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notesSlides/notesSlide19.xml" ContentType="application/vnd.openxmlformats-officedocument.presentationml.notesSlid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diagrams/layout4.xml" ContentType="application/vnd.openxmlformats-officedocument.drawingml.diagramLayout+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notesSlides/notesSlide6.xml" ContentType="application/vnd.openxmlformats-officedocument.presentationml.notesSlide+xml"/>
  <Override PartName="/ppt/diagrams/data3.xml" ContentType="application/vnd.openxmlformats-officedocument.drawingml.diagramData+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notesSlides/notesSlide4.xml" ContentType="application/vnd.openxmlformats-officedocument.presentationml.notesSlide+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419" r:id="rId2"/>
    <p:sldId id="470" r:id="rId3"/>
    <p:sldId id="420" r:id="rId4"/>
    <p:sldId id="503" r:id="rId5"/>
    <p:sldId id="440" r:id="rId6"/>
    <p:sldId id="427" r:id="rId7"/>
    <p:sldId id="507" r:id="rId8"/>
    <p:sldId id="504" r:id="rId9"/>
    <p:sldId id="505" r:id="rId10"/>
    <p:sldId id="423" r:id="rId11"/>
    <p:sldId id="471" r:id="rId12"/>
    <p:sldId id="468" r:id="rId13"/>
    <p:sldId id="495" r:id="rId14"/>
    <p:sldId id="477" r:id="rId15"/>
    <p:sldId id="430" r:id="rId16"/>
    <p:sldId id="475" r:id="rId17"/>
    <p:sldId id="431" r:id="rId18"/>
    <p:sldId id="514" r:id="rId19"/>
    <p:sldId id="508" r:id="rId20"/>
    <p:sldId id="527" r:id="rId21"/>
    <p:sldId id="497" r:id="rId22"/>
    <p:sldId id="496" r:id="rId23"/>
    <p:sldId id="500" r:id="rId24"/>
    <p:sldId id="515" r:id="rId25"/>
    <p:sldId id="516" r:id="rId26"/>
    <p:sldId id="512" r:id="rId27"/>
    <p:sldId id="521" r:id="rId28"/>
    <p:sldId id="522" r:id="rId29"/>
    <p:sldId id="501" r:id="rId30"/>
    <p:sldId id="523" r:id="rId31"/>
    <p:sldId id="524" r:id="rId32"/>
    <p:sldId id="525" r:id="rId33"/>
    <p:sldId id="526" r:id="rId34"/>
    <p:sldId id="528" r:id="rId35"/>
    <p:sldId id="529" r:id="rId36"/>
    <p:sldId id="487" r:id="rId37"/>
    <p:sldId id="488" r:id="rId38"/>
    <p:sldId id="530" r:id="rId39"/>
    <p:sldId id="472" r:id="rId40"/>
    <p:sldId id="518" r:id="rId41"/>
    <p:sldId id="452" r:id="rId42"/>
    <p:sldId id="453" r:id="rId43"/>
    <p:sldId id="454" r:id="rId44"/>
    <p:sldId id="455" r:id="rId45"/>
    <p:sldId id="459" r:id="rId46"/>
    <p:sldId id="517" r:id="rId47"/>
    <p:sldId id="473" r:id="rId48"/>
    <p:sldId id="531" r:id="rId49"/>
    <p:sldId id="532" r:id="rId50"/>
    <p:sldId id="533" r:id="rId51"/>
    <p:sldId id="534" r:id="rId52"/>
    <p:sldId id="535" r:id="rId53"/>
    <p:sldId id="536" r:id="rId54"/>
    <p:sldId id="537" r:id="rId55"/>
    <p:sldId id="538" r:id="rId56"/>
    <p:sldId id="364" r:id="rId5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2658AD"/>
    <a:srgbClr val="0099FF"/>
    <a:srgbClr val="0033CC"/>
    <a:srgbClr val="5BBDFF"/>
    <a:srgbClr val="3399FF"/>
    <a:srgbClr val="E4671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3603" autoAdjust="0"/>
    <p:restoredTop sz="87614" autoAdjust="0"/>
  </p:normalViewPr>
  <p:slideViewPr>
    <p:cSldViewPr>
      <p:cViewPr varScale="1">
        <p:scale>
          <a:sx n="70" d="100"/>
          <a:sy n="70" d="100"/>
        </p:scale>
        <p:origin x="-1458"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2952"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3A1D77-65A7-44A0-8D77-9FF04B09A3F3}" type="doc">
      <dgm:prSet loTypeId="urn:microsoft.com/office/officeart/2005/8/layout/default#1" loCatId="list" qsTypeId="urn:microsoft.com/office/officeart/2005/8/quickstyle/simple2" qsCatId="simple" csTypeId="urn:microsoft.com/office/officeart/2005/8/colors/accent1_2" csCatId="accent1" phldr="1"/>
      <dgm:spPr/>
      <dgm:t>
        <a:bodyPr/>
        <a:lstStyle/>
        <a:p>
          <a:endParaRPr lang="zh-CN" altLang="en-US"/>
        </a:p>
      </dgm:t>
    </dgm:pt>
    <dgm:pt modelId="{0CB5A98E-B669-4145-A610-7A344757E9A2}">
      <dgm:prSet custT="1"/>
      <dgm:spPr/>
      <dgm:t>
        <a:bodyPr/>
        <a:lstStyle/>
        <a:p>
          <a:r>
            <a:rPr lang="zh-CN" altLang="en-US" sz="1200" dirty="0" smtClean="0">
              <a:latin typeface="华文细黑" pitchFamily="2" charset="-122"/>
              <a:ea typeface="华文细黑" pitchFamily="2" charset="-122"/>
            </a:rPr>
            <a:t>版本管理</a:t>
          </a:r>
          <a:endParaRPr lang="en-US" altLang="zh-CN" sz="1200" dirty="0" smtClean="0">
            <a:latin typeface="华文细黑" pitchFamily="2" charset="-122"/>
            <a:ea typeface="华文细黑" pitchFamily="2" charset="-122"/>
          </a:endParaRPr>
        </a:p>
        <a:p>
          <a:r>
            <a:rPr lang="zh-CN" altLang="en-US" sz="1200" dirty="0" smtClean="0">
              <a:latin typeface="华文细黑" pitchFamily="2" charset="-122"/>
              <a:ea typeface="华文细黑" pitchFamily="2" charset="-122"/>
            </a:rPr>
            <a:t>不统一</a:t>
          </a:r>
          <a:endParaRPr lang="zh-CN" altLang="en-US" sz="1200" dirty="0">
            <a:latin typeface="华文细黑" pitchFamily="2" charset="-122"/>
            <a:ea typeface="华文细黑" pitchFamily="2" charset="-122"/>
          </a:endParaRPr>
        </a:p>
      </dgm:t>
    </dgm:pt>
    <dgm:pt modelId="{C674CB6C-9C52-4E51-B356-47BB96C932E2}" type="sibTrans" cxnId="{37B18DA7-4B1E-49F6-B267-632E356A5816}">
      <dgm:prSet/>
      <dgm:spPr/>
      <dgm:t>
        <a:bodyPr/>
        <a:lstStyle/>
        <a:p>
          <a:endParaRPr lang="zh-CN" altLang="en-US" sz="1600"/>
        </a:p>
      </dgm:t>
    </dgm:pt>
    <dgm:pt modelId="{BE473BFF-057E-4585-8AAD-911297060678}" type="parTrans" cxnId="{37B18DA7-4B1E-49F6-B267-632E356A5816}">
      <dgm:prSet/>
      <dgm:spPr/>
      <dgm:t>
        <a:bodyPr/>
        <a:lstStyle/>
        <a:p>
          <a:endParaRPr lang="zh-CN" altLang="en-US" sz="1600"/>
        </a:p>
      </dgm:t>
    </dgm:pt>
    <dgm:pt modelId="{C88765BB-19D4-41C4-8AF4-43CC2F4AEF12}">
      <dgm:prSet custT="1"/>
      <dgm:spPr/>
      <dgm:t>
        <a:bodyPr/>
        <a:lstStyle/>
        <a:p>
          <a:r>
            <a:rPr lang="zh-CN" altLang="en-US" sz="1200" dirty="0" smtClean="0">
              <a:latin typeface="华文细黑" pitchFamily="2" charset="-122"/>
              <a:ea typeface="华文细黑" pitchFamily="2" charset="-122"/>
            </a:rPr>
            <a:t>管理和应用权限分散</a:t>
          </a:r>
          <a:endParaRPr lang="zh-CN" altLang="en-US" sz="1200" dirty="0">
            <a:latin typeface="华文细黑" pitchFamily="2" charset="-122"/>
            <a:ea typeface="华文细黑" pitchFamily="2" charset="-122"/>
          </a:endParaRPr>
        </a:p>
      </dgm:t>
    </dgm:pt>
    <dgm:pt modelId="{C860F329-0F48-41BA-9D18-DC0396654710}" type="sibTrans" cxnId="{A6CE5FA2-53DD-4C38-9117-5DCAB8600D9F}">
      <dgm:prSet/>
      <dgm:spPr/>
      <dgm:t>
        <a:bodyPr/>
        <a:lstStyle/>
        <a:p>
          <a:endParaRPr lang="zh-CN" altLang="en-US" sz="1600">
            <a:solidFill>
              <a:srgbClr val="002060"/>
            </a:solidFill>
            <a:latin typeface="华文细黑" pitchFamily="2" charset="-122"/>
            <a:ea typeface="华文细黑" pitchFamily="2" charset="-122"/>
          </a:endParaRPr>
        </a:p>
      </dgm:t>
    </dgm:pt>
    <dgm:pt modelId="{E248B24B-482B-4A7B-81E9-C0005B0B6D08}" type="parTrans" cxnId="{A6CE5FA2-53DD-4C38-9117-5DCAB8600D9F}">
      <dgm:prSet/>
      <dgm:spPr/>
      <dgm:t>
        <a:bodyPr/>
        <a:lstStyle/>
        <a:p>
          <a:endParaRPr lang="zh-CN" altLang="en-US" sz="1600">
            <a:solidFill>
              <a:srgbClr val="002060"/>
            </a:solidFill>
            <a:latin typeface="华文细黑" pitchFamily="2" charset="-122"/>
            <a:ea typeface="华文细黑" pitchFamily="2" charset="-122"/>
          </a:endParaRPr>
        </a:p>
      </dgm:t>
    </dgm:pt>
    <dgm:pt modelId="{AC85CE40-E81A-4BA3-BF70-6AEE7F275856}">
      <dgm:prSet custT="1"/>
      <dgm:spPr/>
      <dgm:t>
        <a:bodyPr/>
        <a:lstStyle/>
        <a:p>
          <a:r>
            <a:rPr lang="zh-CN" altLang="en-US" sz="1200" dirty="0" smtClean="0">
              <a:latin typeface="华文细黑" pitchFamily="2" charset="-122"/>
              <a:ea typeface="华文细黑" pitchFamily="2" charset="-122"/>
            </a:rPr>
            <a:t>如何控制成本</a:t>
          </a:r>
          <a:endParaRPr lang="zh-CN" altLang="en-US" sz="1200" dirty="0">
            <a:latin typeface="华文细黑" pitchFamily="2" charset="-122"/>
            <a:ea typeface="华文细黑" pitchFamily="2" charset="-122"/>
          </a:endParaRPr>
        </a:p>
      </dgm:t>
    </dgm:pt>
    <dgm:pt modelId="{8EB90F27-C899-4AE8-B62B-A56407E856F8}" type="sibTrans" cxnId="{2A676196-B22E-4594-B866-FC98A6680D69}">
      <dgm:prSet/>
      <dgm:spPr/>
      <dgm:t>
        <a:bodyPr/>
        <a:lstStyle/>
        <a:p>
          <a:endParaRPr lang="zh-CN" altLang="en-US" sz="1600">
            <a:solidFill>
              <a:srgbClr val="002060"/>
            </a:solidFill>
            <a:latin typeface="华文细黑" pitchFamily="2" charset="-122"/>
            <a:ea typeface="华文细黑" pitchFamily="2" charset="-122"/>
          </a:endParaRPr>
        </a:p>
      </dgm:t>
    </dgm:pt>
    <dgm:pt modelId="{D4742A03-41DA-4C3E-BB8F-6DEEB914F122}" type="parTrans" cxnId="{2A676196-B22E-4594-B866-FC98A6680D69}">
      <dgm:prSet/>
      <dgm:spPr/>
      <dgm:t>
        <a:bodyPr/>
        <a:lstStyle/>
        <a:p>
          <a:endParaRPr lang="zh-CN" altLang="en-US" sz="1600">
            <a:solidFill>
              <a:srgbClr val="002060"/>
            </a:solidFill>
            <a:latin typeface="华文细黑" pitchFamily="2" charset="-122"/>
            <a:ea typeface="华文细黑" pitchFamily="2" charset="-122"/>
          </a:endParaRPr>
        </a:p>
      </dgm:t>
    </dgm:pt>
    <dgm:pt modelId="{478B44C3-180D-4678-9F9D-828AAE6D5F70}">
      <dgm:prSet custT="1"/>
      <dgm:spPr/>
      <dgm:t>
        <a:bodyPr/>
        <a:lstStyle/>
        <a:p>
          <a:r>
            <a:rPr lang="zh-CN" altLang="en-US" sz="1200" dirty="0" smtClean="0">
              <a:latin typeface="华文细黑" pitchFamily="2" charset="-122"/>
              <a:ea typeface="华文细黑" pitchFamily="2" charset="-122"/>
            </a:rPr>
            <a:t>适应员工</a:t>
          </a:r>
          <a:endParaRPr lang="en-US" altLang="zh-CN" sz="1200" dirty="0" smtClean="0">
            <a:latin typeface="华文细黑" pitchFamily="2" charset="-122"/>
            <a:ea typeface="华文细黑" pitchFamily="2" charset="-122"/>
          </a:endParaRPr>
        </a:p>
        <a:p>
          <a:r>
            <a:rPr lang="zh-CN" altLang="en-US" sz="1200" dirty="0" smtClean="0">
              <a:latin typeface="华文细黑" pitchFamily="2" charset="-122"/>
              <a:ea typeface="华文细黑" pitchFamily="2" charset="-122"/>
            </a:rPr>
            <a:t>高流失率</a:t>
          </a:r>
          <a:endParaRPr lang="zh-CN" altLang="en-US" sz="1200" dirty="0">
            <a:latin typeface="华文细黑" pitchFamily="2" charset="-122"/>
            <a:ea typeface="华文细黑" pitchFamily="2" charset="-122"/>
          </a:endParaRPr>
        </a:p>
      </dgm:t>
    </dgm:pt>
    <dgm:pt modelId="{DFF209CF-F4EF-4DBA-B2F0-9A34AD04D984}" type="sibTrans" cxnId="{CEB7B1B9-9EAE-41D7-B4A6-843C428A0F70}">
      <dgm:prSet/>
      <dgm:spPr/>
      <dgm:t>
        <a:bodyPr/>
        <a:lstStyle/>
        <a:p>
          <a:endParaRPr lang="zh-CN" altLang="en-US" sz="1600">
            <a:solidFill>
              <a:srgbClr val="002060"/>
            </a:solidFill>
            <a:latin typeface="华文细黑" pitchFamily="2" charset="-122"/>
            <a:ea typeface="华文细黑" pitchFamily="2" charset="-122"/>
          </a:endParaRPr>
        </a:p>
      </dgm:t>
    </dgm:pt>
    <dgm:pt modelId="{2F58BED1-3F61-4D59-9F80-82D2C61D41EF}" type="parTrans" cxnId="{CEB7B1B9-9EAE-41D7-B4A6-843C428A0F70}">
      <dgm:prSet/>
      <dgm:spPr/>
      <dgm:t>
        <a:bodyPr/>
        <a:lstStyle/>
        <a:p>
          <a:endParaRPr lang="zh-CN" altLang="en-US" sz="1600">
            <a:solidFill>
              <a:srgbClr val="002060"/>
            </a:solidFill>
            <a:latin typeface="华文细黑" pitchFamily="2" charset="-122"/>
            <a:ea typeface="华文细黑" pitchFamily="2" charset="-122"/>
          </a:endParaRPr>
        </a:p>
      </dgm:t>
    </dgm:pt>
    <dgm:pt modelId="{E204A498-6235-4F5B-A028-08F2B5E90EEC}">
      <dgm:prSet custT="1"/>
      <dgm:spPr/>
      <dgm:t>
        <a:bodyPr/>
        <a:lstStyle/>
        <a:p>
          <a:r>
            <a:rPr lang="zh-CN" altLang="en-US" sz="1200" dirty="0" smtClean="0">
              <a:latin typeface="华文细黑" pitchFamily="2" charset="-122"/>
              <a:ea typeface="华文细黑" pitchFamily="2" charset="-122"/>
            </a:rPr>
            <a:t>数据收集</a:t>
          </a:r>
          <a:endParaRPr lang="en-US" altLang="zh-CN" sz="1200" dirty="0" smtClean="0">
            <a:latin typeface="华文细黑" pitchFamily="2" charset="-122"/>
            <a:ea typeface="华文细黑" pitchFamily="2" charset="-122"/>
          </a:endParaRPr>
        </a:p>
        <a:p>
          <a:r>
            <a:rPr lang="zh-CN" altLang="en-US" sz="1200" dirty="0" smtClean="0">
              <a:latin typeface="华文细黑" pitchFamily="2" charset="-122"/>
              <a:ea typeface="华文细黑" pitchFamily="2" charset="-122"/>
            </a:rPr>
            <a:t>功能薄弱</a:t>
          </a:r>
          <a:endParaRPr lang="zh-CN" altLang="en-US" sz="1200" dirty="0">
            <a:latin typeface="华文细黑" pitchFamily="2" charset="-122"/>
            <a:ea typeface="华文细黑" pitchFamily="2" charset="-122"/>
          </a:endParaRPr>
        </a:p>
      </dgm:t>
    </dgm:pt>
    <dgm:pt modelId="{40D552BC-AA5C-4CBE-B2CE-812A7DCF7800}" type="sibTrans" cxnId="{4F1B9B61-A0B9-494B-85D2-F482D764A7F3}">
      <dgm:prSet/>
      <dgm:spPr/>
      <dgm:t>
        <a:bodyPr/>
        <a:lstStyle/>
        <a:p>
          <a:endParaRPr lang="zh-CN" altLang="en-US" sz="1600">
            <a:solidFill>
              <a:srgbClr val="002060"/>
            </a:solidFill>
            <a:latin typeface="华文细黑" pitchFamily="2" charset="-122"/>
            <a:ea typeface="华文细黑" pitchFamily="2" charset="-122"/>
          </a:endParaRPr>
        </a:p>
      </dgm:t>
    </dgm:pt>
    <dgm:pt modelId="{6E6BCAF6-CC46-438A-B50E-EDD83D56A677}" type="parTrans" cxnId="{4F1B9B61-A0B9-494B-85D2-F482D764A7F3}">
      <dgm:prSet/>
      <dgm:spPr/>
      <dgm:t>
        <a:bodyPr/>
        <a:lstStyle/>
        <a:p>
          <a:endParaRPr lang="zh-CN" altLang="en-US" sz="1600">
            <a:solidFill>
              <a:srgbClr val="002060"/>
            </a:solidFill>
            <a:latin typeface="华文细黑" pitchFamily="2" charset="-122"/>
            <a:ea typeface="华文细黑" pitchFamily="2" charset="-122"/>
          </a:endParaRPr>
        </a:p>
      </dgm:t>
    </dgm:pt>
    <dgm:pt modelId="{CEDBF252-0C9A-4CE3-936D-A441DE70BD2E}">
      <dgm:prSet custT="1"/>
      <dgm:spPr/>
      <dgm:t>
        <a:bodyPr/>
        <a:lstStyle/>
        <a:p>
          <a:r>
            <a:rPr lang="zh-CN" altLang="en-US" sz="1200" dirty="0" smtClean="0">
              <a:latin typeface="华文细黑" pitchFamily="2" charset="-122"/>
              <a:ea typeface="华文细黑" pitchFamily="2" charset="-122"/>
            </a:rPr>
            <a:t>知识管理团队不能发挥整体优势</a:t>
          </a:r>
          <a:endParaRPr lang="zh-CN" altLang="en-US" sz="1200" dirty="0">
            <a:latin typeface="华文细黑" pitchFamily="2" charset="-122"/>
            <a:ea typeface="华文细黑" pitchFamily="2" charset="-122"/>
          </a:endParaRPr>
        </a:p>
      </dgm:t>
    </dgm:pt>
    <dgm:pt modelId="{BEF48C0A-A1A0-4498-9635-A913E9A182A9}" type="sibTrans" cxnId="{F0B0FE59-CED1-44CD-B07F-D1B054CE3E1A}">
      <dgm:prSet/>
      <dgm:spPr/>
      <dgm:t>
        <a:bodyPr/>
        <a:lstStyle/>
        <a:p>
          <a:endParaRPr lang="zh-CN" altLang="en-US" sz="1600">
            <a:solidFill>
              <a:srgbClr val="002060"/>
            </a:solidFill>
            <a:latin typeface="华文细黑" pitchFamily="2" charset="-122"/>
            <a:ea typeface="华文细黑" pitchFamily="2" charset="-122"/>
          </a:endParaRPr>
        </a:p>
      </dgm:t>
    </dgm:pt>
    <dgm:pt modelId="{9099C75C-1323-4016-8E79-6C6E5D0F60D8}" type="parTrans" cxnId="{F0B0FE59-CED1-44CD-B07F-D1B054CE3E1A}">
      <dgm:prSet/>
      <dgm:spPr/>
      <dgm:t>
        <a:bodyPr/>
        <a:lstStyle/>
        <a:p>
          <a:endParaRPr lang="zh-CN" altLang="en-US" sz="1600">
            <a:solidFill>
              <a:srgbClr val="002060"/>
            </a:solidFill>
            <a:latin typeface="华文细黑" pitchFamily="2" charset="-122"/>
            <a:ea typeface="华文细黑" pitchFamily="2" charset="-122"/>
          </a:endParaRPr>
        </a:p>
      </dgm:t>
    </dgm:pt>
    <dgm:pt modelId="{6A558CAE-D80A-44A9-9751-779C667F9B11}">
      <dgm:prSet custT="1"/>
      <dgm:spPr/>
      <dgm:t>
        <a:bodyPr/>
        <a:lstStyle/>
        <a:p>
          <a:r>
            <a:rPr lang="zh-CN" altLang="en-US" sz="1200" dirty="0" smtClean="0">
              <a:latin typeface="华文细黑" pitchFamily="2" charset="-122"/>
              <a:ea typeface="华文细黑" pitchFamily="2" charset="-122"/>
            </a:rPr>
            <a:t>孤立地被使用</a:t>
          </a:r>
          <a:endParaRPr lang="zh-CN" altLang="en-US" sz="1200" dirty="0">
            <a:latin typeface="华文细黑" pitchFamily="2" charset="-122"/>
            <a:ea typeface="华文细黑" pitchFamily="2" charset="-122"/>
          </a:endParaRPr>
        </a:p>
      </dgm:t>
    </dgm:pt>
    <dgm:pt modelId="{792E3290-D400-48B3-9858-5268272FA5F7}" type="sibTrans" cxnId="{5A1F8A79-1D1E-4B13-9189-21A39D2F17DA}">
      <dgm:prSet/>
      <dgm:spPr/>
      <dgm:t>
        <a:bodyPr/>
        <a:lstStyle/>
        <a:p>
          <a:endParaRPr lang="zh-CN" altLang="en-US" sz="1600">
            <a:solidFill>
              <a:srgbClr val="002060"/>
            </a:solidFill>
            <a:latin typeface="华文细黑" pitchFamily="2" charset="-122"/>
            <a:ea typeface="华文细黑" pitchFamily="2" charset="-122"/>
          </a:endParaRPr>
        </a:p>
      </dgm:t>
    </dgm:pt>
    <dgm:pt modelId="{B221B615-64D0-47E1-B271-47EC357FEA58}" type="parTrans" cxnId="{5A1F8A79-1D1E-4B13-9189-21A39D2F17DA}">
      <dgm:prSet/>
      <dgm:spPr/>
      <dgm:t>
        <a:bodyPr/>
        <a:lstStyle/>
        <a:p>
          <a:endParaRPr lang="zh-CN" altLang="en-US" sz="1600">
            <a:solidFill>
              <a:srgbClr val="002060"/>
            </a:solidFill>
            <a:latin typeface="华文细黑" pitchFamily="2" charset="-122"/>
            <a:ea typeface="华文细黑" pitchFamily="2" charset="-122"/>
          </a:endParaRPr>
        </a:p>
      </dgm:t>
    </dgm:pt>
    <dgm:pt modelId="{816FDC69-80CF-4288-A528-A86AA4A695E1}">
      <dgm:prSet custT="1"/>
      <dgm:spPr/>
      <dgm:t>
        <a:bodyPr/>
        <a:lstStyle/>
        <a:p>
          <a:r>
            <a:rPr lang="zh-CN" altLang="en-US" sz="1200" dirty="0" smtClean="0">
              <a:latin typeface="华文细黑" pitchFamily="2" charset="-122"/>
              <a:ea typeface="华文细黑" pitchFamily="2" charset="-122"/>
            </a:rPr>
            <a:t>缺乏完整有效地知识管理流程</a:t>
          </a:r>
          <a:endParaRPr lang="zh-CN" altLang="en-US" sz="1200" dirty="0">
            <a:latin typeface="华文细黑" pitchFamily="2" charset="-122"/>
            <a:ea typeface="华文细黑" pitchFamily="2" charset="-122"/>
          </a:endParaRPr>
        </a:p>
      </dgm:t>
    </dgm:pt>
    <dgm:pt modelId="{056952C2-17C1-4C94-8E50-60DAB9198142}" type="sibTrans" cxnId="{5E287AEA-E481-4CAE-B515-83E85C83272D}">
      <dgm:prSet/>
      <dgm:spPr/>
      <dgm:t>
        <a:bodyPr/>
        <a:lstStyle/>
        <a:p>
          <a:endParaRPr lang="zh-CN" altLang="en-US" sz="1600">
            <a:solidFill>
              <a:srgbClr val="002060"/>
            </a:solidFill>
            <a:latin typeface="华文细黑" pitchFamily="2" charset="-122"/>
            <a:ea typeface="华文细黑" pitchFamily="2" charset="-122"/>
          </a:endParaRPr>
        </a:p>
      </dgm:t>
    </dgm:pt>
    <dgm:pt modelId="{E1BEF40E-66D1-4B9D-9018-5C8246BE0551}" type="parTrans" cxnId="{5E287AEA-E481-4CAE-B515-83E85C83272D}">
      <dgm:prSet/>
      <dgm:spPr/>
      <dgm:t>
        <a:bodyPr/>
        <a:lstStyle/>
        <a:p>
          <a:endParaRPr lang="zh-CN" altLang="en-US" sz="1600">
            <a:solidFill>
              <a:srgbClr val="002060"/>
            </a:solidFill>
            <a:latin typeface="华文细黑" pitchFamily="2" charset="-122"/>
            <a:ea typeface="华文细黑" pitchFamily="2" charset="-122"/>
          </a:endParaRPr>
        </a:p>
      </dgm:t>
    </dgm:pt>
    <dgm:pt modelId="{A0C93BA4-209C-4321-8899-35BD17284232}">
      <dgm:prSet custT="1"/>
      <dgm:spPr/>
      <dgm:t>
        <a:bodyPr/>
        <a:lstStyle/>
        <a:p>
          <a:r>
            <a:rPr lang="zh-CN" altLang="en-US" sz="1200" dirty="0" smtClean="0">
              <a:latin typeface="华文细黑" pitchFamily="2" charset="-122"/>
              <a:ea typeface="华文细黑" pitchFamily="2" charset="-122"/>
            </a:rPr>
            <a:t>报表分析功能薄弱</a:t>
          </a:r>
          <a:endParaRPr lang="zh-CN" altLang="en-US" sz="1200" dirty="0">
            <a:latin typeface="华文细黑" pitchFamily="2" charset="-122"/>
            <a:ea typeface="华文细黑" pitchFamily="2" charset="-122"/>
          </a:endParaRPr>
        </a:p>
      </dgm:t>
    </dgm:pt>
    <dgm:pt modelId="{A50B6481-2870-46B3-99B0-F28AE800DCF5}" type="sibTrans" cxnId="{3B164FEB-426E-4B7B-9132-9E0FE094A65F}">
      <dgm:prSet/>
      <dgm:spPr/>
      <dgm:t>
        <a:bodyPr/>
        <a:lstStyle/>
        <a:p>
          <a:endParaRPr lang="zh-CN" altLang="en-US" sz="1600">
            <a:solidFill>
              <a:srgbClr val="002060"/>
            </a:solidFill>
            <a:latin typeface="华文细黑" pitchFamily="2" charset="-122"/>
            <a:ea typeface="华文细黑" pitchFamily="2" charset="-122"/>
          </a:endParaRPr>
        </a:p>
      </dgm:t>
    </dgm:pt>
    <dgm:pt modelId="{E46D7C2C-0EFE-4860-AF21-B9C51BDB3B31}" type="parTrans" cxnId="{3B164FEB-426E-4B7B-9132-9E0FE094A65F}">
      <dgm:prSet/>
      <dgm:spPr/>
      <dgm:t>
        <a:bodyPr/>
        <a:lstStyle/>
        <a:p>
          <a:endParaRPr lang="zh-CN" altLang="en-US" sz="1600">
            <a:solidFill>
              <a:srgbClr val="002060"/>
            </a:solidFill>
            <a:latin typeface="华文细黑" pitchFamily="2" charset="-122"/>
            <a:ea typeface="华文细黑" pitchFamily="2" charset="-122"/>
          </a:endParaRPr>
        </a:p>
      </dgm:t>
    </dgm:pt>
    <dgm:pt modelId="{9E4EF6F7-2361-40C7-A761-6AE9264C33CB}">
      <dgm:prSet custT="1"/>
      <dgm:spPr/>
      <dgm:t>
        <a:bodyPr/>
        <a:lstStyle/>
        <a:p>
          <a:r>
            <a:rPr lang="zh-CN" altLang="en-US" sz="1200" dirty="0" smtClean="0">
              <a:latin typeface="华文细黑" pitchFamily="2" charset="-122"/>
              <a:ea typeface="华文细黑" pitchFamily="2" charset="-122"/>
            </a:rPr>
            <a:t>与客户知识交互渠道单一，不能互动</a:t>
          </a:r>
          <a:endParaRPr lang="zh-CN" altLang="en-US" sz="1200" dirty="0">
            <a:latin typeface="华文细黑" pitchFamily="2" charset="-122"/>
            <a:ea typeface="华文细黑" pitchFamily="2" charset="-122"/>
          </a:endParaRPr>
        </a:p>
      </dgm:t>
    </dgm:pt>
    <dgm:pt modelId="{D93906B0-A738-41B0-BAE9-C814A7DFB5A6}" type="sibTrans" cxnId="{E7220D13-0E30-4244-A78C-798B333EE401}">
      <dgm:prSet/>
      <dgm:spPr/>
      <dgm:t>
        <a:bodyPr/>
        <a:lstStyle/>
        <a:p>
          <a:endParaRPr lang="zh-CN" altLang="en-US" sz="1600">
            <a:solidFill>
              <a:srgbClr val="002060"/>
            </a:solidFill>
            <a:latin typeface="华文细黑" pitchFamily="2" charset="-122"/>
            <a:ea typeface="华文细黑" pitchFamily="2" charset="-122"/>
          </a:endParaRPr>
        </a:p>
      </dgm:t>
    </dgm:pt>
    <dgm:pt modelId="{01D4EE55-00AE-49AF-86DF-4BCBD72C3E24}" type="parTrans" cxnId="{E7220D13-0E30-4244-A78C-798B333EE401}">
      <dgm:prSet/>
      <dgm:spPr/>
      <dgm:t>
        <a:bodyPr/>
        <a:lstStyle/>
        <a:p>
          <a:endParaRPr lang="zh-CN" altLang="en-US" sz="1600">
            <a:solidFill>
              <a:srgbClr val="002060"/>
            </a:solidFill>
            <a:latin typeface="华文细黑" pitchFamily="2" charset="-122"/>
            <a:ea typeface="华文细黑" pitchFamily="2" charset="-122"/>
          </a:endParaRPr>
        </a:p>
      </dgm:t>
    </dgm:pt>
    <dgm:pt modelId="{42BE1185-EE4B-4E5C-A4CA-43FD300B3E6A}">
      <dgm:prSet phldrT="[文本]" custT="1"/>
      <dgm:spPr/>
      <dgm:t>
        <a:bodyPr/>
        <a:lstStyle/>
        <a:p>
          <a:r>
            <a:rPr lang="zh-CN" altLang="en-US" sz="1200" dirty="0" smtClean="0">
              <a:latin typeface="华文细黑" pitchFamily="2" charset="-122"/>
              <a:ea typeface="华文细黑" pitchFamily="2" charset="-122"/>
            </a:rPr>
            <a:t>缺乏知识评价和反馈机制</a:t>
          </a:r>
          <a:endParaRPr lang="zh-CN" altLang="en-US" sz="1200" dirty="0">
            <a:latin typeface="华文细黑" pitchFamily="2" charset="-122"/>
            <a:ea typeface="华文细黑" pitchFamily="2" charset="-122"/>
          </a:endParaRPr>
        </a:p>
      </dgm:t>
    </dgm:pt>
    <dgm:pt modelId="{7671E506-4DBA-4CCC-8FB5-10A7A3D05AA5}" type="sibTrans" cxnId="{1975659C-EB7C-4321-ADE5-EB1A9A3A24ED}">
      <dgm:prSet/>
      <dgm:spPr/>
      <dgm:t>
        <a:bodyPr/>
        <a:lstStyle/>
        <a:p>
          <a:endParaRPr lang="zh-CN" altLang="en-US" sz="1600">
            <a:solidFill>
              <a:srgbClr val="002060"/>
            </a:solidFill>
            <a:latin typeface="华文细黑" pitchFamily="2" charset="-122"/>
            <a:ea typeface="华文细黑" pitchFamily="2" charset="-122"/>
          </a:endParaRPr>
        </a:p>
      </dgm:t>
    </dgm:pt>
    <dgm:pt modelId="{0C886B08-8EEE-4C24-8EE2-4121ADB0A088}" type="parTrans" cxnId="{1975659C-EB7C-4321-ADE5-EB1A9A3A24ED}">
      <dgm:prSet/>
      <dgm:spPr/>
      <dgm:t>
        <a:bodyPr/>
        <a:lstStyle/>
        <a:p>
          <a:endParaRPr lang="zh-CN" altLang="en-US" sz="1600">
            <a:solidFill>
              <a:srgbClr val="002060"/>
            </a:solidFill>
            <a:latin typeface="华文细黑" pitchFamily="2" charset="-122"/>
            <a:ea typeface="华文细黑" pitchFamily="2" charset="-122"/>
          </a:endParaRPr>
        </a:p>
      </dgm:t>
    </dgm:pt>
    <dgm:pt modelId="{4E8E8049-F733-4C87-B8AF-2043523C70D4}">
      <dgm:prSet phldrT="[文本]" custT="1"/>
      <dgm:spPr/>
      <dgm:t>
        <a:bodyPr/>
        <a:lstStyle/>
        <a:p>
          <a:r>
            <a:rPr lang="zh-CN" altLang="en-US" sz="1200" dirty="0" smtClean="0">
              <a:latin typeface="华文细黑" pitchFamily="2" charset="-122"/>
              <a:ea typeface="华文细黑" pitchFamily="2" charset="-122"/>
            </a:rPr>
            <a:t>搜索路径繁琐</a:t>
          </a:r>
          <a:endParaRPr lang="zh-CN" altLang="en-US" sz="1200" dirty="0">
            <a:latin typeface="华文细黑" pitchFamily="2" charset="-122"/>
            <a:ea typeface="华文细黑" pitchFamily="2" charset="-122"/>
          </a:endParaRPr>
        </a:p>
      </dgm:t>
    </dgm:pt>
    <dgm:pt modelId="{BAE99934-B368-4A47-B7B7-7F5C2E3573BE}" type="sibTrans" cxnId="{58E3D322-3DD2-4A4B-8782-BA774003F8D7}">
      <dgm:prSet/>
      <dgm:spPr/>
      <dgm:t>
        <a:bodyPr/>
        <a:lstStyle/>
        <a:p>
          <a:endParaRPr lang="zh-CN" altLang="en-US" sz="1600">
            <a:solidFill>
              <a:srgbClr val="002060"/>
            </a:solidFill>
            <a:latin typeface="华文细黑" pitchFamily="2" charset="-122"/>
            <a:ea typeface="华文细黑" pitchFamily="2" charset="-122"/>
          </a:endParaRPr>
        </a:p>
      </dgm:t>
    </dgm:pt>
    <dgm:pt modelId="{B480AFB4-422B-400D-8D8E-3FEE026C2C66}" type="parTrans" cxnId="{58E3D322-3DD2-4A4B-8782-BA774003F8D7}">
      <dgm:prSet/>
      <dgm:spPr/>
      <dgm:t>
        <a:bodyPr/>
        <a:lstStyle/>
        <a:p>
          <a:endParaRPr lang="zh-CN" altLang="en-US" sz="1600">
            <a:solidFill>
              <a:srgbClr val="002060"/>
            </a:solidFill>
            <a:latin typeface="华文细黑" pitchFamily="2" charset="-122"/>
            <a:ea typeface="华文细黑" pitchFamily="2" charset="-122"/>
          </a:endParaRPr>
        </a:p>
      </dgm:t>
    </dgm:pt>
    <dgm:pt modelId="{197122C7-3B94-453B-9632-010C922E5B80}">
      <dgm:prSet phldrT="[文本]" custT="1"/>
      <dgm:spPr/>
      <dgm:t>
        <a:bodyPr/>
        <a:lstStyle/>
        <a:p>
          <a:r>
            <a:rPr lang="zh-CN" altLang="en-US" sz="1200" dirty="0" smtClean="0">
              <a:latin typeface="华文细黑" pitchFamily="2" charset="-122"/>
              <a:ea typeface="华文细黑" pitchFamily="2" charset="-122"/>
            </a:rPr>
            <a:t>检索准确度差</a:t>
          </a:r>
          <a:endParaRPr lang="zh-CN" altLang="en-US" sz="1200" dirty="0">
            <a:latin typeface="华文细黑" pitchFamily="2" charset="-122"/>
            <a:ea typeface="华文细黑" pitchFamily="2" charset="-122"/>
          </a:endParaRPr>
        </a:p>
      </dgm:t>
    </dgm:pt>
    <dgm:pt modelId="{DC4ACF92-E0C0-4EC4-B4F0-29054D3B1CD5}" type="sibTrans" cxnId="{97B1DB6E-EB47-465B-AE93-B2CFE64248A7}">
      <dgm:prSet/>
      <dgm:spPr/>
      <dgm:t>
        <a:bodyPr/>
        <a:lstStyle/>
        <a:p>
          <a:endParaRPr lang="zh-CN" altLang="en-US" sz="1600">
            <a:solidFill>
              <a:srgbClr val="002060"/>
            </a:solidFill>
            <a:latin typeface="华文细黑" pitchFamily="2" charset="-122"/>
            <a:ea typeface="华文细黑" pitchFamily="2" charset="-122"/>
          </a:endParaRPr>
        </a:p>
      </dgm:t>
    </dgm:pt>
    <dgm:pt modelId="{AB46FE14-4A78-4B1D-B8C6-E0AC041FC8E4}" type="parTrans" cxnId="{97B1DB6E-EB47-465B-AE93-B2CFE64248A7}">
      <dgm:prSet/>
      <dgm:spPr/>
      <dgm:t>
        <a:bodyPr/>
        <a:lstStyle/>
        <a:p>
          <a:endParaRPr lang="zh-CN" altLang="en-US" sz="1600">
            <a:solidFill>
              <a:srgbClr val="002060"/>
            </a:solidFill>
            <a:latin typeface="华文细黑" pitchFamily="2" charset="-122"/>
            <a:ea typeface="华文细黑" pitchFamily="2" charset="-122"/>
          </a:endParaRPr>
        </a:p>
      </dgm:t>
    </dgm:pt>
    <dgm:pt modelId="{BBF457DE-9AAE-4BDA-BE3C-7C19CDB765C7}">
      <dgm:prSet phldrT="[文本]" custT="1"/>
      <dgm:spPr/>
      <dgm:t>
        <a:bodyPr/>
        <a:lstStyle/>
        <a:p>
          <a:r>
            <a:rPr lang="zh-CN" altLang="en-US" sz="1200" dirty="0" smtClean="0">
              <a:latin typeface="华文细黑" pitchFamily="2" charset="-122"/>
              <a:ea typeface="华文细黑" pitchFamily="2" charset="-122"/>
            </a:rPr>
            <a:t>没有统一规范的知识模板</a:t>
          </a:r>
          <a:endParaRPr lang="zh-CN" altLang="en-US" sz="1200" dirty="0">
            <a:latin typeface="华文细黑" pitchFamily="2" charset="-122"/>
            <a:ea typeface="华文细黑" pitchFamily="2" charset="-122"/>
          </a:endParaRPr>
        </a:p>
      </dgm:t>
    </dgm:pt>
    <dgm:pt modelId="{CA5050E7-C4C3-4EAA-93CA-24DC84ED5021}" type="sibTrans" cxnId="{047A3D00-076D-427E-B17E-F4F89E4884F0}">
      <dgm:prSet/>
      <dgm:spPr/>
      <dgm:t>
        <a:bodyPr/>
        <a:lstStyle/>
        <a:p>
          <a:endParaRPr lang="zh-CN" altLang="en-US" sz="1600">
            <a:solidFill>
              <a:srgbClr val="002060"/>
            </a:solidFill>
            <a:latin typeface="华文细黑" pitchFamily="2" charset="-122"/>
            <a:ea typeface="华文细黑" pitchFamily="2" charset="-122"/>
          </a:endParaRPr>
        </a:p>
      </dgm:t>
    </dgm:pt>
    <dgm:pt modelId="{8D931223-8E26-4F74-AB56-72505E88E3E6}" type="parTrans" cxnId="{047A3D00-076D-427E-B17E-F4F89E4884F0}">
      <dgm:prSet/>
      <dgm:spPr/>
      <dgm:t>
        <a:bodyPr/>
        <a:lstStyle/>
        <a:p>
          <a:endParaRPr lang="zh-CN" altLang="en-US" sz="1600">
            <a:solidFill>
              <a:srgbClr val="002060"/>
            </a:solidFill>
            <a:latin typeface="华文细黑" pitchFamily="2" charset="-122"/>
            <a:ea typeface="华文细黑" pitchFamily="2" charset="-122"/>
          </a:endParaRPr>
        </a:p>
      </dgm:t>
    </dgm:pt>
    <dgm:pt modelId="{169FA59D-6340-4D7C-AD45-CD398FE425C1}">
      <dgm:prSet phldrT="[文本]" custT="1"/>
      <dgm:spPr/>
      <dgm:t>
        <a:bodyPr/>
        <a:lstStyle/>
        <a:p>
          <a:r>
            <a:rPr lang="zh-CN" altLang="en-US" sz="1200" b="0" dirty="0" smtClean="0">
              <a:latin typeface="华文细黑" pitchFamily="2" charset="-122"/>
              <a:ea typeface="华文细黑" pitchFamily="2" charset="-122"/>
            </a:rPr>
            <a:t>知识目录结构不统一</a:t>
          </a:r>
          <a:endParaRPr lang="zh-CN" altLang="en-US" sz="1200" b="0" dirty="0">
            <a:latin typeface="华文细黑" pitchFamily="2" charset="-122"/>
            <a:ea typeface="华文细黑" pitchFamily="2" charset="-122"/>
          </a:endParaRPr>
        </a:p>
      </dgm:t>
    </dgm:pt>
    <dgm:pt modelId="{EA2BC9AF-6503-48A9-8DEC-D245CF382331}" type="sibTrans" cxnId="{1FA9ECB8-846C-4546-827E-1DD9A4346622}">
      <dgm:prSet/>
      <dgm:spPr/>
      <dgm:t>
        <a:bodyPr/>
        <a:lstStyle/>
        <a:p>
          <a:endParaRPr lang="zh-CN" altLang="en-US" sz="1600">
            <a:solidFill>
              <a:srgbClr val="002060"/>
            </a:solidFill>
            <a:latin typeface="华文细黑" pitchFamily="2" charset="-122"/>
            <a:ea typeface="华文细黑" pitchFamily="2" charset="-122"/>
          </a:endParaRPr>
        </a:p>
      </dgm:t>
    </dgm:pt>
    <dgm:pt modelId="{72751F39-E330-4E43-931A-6F5EB141A91B}" type="parTrans" cxnId="{1FA9ECB8-846C-4546-827E-1DD9A4346622}">
      <dgm:prSet/>
      <dgm:spPr/>
      <dgm:t>
        <a:bodyPr/>
        <a:lstStyle/>
        <a:p>
          <a:endParaRPr lang="zh-CN" altLang="en-US" sz="1600">
            <a:solidFill>
              <a:srgbClr val="002060"/>
            </a:solidFill>
            <a:latin typeface="华文细黑" pitchFamily="2" charset="-122"/>
            <a:ea typeface="华文细黑" pitchFamily="2" charset="-122"/>
          </a:endParaRPr>
        </a:p>
      </dgm:t>
    </dgm:pt>
    <dgm:pt modelId="{238E99B9-C54A-4C8C-B53F-C2DBB682A9A8}" type="pres">
      <dgm:prSet presAssocID="{683A1D77-65A7-44A0-8D77-9FF04B09A3F3}" presName="diagram" presStyleCnt="0">
        <dgm:presLayoutVars>
          <dgm:dir/>
          <dgm:resizeHandles val="exact"/>
        </dgm:presLayoutVars>
      </dgm:prSet>
      <dgm:spPr/>
      <dgm:t>
        <a:bodyPr/>
        <a:lstStyle/>
        <a:p>
          <a:endParaRPr lang="zh-CN" altLang="en-US"/>
        </a:p>
      </dgm:t>
    </dgm:pt>
    <dgm:pt modelId="{59216AC8-F908-40CA-856C-4DA1252B9649}" type="pres">
      <dgm:prSet presAssocID="{169FA59D-6340-4D7C-AD45-CD398FE425C1}" presName="node" presStyleLbl="node1" presStyleIdx="0" presStyleCnt="15">
        <dgm:presLayoutVars>
          <dgm:bulletEnabled val="1"/>
        </dgm:presLayoutVars>
      </dgm:prSet>
      <dgm:spPr>
        <a:prstGeom prst="snipRoundRect">
          <a:avLst/>
        </a:prstGeom>
      </dgm:spPr>
      <dgm:t>
        <a:bodyPr/>
        <a:lstStyle/>
        <a:p>
          <a:endParaRPr lang="zh-CN" altLang="en-US"/>
        </a:p>
      </dgm:t>
    </dgm:pt>
    <dgm:pt modelId="{312C0F44-9B3B-459D-A066-2855EAA3CA1F}" type="pres">
      <dgm:prSet presAssocID="{EA2BC9AF-6503-48A9-8DEC-D245CF382331}" presName="sibTrans" presStyleCnt="0"/>
      <dgm:spPr/>
      <dgm:t>
        <a:bodyPr/>
        <a:lstStyle/>
        <a:p>
          <a:endParaRPr lang="zh-CN" altLang="en-US"/>
        </a:p>
      </dgm:t>
    </dgm:pt>
    <dgm:pt modelId="{09C22E51-39FB-40E0-A054-BD3E29A82116}" type="pres">
      <dgm:prSet presAssocID="{BBF457DE-9AAE-4BDA-BE3C-7C19CDB765C7}" presName="node" presStyleLbl="node1" presStyleIdx="1" presStyleCnt="15">
        <dgm:presLayoutVars>
          <dgm:bulletEnabled val="1"/>
        </dgm:presLayoutVars>
      </dgm:prSet>
      <dgm:spPr>
        <a:prstGeom prst="snipRoundRect">
          <a:avLst/>
        </a:prstGeom>
      </dgm:spPr>
      <dgm:t>
        <a:bodyPr/>
        <a:lstStyle/>
        <a:p>
          <a:endParaRPr lang="zh-CN" altLang="en-US"/>
        </a:p>
      </dgm:t>
    </dgm:pt>
    <dgm:pt modelId="{48964EC0-ED43-4DCD-9392-931FB0BD10B0}" type="pres">
      <dgm:prSet presAssocID="{CA5050E7-C4C3-4EAA-93CA-24DC84ED5021}" presName="sibTrans" presStyleCnt="0"/>
      <dgm:spPr/>
      <dgm:t>
        <a:bodyPr/>
        <a:lstStyle/>
        <a:p>
          <a:endParaRPr lang="zh-CN" altLang="en-US"/>
        </a:p>
      </dgm:t>
    </dgm:pt>
    <dgm:pt modelId="{00BA9C68-8C27-4D49-92A8-8345DD73B87C}" type="pres">
      <dgm:prSet presAssocID="{197122C7-3B94-453B-9632-010C922E5B80}" presName="node" presStyleLbl="node1" presStyleIdx="2" presStyleCnt="15">
        <dgm:presLayoutVars>
          <dgm:bulletEnabled val="1"/>
        </dgm:presLayoutVars>
      </dgm:prSet>
      <dgm:spPr>
        <a:prstGeom prst="snipRoundRect">
          <a:avLst/>
        </a:prstGeom>
      </dgm:spPr>
      <dgm:t>
        <a:bodyPr/>
        <a:lstStyle/>
        <a:p>
          <a:endParaRPr lang="zh-CN" altLang="en-US"/>
        </a:p>
      </dgm:t>
    </dgm:pt>
    <dgm:pt modelId="{84CD62F4-5B22-46A9-923D-2057777846CC}" type="pres">
      <dgm:prSet presAssocID="{DC4ACF92-E0C0-4EC4-B4F0-29054D3B1CD5}" presName="sibTrans" presStyleCnt="0"/>
      <dgm:spPr/>
      <dgm:t>
        <a:bodyPr/>
        <a:lstStyle/>
        <a:p>
          <a:endParaRPr lang="zh-CN" altLang="en-US"/>
        </a:p>
      </dgm:t>
    </dgm:pt>
    <dgm:pt modelId="{51A7979B-B39E-45F0-92CB-408DC7ABD975}" type="pres">
      <dgm:prSet presAssocID="{4E8E8049-F733-4C87-B8AF-2043523C70D4}" presName="node" presStyleLbl="node1" presStyleIdx="3" presStyleCnt="15">
        <dgm:presLayoutVars>
          <dgm:bulletEnabled val="1"/>
        </dgm:presLayoutVars>
      </dgm:prSet>
      <dgm:spPr>
        <a:prstGeom prst="snipRoundRect">
          <a:avLst/>
        </a:prstGeom>
      </dgm:spPr>
      <dgm:t>
        <a:bodyPr/>
        <a:lstStyle/>
        <a:p>
          <a:endParaRPr lang="zh-CN" altLang="en-US"/>
        </a:p>
      </dgm:t>
    </dgm:pt>
    <dgm:pt modelId="{E5F8BD11-10BD-4772-AD7D-AFDE2110E120}" type="pres">
      <dgm:prSet presAssocID="{BAE99934-B368-4A47-B7B7-7F5C2E3573BE}" presName="sibTrans" presStyleCnt="0"/>
      <dgm:spPr/>
      <dgm:t>
        <a:bodyPr/>
        <a:lstStyle/>
        <a:p>
          <a:endParaRPr lang="zh-CN" altLang="en-US"/>
        </a:p>
      </dgm:t>
    </dgm:pt>
    <dgm:pt modelId="{05D3CB73-5F98-4381-909A-442238CDC593}" type="pres">
      <dgm:prSet presAssocID="{42BE1185-EE4B-4E5C-A4CA-43FD300B3E6A}" presName="node" presStyleLbl="node1" presStyleIdx="4" presStyleCnt="15">
        <dgm:presLayoutVars>
          <dgm:bulletEnabled val="1"/>
        </dgm:presLayoutVars>
      </dgm:prSet>
      <dgm:spPr>
        <a:prstGeom prst="snipRoundRect">
          <a:avLst/>
        </a:prstGeom>
      </dgm:spPr>
      <dgm:t>
        <a:bodyPr/>
        <a:lstStyle/>
        <a:p>
          <a:endParaRPr lang="zh-CN" altLang="en-US"/>
        </a:p>
      </dgm:t>
    </dgm:pt>
    <dgm:pt modelId="{53938B60-9C89-4E55-B835-1AC1396D03A9}" type="pres">
      <dgm:prSet presAssocID="{7671E506-4DBA-4CCC-8FB5-10A7A3D05AA5}" presName="sibTrans" presStyleCnt="0"/>
      <dgm:spPr/>
      <dgm:t>
        <a:bodyPr/>
        <a:lstStyle/>
        <a:p>
          <a:endParaRPr lang="zh-CN" altLang="en-US"/>
        </a:p>
      </dgm:t>
    </dgm:pt>
    <dgm:pt modelId="{7D9A845E-D1ED-4943-8767-C05F00918906}" type="pres">
      <dgm:prSet presAssocID="{9E4EF6F7-2361-40C7-A761-6AE9264C33CB}" presName="node" presStyleLbl="node1" presStyleIdx="5" presStyleCnt="15">
        <dgm:presLayoutVars>
          <dgm:bulletEnabled val="1"/>
        </dgm:presLayoutVars>
      </dgm:prSet>
      <dgm:spPr>
        <a:prstGeom prst="snipRoundRect">
          <a:avLst/>
        </a:prstGeom>
      </dgm:spPr>
      <dgm:t>
        <a:bodyPr/>
        <a:lstStyle/>
        <a:p>
          <a:endParaRPr lang="zh-CN" altLang="en-US"/>
        </a:p>
      </dgm:t>
    </dgm:pt>
    <dgm:pt modelId="{BAE05CCD-A0C1-418F-B1A9-359D6B0B707A}" type="pres">
      <dgm:prSet presAssocID="{D93906B0-A738-41B0-BAE9-C814A7DFB5A6}" presName="sibTrans" presStyleCnt="0"/>
      <dgm:spPr/>
      <dgm:t>
        <a:bodyPr/>
        <a:lstStyle/>
        <a:p>
          <a:endParaRPr lang="zh-CN" altLang="en-US"/>
        </a:p>
      </dgm:t>
    </dgm:pt>
    <dgm:pt modelId="{DDAE8E25-B86D-4CD2-AF50-A1036A8BD880}" type="pres">
      <dgm:prSet presAssocID="{A0C93BA4-209C-4321-8899-35BD17284232}" presName="node" presStyleLbl="node1" presStyleIdx="6" presStyleCnt="15">
        <dgm:presLayoutVars>
          <dgm:bulletEnabled val="1"/>
        </dgm:presLayoutVars>
      </dgm:prSet>
      <dgm:spPr>
        <a:prstGeom prst="snipRoundRect">
          <a:avLst/>
        </a:prstGeom>
      </dgm:spPr>
      <dgm:t>
        <a:bodyPr/>
        <a:lstStyle/>
        <a:p>
          <a:endParaRPr lang="zh-CN" altLang="en-US"/>
        </a:p>
      </dgm:t>
    </dgm:pt>
    <dgm:pt modelId="{FA4250E4-D21F-4B3D-B9A8-55F4B09B8C3B}" type="pres">
      <dgm:prSet presAssocID="{A50B6481-2870-46B3-99B0-F28AE800DCF5}" presName="sibTrans" presStyleCnt="0"/>
      <dgm:spPr/>
      <dgm:t>
        <a:bodyPr/>
        <a:lstStyle/>
        <a:p>
          <a:endParaRPr lang="zh-CN" altLang="en-US"/>
        </a:p>
      </dgm:t>
    </dgm:pt>
    <dgm:pt modelId="{06612156-2B07-4F1F-B090-5AE03982C83F}" type="pres">
      <dgm:prSet presAssocID="{816FDC69-80CF-4288-A528-A86AA4A695E1}" presName="node" presStyleLbl="node1" presStyleIdx="7" presStyleCnt="15">
        <dgm:presLayoutVars>
          <dgm:bulletEnabled val="1"/>
        </dgm:presLayoutVars>
      </dgm:prSet>
      <dgm:spPr>
        <a:prstGeom prst="snipRoundRect">
          <a:avLst/>
        </a:prstGeom>
      </dgm:spPr>
      <dgm:t>
        <a:bodyPr/>
        <a:lstStyle/>
        <a:p>
          <a:endParaRPr lang="zh-CN" altLang="en-US"/>
        </a:p>
      </dgm:t>
    </dgm:pt>
    <dgm:pt modelId="{9B1FF0FC-C429-46A4-889A-3CFA92753177}" type="pres">
      <dgm:prSet presAssocID="{056952C2-17C1-4C94-8E50-60DAB9198142}" presName="sibTrans" presStyleCnt="0"/>
      <dgm:spPr/>
      <dgm:t>
        <a:bodyPr/>
        <a:lstStyle/>
        <a:p>
          <a:endParaRPr lang="zh-CN" altLang="en-US"/>
        </a:p>
      </dgm:t>
    </dgm:pt>
    <dgm:pt modelId="{9B1239EE-412E-4684-8050-6D424233382D}" type="pres">
      <dgm:prSet presAssocID="{6A558CAE-D80A-44A9-9751-779C667F9B11}" presName="node" presStyleLbl="node1" presStyleIdx="8" presStyleCnt="15">
        <dgm:presLayoutVars>
          <dgm:bulletEnabled val="1"/>
        </dgm:presLayoutVars>
      </dgm:prSet>
      <dgm:spPr>
        <a:prstGeom prst="snipRoundRect">
          <a:avLst/>
        </a:prstGeom>
      </dgm:spPr>
      <dgm:t>
        <a:bodyPr/>
        <a:lstStyle/>
        <a:p>
          <a:endParaRPr lang="zh-CN" altLang="en-US"/>
        </a:p>
      </dgm:t>
    </dgm:pt>
    <dgm:pt modelId="{3BBB7DBD-2154-4F83-BB41-6A329D99A200}" type="pres">
      <dgm:prSet presAssocID="{792E3290-D400-48B3-9858-5268272FA5F7}" presName="sibTrans" presStyleCnt="0"/>
      <dgm:spPr/>
      <dgm:t>
        <a:bodyPr/>
        <a:lstStyle/>
        <a:p>
          <a:endParaRPr lang="zh-CN" altLang="en-US"/>
        </a:p>
      </dgm:t>
    </dgm:pt>
    <dgm:pt modelId="{3EAC9A1C-0315-41A6-88EF-F9B6E6A89BEA}" type="pres">
      <dgm:prSet presAssocID="{CEDBF252-0C9A-4CE3-936D-A441DE70BD2E}" presName="node" presStyleLbl="node1" presStyleIdx="9" presStyleCnt="15">
        <dgm:presLayoutVars>
          <dgm:bulletEnabled val="1"/>
        </dgm:presLayoutVars>
      </dgm:prSet>
      <dgm:spPr>
        <a:prstGeom prst="snipRoundRect">
          <a:avLst/>
        </a:prstGeom>
      </dgm:spPr>
      <dgm:t>
        <a:bodyPr/>
        <a:lstStyle/>
        <a:p>
          <a:endParaRPr lang="zh-CN" altLang="en-US"/>
        </a:p>
      </dgm:t>
    </dgm:pt>
    <dgm:pt modelId="{1DFFBA94-733E-4934-81AA-51CED9DBC128}" type="pres">
      <dgm:prSet presAssocID="{BEF48C0A-A1A0-4498-9635-A913E9A182A9}" presName="sibTrans" presStyleCnt="0"/>
      <dgm:spPr/>
      <dgm:t>
        <a:bodyPr/>
        <a:lstStyle/>
        <a:p>
          <a:endParaRPr lang="zh-CN" altLang="en-US"/>
        </a:p>
      </dgm:t>
    </dgm:pt>
    <dgm:pt modelId="{00C9B291-2DD8-4B56-9760-79C91DF40757}" type="pres">
      <dgm:prSet presAssocID="{E204A498-6235-4F5B-A028-08F2B5E90EEC}" presName="node" presStyleLbl="node1" presStyleIdx="10" presStyleCnt="15">
        <dgm:presLayoutVars>
          <dgm:bulletEnabled val="1"/>
        </dgm:presLayoutVars>
      </dgm:prSet>
      <dgm:spPr>
        <a:prstGeom prst="snipRoundRect">
          <a:avLst/>
        </a:prstGeom>
      </dgm:spPr>
      <dgm:t>
        <a:bodyPr/>
        <a:lstStyle/>
        <a:p>
          <a:endParaRPr lang="zh-CN" altLang="en-US"/>
        </a:p>
      </dgm:t>
    </dgm:pt>
    <dgm:pt modelId="{5D3EEE12-747F-4CCF-BA8F-784D83D61924}" type="pres">
      <dgm:prSet presAssocID="{40D552BC-AA5C-4CBE-B2CE-812A7DCF7800}" presName="sibTrans" presStyleCnt="0"/>
      <dgm:spPr/>
      <dgm:t>
        <a:bodyPr/>
        <a:lstStyle/>
        <a:p>
          <a:endParaRPr lang="zh-CN" altLang="en-US"/>
        </a:p>
      </dgm:t>
    </dgm:pt>
    <dgm:pt modelId="{A6629B11-543E-4E3B-8EBC-5D3AD76A5E02}" type="pres">
      <dgm:prSet presAssocID="{478B44C3-180D-4678-9F9D-828AAE6D5F70}" presName="node" presStyleLbl="node1" presStyleIdx="11" presStyleCnt="15" custLinFactNeighborX="-615" custLinFactNeighborY="-1171">
        <dgm:presLayoutVars>
          <dgm:bulletEnabled val="1"/>
        </dgm:presLayoutVars>
      </dgm:prSet>
      <dgm:spPr>
        <a:prstGeom prst="snipRoundRect">
          <a:avLst/>
        </a:prstGeom>
      </dgm:spPr>
      <dgm:t>
        <a:bodyPr/>
        <a:lstStyle/>
        <a:p>
          <a:endParaRPr lang="zh-CN" altLang="en-US"/>
        </a:p>
      </dgm:t>
    </dgm:pt>
    <dgm:pt modelId="{953A782B-730F-4779-ADA8-FFDDD4D11CED}" type="pres">
      <dgm:prSet presAssocID="{DFF209CF-F4EF-4DBA-B2F0-9A34AD04D984}" presName="sibTrans" presStyleCnt="0"/>
      <dgm:spPr/>
      <dgm:t>
        <a:bodyPr/>
        <a:lstStyle/>
        <a:p>
          <a:endParaRPr lang="zh-CN" altLang="en-US"/>
        </a:p>
      </dgm:t>
    </dgm:pt>
    <dgm:pt modelId="{F2BEFE29-1D65-4C34-A5CC-A38088CE45EA}" type="pres">
      <dgm:prSet presAssocID="{AC85CE40-E81A-4BA3-BF70-6AEE7F275856}" presName="node" presStyleLbl="node1" presStyleIdx="12" presStyleCnt="15" custLinFactNeighborX="-682" custLinFactNeighborY="483">
        <dgm:presLayoutVars>
          <dgm:bulletEnabled val="1"/>
        </dgm:presLayoutVars>
      </dgm:prSet>
      <dgm:spPr>
        <a:prstGeom prst="snipRoundRect">
          <a:avLst/>
        </a:prstGeom>
      </dgm:spPr>
      <dgm:t>
        <a:bodyPr/>
        <a:lstStyle/>
        <a:p>
          <a:endParaRPr lang="zh-CN" altLang="en-US"/>
        </a:p>
      </dgm:t>
    </dgm:pt>
    <dgm:pt modelId="{7823170B-C56F-4A7C-9CDA-C1C28D34A722}" type="pres">
      <dgm:prSet presAssocID="{8EB90F27-C899-4AE8-B62B-A56407E856F8}" presName="sibTrans" presStyleCnt="0"/>
      <dgm:spPr/>
      <dgm:t>
        <a:bodyPr/>
        <a:lstStyle/>
        <a:p>
          <a:endParaRPr lang="zh-CN" altLang="en-US"/>
        </a:p>
      </dgm:t>
    </dgm:pt>
    <dgm:pt modelId="{EF2A78C6-23FB-49E2-9233-54D6D4A8DB96}" type="pres">
      <dgm:prSet presAssocID="{C88765BB-19D4-41C4-8AF4-43CC2F4AEF12}" presName="node" presStyleLbl="node1" presStyleIdx="13" presStyleCnt="15" custLinFactNeighborX="-649" custLinFactNeighborY="483">
        <dgm:presLayoutVars>
          <dgm:bulletEnabled val="1"/>
        </dgm:presLayoutVars>
      </dgm:prSet>
      <dgm:spPr>
        <a:prstGeom prst="snipRoundRect">
          <a:avLst/>
        </a:prstGeom>
      </dgm:spPr>
      <dgm:t>
        <a:bodyPr/>
        <a:lstStyle/>
        <a:p>
          <a:endParaRPr lang="zh-CN" altLang="en-US"/>
        </a:p>
      </dgm:t>
    </dgm:pt>
    <dgm:pt modelId="{3BC727DD-1B76-4475-B6DE-D220A2A93EE7}" type="pres">
      <dgm:prSet presAssocID="{C860F329-0F48-41BA-9D18-DC0396654710}" presName="sibTrans" presStyleCnt="0"/>
      <dgm:spPr/>
      <dgm:t>
        <a:bodyPr/>
        <a:lstStyle/>
        <a:p>
          <a:endParaRPr lang="zh-CN" altLang="en-US"/>
        </a:p>
      </dgm:t>
    </dgm:pt>
    <dgm:pt modelId="{D424A373-6B52-4EE1-AAC4-749D8F5CE572}" type="pres">
      <dgm:prSet presAssocID="{0CB5A98E-B669-4145-A610-7A344757E9A2}" presName="node" presStyleLbl="node1" presStyleIdx="14" presStyleCnt="15" custLinFactNeighborX="-1061">
        <dgm:presLayoutVars>
          <dgm:bulletEnabled val="1"/>
        </dgm:presLayoutVars>
      </dgm:prSet>
      <dgm:spPr>
        <a:prstGeom prst="snipRoundRect">
          <a:avLst/>
        </a:prstGeom>
      </dgm:spPr>
      <dgm:t>
        <a:bodyPr/>
        <a:lstStyle/>
        <a:p>
          <a:endParaRPr lang="zh-CN" altLang="en-US"/>
        </a:p>
      </dgm:t>
    </dgm:pt>
  </dgm:ptLst>
  <dgm:cxnLst>
    <dgm:cxn modelId="{60E4FE0B-13B2-47A8-BA18-79C0C1B30495}" type="presOf" srcId="{6A558CAE-D80A-44A9-9751-779C667F9B11}" destId="{9B1239EE-412E-4684-8050-6D424233382D}" srcOrd="0" destOrd="0" presId="urn:microsoft.com/office/officeart/2005/8/layout/default#1"/>
    <dgm:cxn modelId="{CEB7B1B9-9EAE-41D7-B4A6-843C428A0F70}" srcId="{683A1D77-65A7-44A0-8D77-9FF04B09A3F3}" destId="{478B44C3-180D-4678-9F9D-828AAE6D5F70}" srcOrd="11" destOrd="0" parTransId="{2F58BED1-3F61-4D59-9F80-82D2C61D41EF}" sibTransId="{DFF209CF-F4EF-4DBA-B2F0-9A34AD04D984}"/>
    <dgm:cxn modelId="{A6CE5FA2-53DD-4C38-9117-5DCAB8600D9F}" srcId="{683A1D77-65A7-44A0-8D77-9FF04B09A3F3}" destId="{C88765BB-19D4-41C4-8AF4-43CC2F4AEF12}" srcOrd="13" destOrd="0" parTransId="{E248B24B-482B-4A7B-81E9-C0005B0B6D08}" sibTransId="{C860F329-0F48-41BA-9D18-DC0396654710}"/>
    <dgm:cxn modelId="{FFE2A43A-E0BD-4EF9-8160-5CFB238B78DF}" type="presOf" srcId="{683A1D77-65A7-44A0-8D77-9FF04B09A3F3}" destId="{238E99B9-C54A-4C8C-B53F-C2DBB682A9A8}" srcOrd="0" destOrd="0" presId="urn:microsoft.com/office/officeart/2005/8/layout/default#1"/>
    <dgm:cxn modelId="{923E9013-3A18-4761-97DA-50192165778E}" type="presOf" srcId="{9E4EF6F7-2361-40C7-A761-6AE9264C33CB}" destId="{7D9A845E-D1ED-4943-8767-C05F00918906}" srcOrd="0" destOrd="0" presId="urn:microsoft.com/office/officeart/2005/8/layout/default#1"/>
    <dgm:cxn modelId="{96119FAF-B381-49BC-A47B-EB83B4AD30BE}" type="presOf" srcId="{42BE1185-EE4B-4E5C-A4CA-43FD300B3E6A}" destId="{05D3CB73-5F98-4381-909A-442238CDC593}" srcOrd="0" destOrd="0" presId="urn:microsoft.com/office/officeart/2005/8/layout/default#1"/>
    <dgm:cxn modelId="{4F1B9B61-A0B9-494B-85D2-F482D764A7F3}" srcId="{683A1D77-65A7-44A0-8D77-9FF04B09A3F3}" destId="{E204A498-6235-4F5B-A028-08F2B5E90EEC}" srcOrd="10" destOrd="0" parTransId="{6E6BCAF6-CC46-438A-B50E-EDD83D56A677}" sibTransId="{40D552BC-AA5C-4CBE-B2CE-812A7DCF7800}"/>
    <dgm:cxn modelId="{10742AE8-FB04-4D76-9581-E1187F910300}" type="presOf" srcId="{4E8E8049-F733-4C87-B8AF-2043523C70D4}" destId="{51A7979B-B39E-45F0-92CB-408DC7ABD975}" srcOrd="0" destOrd="0" presId="urn:microsoft.com/office/officeart/2005/8/layout/default#1"/>
    <dgm:cxn modelId="{43965899-8114-4684-926E-1540494F78E9}" type="presOf" srcId="{CEDBF252-0C9A-4CE3-936D-A441DE70BD2E}" destId="{3EAC9A1C-0315-41A6-88EF-F9B6E6A89BEA}" srcOrd="0" destOrd="0" presId="urn:microsoft.com/office/officeart/2005/8/layout/default#1"/>
    <dgm:cxn modelId="{047A3D00-076D-427E-B17E-F4F89E4884F0}" srcId="{683A1D77-65A7-44A0-8D77-9FF04B09A3F3}" destId="{BBF457DE-9AAE-4BDA-BE3C-7C19CDB765C7}" srcOrd="1" destOrd="0" parTransId="{8D931223-8E26-4F74-AB56-72505E88E3E6}" sibTransId="{CA5050E7-C4C3-4EAA-93CA-24DC84ED5021}"/>
    <dgm:cxn modelId="{F0B0FE59-CED1-44CD-B07F-D1B054CE3E1A}" srcId="{683A1D77-65A7-44A0-8D77-9FF04B09A3F3}" destId="{CEDBF252-0C9A-4CE3-936D-A441DE70BD2E}" srcOrd="9" destOrd="0" parTransId="{9099C75C-1323-4016-8E79-6C6E5D0F60D8}" sibTransId="{BEF48C0A-A1A0-4498-9635-A913E9A182A9}"/>
    <dgm:cxn modelId="{37B18DA7-4B1E-49F6-B267-632E356A5816}" srcId="{683A1D77-65A7-44A0-8D77-9FF04B09A3F3}" destId="{0CB5A98E-B669-4145-A610-7A344757E9A2}" srcOrd="14" destOrd="0" parTransId="{BE473BFF-057E-4585-8AAD-911297060678}" sibTransId="{C674CB6C-9C52-4E51-B356-47BB96C932E2}"/>
    <dgm:cxn modelId="{5A44279C-94A9-4A67-B7B9-26F84CB0FCCB}" type="presOf" srcId="{478B44C3-180D-4678-9F9D-828AAE6D5F70}" destId="{A6629B11-543E-4E3B-8EBC-5D3AD76A5E02}" srcOrd="0" destOrd="0" presId="urn:microsoft.com/office/officeart/2005/8/layout/default#1"/>
    <dgm:cxn modelId="{074DA9A5-80CE-40F8-8521-C6E0F6EA96E0}" type="presOf" srcId="{0CB5A98E-B669-4145-A610-7A344757E9A2}" destId="{D424A373-6B52-4EE1-AAC4-749D8F5CE572}" srcOrd="0" destOrd="0" presId="urn:microsoft.com/office/officeart/2005/8/layout/default#1"/>
    <dgm:cxn modelId="{5E287AEA-E481-4CAE-B515-83E85C83272D}" srcId="{683A1D77-65A7-44A0-8D77-9FF04B09A3F3}" destId="{816FDC69-80CF-4288-A528-A86AA4A695E1}" srcOrd="7" destOrd="0" parTransId="{E1BEF40E-66D1-4B9D-9018-5C8246BE0551}" sibTransId="{056952C2-17C1-4C94-8E50-60DAB9198142}"/>
    <dgm:cxn modelId="{E7220D13-0E30-4244-A78C-798B333EE401}" srcId="{683A1D77-65A7-44A0-8D77-9FF04B09A3F3}" destId="{9E4EF6F7-2361-40C7-A761-6AE9264C33CB}" srcOrd="5" destOrd="0" parTransId="{01D4EE55-00AE-49AF-86DF-4BCBD72C3E24}" sibTransId="{D93906B0-A738-41B0-BAE9-C814A7DFB5A6}"/>
    <dgm:cxn modelId="{1FA9ECB8-846C-4546-827E-1DD9A4346622}" srcId="{683A1D77-65A7-44A0-8D77-9FF04B09A3F3}" destId="{169FA59D-6340-4D7C-AD45-CD398FE425C1}" srcOrd="0" destOrd="0" parTransId="{72751F39-E330-4E43-931A-6F5EB141A91B}" sibTransId="{EA2BC9AF-6503-48A9-8DEC-D245CF382331}"/>
    <dgm:cxn modelId="{58E3D322-3DD2-4A4B-8782-BA774003F8D7}" srcId="{683A1D77-65A7-44A0-8D77-9FF04B09A3F3}" destId="{4E8E8049-F733-4C87-B8AF-2043523C70D4}" srcOrd="3" destOrd="0" parTransId="{B480AFB4-422B-400D-8D8E-3FEE026C2C66}" sibTransId="{BAE99934-B368-4A47-B7B7-7F5C2E3573BE}"/>
    <dgm:cxn modelId="{5A1F8A79-1D1E-4B13-9189-21A39D2F17DA}" srcId="{683A1D77-65A7-44A0-8D77-9FF04B09A3F3}" destId="{6A558CAE-D80A-44A9-9751-779C667F9B11}" srcOrd="8" destOrd="0" parTransId="{B221B615-64D0-47E1-B271-47EC357FEA58}" sibTransId="{792E3290-D400-48B3-9858-5268272FA5F7}"/>
    <dgm:cxn modelId="{33857B6C-9B92-4062-A6A6-7855F22E13CE}" type="presOf" srcId="{BBF457DE-9AAE-4BDA-BE3C-7C19CDB765C7}" destId="{09C22E51-39FB-40E0-A054-BD3E29A82116}" srcOrd="0" destOrd="0" presId="urn:microsoft.com/office/officeart/2005/8/layout/default#1"/>
    <dgm:cxn modelId="{6225278D-A09A-4B55-AF7F-CCD12F0DFDF0}" type="presOf" srcId="{197122C7-3B94-453B-9632-010C922E5B80}" destId="{00BA9C68-8C27-4D49-92A8-8345DD73B87C}" srcOrd="0" destOrd="0" presId="urn:microsoft.com/office/officeart/2005/8/layout/default#1"/>
    <dgm:cxn modelId="{2A676196-B22E-4594-B866-FC98A6680D69}" srcId="{683A1D77-65A7-44A0-8D77-9FF04B09A3F3}" destId="{AC85CE40-E81A-4BA3-BF70-6AEE7F275856}" srcOrd="12" destOrd="0" parTransId="{D4742A03-41DA-4C3E-BB8F-6DEEB914F122}" sibTransId="{8EB90F27-C899-4AE8-B62B-A56407E856F8}"/>
    <dgm:cxn modelId="{EE95BF21-929A-473F-8515-BB78261F7CE4}" type="presOf" srcId="{169FA59D-6340-4D7C-AD45-CD398FE425C1}" destId="{59216AC8-F908-40CA-856C-4DA1252B9649}" srcOrd="0" destOrd="0" presId="urn:microsoft.com/office/officeart/2005/8/layout/default#1"/>
    <dgm:cxn modelId="{97B1DB6E-EB47-465B-AE93-B2CFE64248A7}" srcId="{683A1D77-65A7-44A0-8D77-9FF04B09A3F3}" destId="{197122C7-3B94-453B-9632-010C922E5B80}" srcOrd="2" destOrd="0" parTransId="{AB46FE14-4A78-4B1D-B8C6-E0AC041FC8E4}" sibTransId="{DC4ACF92-E0C0-4EC4-B4F0-29054D3B1CD5}"/>
    <dgm:cxn modelId="{61F10648-5607-4642-AE18-4EF705908B81}" type="presOf" srcId="{E204A498-6235-4F5B-A028-08F2B5E90EEC}" destId="{00C9B291-2DD8-4B56-9760-79C91DF40757}" srcOrd="0" destOrd="0" presId="urn:microsoft.com/office/officeart/2005/8/layout/default#1"/>
    <dgm:cxn modelId="{BC4BE419-9412-471C-BE79-0D68F561F718}" type="presOf" srcId="{C88765BB-19D4-41C4-8AF4-43CC2F4AEF12}" destId="{EF2A78C6-23FB-49E2-9233-54D6D4A8DB96}" srcOrd="0" destOrd="0" presId="urn:microsoft.com/office/officeart/2005/8/layout/default#1"/>
    <dgm:cxn modelId="{E069793B-2C21-43E9-B936-36B9A6DFBDD5}" type="presOf" srcId="{AC85CE40-E81A-4BA3-BF70-6AEE7F275856}" destId="{F2BEFE29-1D65-4C34-A5CC-A38088CE45EA}" srcOrd="0" destOrd="0" presId="urn:microsoft.com/office/officeart/2005/8/layout/default#1"/>
    <dgm:cxn modelId="{7D622053-EF0E-428D-A217-CB17717AC187}" type="presOf" srcId="{816FDC69-80CF-4288-A528-A86AA4A695E1}" destId="{06612156-2B07-4F1F-B090-5AE03982C83F}" srcOrd="0" destOrd="0" presId="urn:microsoft.com/office/officeart/2005/8/layout/default#1"/>
    <dgm:cxn modelId="{10928ADE-4C6F-479B-9EB2-8B33B913FA06}" type="presOf" srcId="{A0C93BA4-209C-4321-8899-35BD17284232}" destId="{DDAE8E25-B86D-4CD2-AF50-A1036A8BD880}" srcOrd="0" destOrd="0" presId="urn:microsoft.com/office/officeart/2005/8/layout/default#1"/>
    <dgm:cxn modelId="{3B164FEB-426E-4B7B-9132-9E0FE094A65F}" srcId="{683A1D77-65A7-44A0-8D77-9FF04B09A3F3}" destId="{A0C93BA4-209C-4321-8899-35BD17284232}" srcOrd="6" destOrd="0" parTransId="{E46D7C2C-0EFE-4860-AF21-B9C51BDB3B31}" sibTransId="{A50B6481-2870-46B3-99B0-F28AE800DCF5}"/>
    <dgm:cxn modelId="{1975659C-EB7C-4321-ADE5-EB1A9A3A24ED}" srcId="{683A1D77-65A7-44A0-8D77-9FF04B09A3F3}" destId="{42BE1185-EE4B-4E5C-A4CA-43FD300B3E6A}" srcOrd="4" destOrd="0" parTransId="{0C886B08-8EEE-4C24-8EE2-4121ADB0A088}" sibTransId="{7671E506-4DBA-4CCC-8FB5-10A7A3D05AA5}"/>
    <dgm:cxn modelId="{188FFB0D-4C13-43C4-BBE2-3066FEAD5267}" type="presParOf" srcId="{238E99B9-C54A-4C8C-B53F-C2DBB682A9A8}" destId="{59216AC8-F908-40CA-856C-4DA1252B9649}" srcOrd="0" destOrd="0" presId="urn:microsoft.com/office/officeart/2005/8/layout/default#1"/>
    <dgm:cxn modelId="{EB835CD4-686E-4B6E-B118-F041B2C52408}" type="presParOf" srcId="{238E99B9-C54A-4C8C-B53F-C2DBB682A9A8}" destId="{312C0F44-9B3B-459D-A066-2855EAA3CA1F}" srcOrd="1" destOrd="0" presId="urn:microsoft.com/office/officeart/2005/8/layout/default#1"/>
    <dgm:cxn modelId="{E8711992-6C62-4CD4-B811-E6B69B3EFE2E}" type="presParOf" srcId="{238E99B9-C54A-4C8C-B53F-C2DBB682A9A8}" destId="{09C22E51-39FB-40E0-A054-BD3E29A82116}" srcOrd="2" destOrd="0" presId="urn:microsoft.com/office/officeart/2005/8/layout/default#1"/>
    <dgm:cxn modelId="{21A6190E-8CF4-44F0-A218-71BF9C42A50A}" type="presParOf" srcId="{238E99B9-C54A-4C8C-B53F-C2DBB682A9A8}" destId="{48964EC0-ED43-4DCD-9392-931FB0BD10B0}" srcOrd="3" destOrd="0" presId="urn:microsoft.com/office/officeart/2005/8/layout/default#1"/>
    <dgm:cxn modelId="{11981468-5C2E-4BA4-B0EE-8BEB9FC2166A}" type="presParOf" srcId="{238E99B9-C54A-4C8C-B53F-C2DBB682A9A8}" destId="{00BA9C68-8C27-4D49-92A8-8345DD73B87C}" srcOrd="4" destOrd="0" presId="urn:microsoft.com/office/officeart/2005/8/layout/default#1"/>
    <dgm:cxn modelId="{52B190FC-8AEB-4B60-A18B-4297E7A02F96}" type="presParOf" srcId="{238E99B9-C54A-4C8C-B53F-C2DBB682A9A8}" destId="{84CD62F4-5B22-46A9-923D-2057777846CC}" srcOrd="5" destOrd="0" presId="urn:microsoft.com/office/officeart/2005/8/layout/default#1"/>
    <dgm:cxn modelId="{407B022A-7D26-4AA9-AF59-9809B934C0A9}" type="presParOf" srcId="{238E99B9-C54A-4C8C-B53F-C2DBB682A9A8}" destId="{51A7979B-B39E-45F0-92CB-408DC7ABD975}" srcOrd="6" destOrd="0" presId="urn:microsoft.com/office/officeart/2005/8/layout/default#1"/>
    <dgm:cxn modelId="{C1E9C620-18D4-49A9-9875-D34E8C8A17D8}" type="presParOf" srcId="{238E99B9-C54A-4C8C-B53F-C2DBB682A9A8}" destId="{E5F8BD11-10BD-4772-AD7D-AFDE2110E120}" srcOrd="7" destOrd="0" presId="urn:microsoft.com/office/officeart/2005/8/layout/default#1"/>
    <dgm:cxn modelId="{38473A36-264A-49ED-BA87-62F234111B6D}" type="presParOf" srcId="{238E99B9-C54A-4C8C-B53F-C2DBB682A9A8}" destId="{05D3CB73-5F98-4381-909A-442238CDC593}" srcOrd="8" destOrd="0" presId="urn:microsoft.com/office/officeart/2005/8/layout/default#1"/>
    <dgm:cxn modelId="{65EF4233-53F2-4249-9121-1B527EC03FDC}" type="presParOf" srcId="{238E99B9-C54A-4C8C-B53F-C2DBB682A9A8}" destId="{53938B60-9C89-4E55-B835-1AC1396D03A9}" srcOrd="9" destOrd="0" presId="urn:microsoft.com/office/officeart/2005/8/layout/default#1"/>
    <dgm:cxn modelId="{AD8B77CD-17B0-4009-885E-00D138C5B475}" type="presParOf" srcId="{238E99B9-C54A-4C8C-B53F-C2DBB682A9A8}" destId="{7D9A845E-D1ED-4943-8767-C05F00918906}" srcOrd="10" destOrd="0" presId="urn:microsoft.com/office/officeart/2005/8/layout/default#1"/>
    <dgm:cxn modelId="{922F5E0C-D3E7-4E76-910E-55A2E826C649}" type="presParOf" srcId="{238E99B9-C54A-4C8C-B53F-C2DBB682A9A8}" destId="{BAE05CCD-A0C1-418F-B1A9-359D6B0B707A}" srcOrd="11" destOrd="0" presId="urn:microsoft.com/office/officeart/2005/8/layout/default#1"/>
    <dgm:cxn modelId="{86844E4D-0933-421B-A488-263441EF3073}" type="presParOf" srcId="{238E99B9-C54A-4C8C-B53F-C2DBB682A9A8}" destId="{DDAE8E25-B86D-4CD2-AF50-A1036A8BD880}" srcOrd="12" destOrd="0" presId="urn:microsoft.com/office/officeart/2005/8/layout/default#1"/>
    <dgm:cxn modelId="{28F19CDE-5F86-48C0-90AE-1E4E2EC0E4A6}" type="presParOf" srcId="{238E99B9-C54A-4C8C-B53F-C2DBB682A9A8}" destId="{FA4250E4-D21F-4B3D-B9A8-55F4B09B8C3B}" srcOrd="13" destOrd="0" presId="urn:microsoft.com/office/officeart/2005/8/layout/default#1"/>
    <dgm:cxn modelId="{006896D0-3924-4109-9ABA-C7D507C50363}" type="presParOf" srcId="{238E99B9-C54A-4C8C-B53F-C2DBB682A9A8}" destId="{06612156-2B07-4F1F-B090-5AE03982C83F}" srcOrd="14" destOrd="0" presId="urn:microsoft.com/office/officeart/2005/8/layout/default#1"/>
    <dgm:cxn modelId="{855F1FD0-55C7-4C44-9D71-95D895591EEA}" type="presParOf" srcId="{238E99B9-C54A-4C8C-B53F-C2DBB682A9A8}" destId="{9B1FF0FC-C429-46A4-889A-3CFA92753177}" srcOrd="15" destOrd="0" presId="urn:microsoft.com/office/officeart/2005/8/layout/default#1"/>
    <dgm:cxn modelId="{2BC09E61-2328-4B62-9493-6C2B0C26A58F}" type="presParOf" srcId="{238E99B9-C54A-4C8C-B53F-C2DBB682A9A8}" destId="{9B1239EE-412E-4684-8050-6D424233382D}" srcOrd="16" destOrd="0" presId="urn:microsoft.com/office/officeart/2005/8/layout/default#1"/>
    <dgm:cxn modelId="{56565689-AE71-46B0-A120-DC0235C14F2C}" type="presParOf" srcId="{238E99B9-C54A-4C8C-B53F-C2DBB682A9A8}" destId="{3BBB7DBD-2154-4F83-BB41-6A329D99A200}" srcOrd="17" destOrd="0" presId="urn:microsoft.com/office/officeart/2005/8/layout/default#1"/>
    <dgm:cxn modelId="{C26E04DF-BA9D-4E55-B2D4-EAD3FA6AA47C}" type="presParOf" srcId="{238E99B9-C54A-4C8C-B53F-C2DBB682A9A8}" destId="{3EAC9A1C-0315-41A6-88EF-F9B6E6A89BEA}" srcOrd="18" destOrd="0" presId="urn:microsoft.com/office/officeart/2005/8/layout/default#1"/>
    <dgm:cxn modelId="{DAD3A16E-031D-4A55-B7BB-39E394C0E54E}" type="presParOf" srcId="{238E99B9-C54A-4C8C-B53F-C2DBB682A9A8}" destId="{1DFFBA94-733E-4934-81AA-51CED9DBC128}" srcOrd="19" destOrd="0" presId="urn:microsoft.com/office/officeart/2005/8/layout/default#1"/>
    <dgm:cxn modelId="{4081F739-32F6-4F38-B7B4-6D347C9BFF4F}" type="presParOf" srcId="{238E99B9-C54A-4C8C-B53F-C2DBB682A9A8}" destId="{00C9B291-2DD8-4B56-9760-79C91DF40757}" srcOrd="20" destOrd="0" presId="urn:microsoft.com/office/officeart/2005/8/layout/default#1"/>
    <dgm:cxn modelId="{962B56AA-9039-44E2-ACF6-A93B5B65FBE3}" type="presParOf" srcId="{238E99B9-C54A-4C8C-B53F-C2DBB682A9A8}" destId="{5D3EEE12-747F-4CCF-BA8F-784D83D61924}" srcOrd="21" destOrd="0" presId="urn:microsoft.com/office/officeart/2005/8/layout/default#1"/>
    <dgm:cxn modelId="{D627BBCA-5866-44B7-B8A9-9BB17C6EF932}" type="presParOf" srcId="{238E99B9-C54A-4C8C-B53F-C2DBB682A9A8}" destId="{A6629B11-543E-4E3B-8EBC-5D3AD76A5E02}" srcOrd="22" destOrd="0" presId="urn:microsoft.com/office/officeart/2005/8/layout/default#1"/>
    <dgm:cxn modelId="{9A688328-35E7-4A91-8A17-64E8946812EC}" type="presParOf" srcId="{238E99B9-C54A-4C8C-B53F-C2DBB682A9A8}" destId="{953A782B-730F-4779-ADA8-FFDDD4D11CED}" srcOrd="23" destOrd="0" presId="urn:microsoft.com/office/officeart/2005/8/layout/default#1"/>
    <dgm:cxn modelId="{759E2F05-B1F1-4369-942F-538D71F9ADCE}" type="presParOf" srcId="{238E99B9-C54A-4C8C-B53F-C2DBB682A9A8}" destId="{F2BEFE29-1D65-4C34-A5CC-A38088CE45EA}" srcOrd="24" destOrd="0" presId="urn:microsoft.com/office/officeart/2005/8/layout/default#1"/>
    <dgm:cxn modelId="{2B4EE4C9-3DE1-4719-8F74-75E963FBEB16}" type="presParOf" srcId="{238E99B9-C54A-4C8C-B53F-C2DBB682A9A8}" destId="{7823170B-C56F-4A7C-9CDA-C1C28D34A722}" srcOrd="25" destOrd="0" presId="urn:microsoft.com/office/officeart/2005/8/layout/default#1"/>
    <dgm:cxn modelId="{49E238F2-89FA-4301-B5FA-37570CB50DA4}" type="presParOf" srcId="{238E99B9-C54A-4C8C-B53F-C2DBB682A9A8}" destId="{EF2A78C6-23FB-49E2-9233-54D6D4A8DB96}" srcOrd="26" destOrd="0" presId="urn:microsoft.com/office/officeart/2005/8/layout/default#1"/>
    <dgm:cxn modelId="{7441C7A9-7C08-4132-B665-F54979229C05}" type="presParOf" srcId="{238E99B9-C54A-4C8C-B53F-C2DBB682A9A8}" destId="{3BC727DD-1B76-4475-B6DE-D220A2A93EE7}" srcOrd="27" destOrd="0" presId="urn:microsoft.com/office/officeart/2005/8/layout/default#1"/>
    <dgm:cxn modelId="{2892FF21-2718-42FB-8B0D-2C44C769ED72}" type="presParOf" srcId="{238E99B9-C54A-4C8C-B53F-C2DBB682A9A8}" destId="{D424A373-6B52-4EE1-AAC4-749D8F5CE572}" srcOrd="28" destOrd="0" presId="urn:microsoft.com/office/officeart/2005/8/layout/default#1"/>
  </dgm:cxnLst>
  <dgm:bg>
    <a:solidFill>
      <a:schemeClr val="bg1"/>
    </a:solid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EBD9F0-C568-44F0-AD3A-4E07BF9F46D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509D6A59-0692-4738-8165-EC6955FBF7FD}">
      <dgm:prSet phldrT="[文本]"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zh-CN" altLang="en-US" sz="2800" b="1" dirty="0" smtClean="0">
              <a:solidFill>
                <a:schemeClr val="bg1"/>
              </a:solidFill>
              <a:latin typeface="华文细黑" pitchFamily="2" charset="-122"/>
              <a:ea typeface="华文细黑" pitchFamily="2" charset="-122"/>
            </a:rPr>
            <a:t>知识分类复杂</a:t>
          </a:r>
          <a:endParaRPr lang="en-US" altLang="zh-CN" sz="2800" b="1" dirty="0" smtClean="0">
            <a:solidFill>
              <a:schemeClr val="bg1"/>
            </a:solidFill>
            <a:latin typeface="华文细黑" pitchFamily="2" charset="-122"/>
            <a:ea typeface="华文细黑" pitchFamily="2" charset="-122"/>
          </a:endParaRPr>
        </a:p>
        <a:p>
          <a:r>
            <a:rPr lang="en-US" altLang="zh-CN" sz="2000" b="1" dirty="0" smtClean="0">
              <a:solidFill>
                <a:schemeClr val="bg1"/>
              </a:solidFill>
              <a:latin typeface="华文细黑" pitchFamily="2" charset="-122"/>
              <a:ea typeface="华文细黑" pitchFamily="2" charset="-122"/>
            </a:rPr>
            <a:t>	</a:t>
          </a:r>
          <a:r>
            <a:rPr lang="zh-CN" altLang="en-US" sz="2000" b="1" dirty="0" smtClean="0">
              <a:solidFill>
                <a:schemeClr val="bg1"/>
              </a:solidFill>
              <a:latin typeface="华文细黑" pitchFamily="2" charset="-122"/>
              <a:ea typeface="华文细黑" pitchFamily="2" charset="-122"/>
            </a:rPr>
            <a:t>产品知识、业务知识、规范制度知识、客户知识</a:t>
          </a:r>
          <a:r>
            <a:rPr lang="en-US" altLang="zh-CN" sz="2000" b="1" dirty="0" smtClean="0">
              <a:solidFill>
                <a:schemeClr val="bg1"/>
              </a:solidFill>
              <a:latin typeface="华文细黑" pitchFamily="2" charset="-122"/>
              <a:ea typeface="华文细黑" pitchFamily="2" charset="-122"/>
            </a:rPr>
            <a:t>……</a:t>
          </a:r>
          <a:endParaRPr lang="zh-CN" altLang="en-US" sz="2000" dirty="0">
            <a:solidFill>
              <a:schemeClr val="bg1"/>
            </a:solidFill>
          </a:endParaRPr>
        </a:p>
      </dgm:t>
    </dgm:pt>
    <dgm:pt modelId="{A0695FDE-6EFB-4110-AEFD-C4ADB457DFB2}" type="parTrans" cxnId="{582BD196-C9B2-4688-80F6-9FEC2E274D4D}">
      <dgm:prSet/>
      <dgm:spPr/>
      <dgm:t>
        <a:bodyPr/>
        <a:lstStyle/>
        <a:p>
          <a:endParaRPr lang="zh-CN" altLang="en-US"/>
        </a:p>
      </dgm:t>
    </dgm:pt>
    <dgm:pt modelId="{0C8688FB-DCE9-4AB5-A870-C2DC037311A6}" type="sibTrans" cxnId="{582BD196-C9B2-4688-80F6-9FEC2E274D4D}">
      <dgm:prSet/>
      <dgm:spPr/>
      <dgm:t>
        <a:bodyPr/>
        <a:lstStyle/>
        <a:p>
          <a:endParaRPr lang="zh-CN" altLang="en-US"/>
        </a:p>
      </dgm:t>
    </dgm:pt>
    <dgm:pt modelId="{75B43558-E323-4DA2-ACB6-35CF884433B0}">
      <dgm:prSet phldrT="[文本]"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zh-CN" altLang="en-US" sz="2800" b="1" dirty="0" smtClean="0">
              <a:solidFill>
                <a:schemeClr val="bg1"/>
              </a:solidFill>
              <a:latin typeface="华文细黑" pitchFamily="2" charset="-122"/>
              <a:ea typeface="华文细黑" pitchFamily="2" charset="-122"/>
            </a:rPr>
            <a:t>知识更新调整快</a:t>
          </a:r>
          <a:endParaRPr lang="en-US" altLang="zh-CN" sz="2800" b="1" dirty="0" smtClean="0">
            <a:solidFill>
              <a:schemeClr val="bg1"/>
            </a:solidFill>
            <a:latin typeface="华文细黑" pitchFamily="2" charset="-122"/>
            <a:ea typeface="华文细黑" pitchFamily="2" charset="-122"/>
          </a:endParaRPr>
        </a:p>
        <a:p>
          <a:r>
            <a:rPr lang="en-US" altLang="zh-CN" sz="2000" b="1" dirty="0" smtClean="0">
              <a:solidFill>
                <a:schemeClr val="bg1"/>
              </a:solidFill>
              <a:latin typeface="华文细黑" pitchFamily="2" charset="-122"/>
              <a:ea typeface="华文细黑" pitchFamily="2" charset="-122"/>
            </a:rPr>
            <a:t>	</a:t>
          </a:r>
          <a:r>
            <a:rPr lang="zh-CN" altLang="en-US" sz="2000" b="1" dirty="0" smtClean="0">
              <a:solidFill>
                <a:schemeClr val="bg1"/>
              </a:solidFill>
              <a:latin typeface="华文细黑" pitchFamily="2" charset="-122"/>
              <a:ea typeface="华文细黑" pitchFamily="2" charset="-122"/>
            </a:rPr>
            <a:t>新产品、新手册、新规范、新活动</a:t>
          </a:r>
          <a:r>
            <a:rPr lang="en-US" altLang="zh-CN" sz="2000" b="1" dirty="0" smtClean="0">
              <a:solidFill>
                <a:schemeClr val="bg1"/>
              </a:solidFill>
              <a:latin typeface="华文细黑" pitchFamily="2" charset="-122"/>
              <a:ea typeface="华文细黑" pitchFamily="2" charset="-122"/>
            </a:rPr>
            <a:t>……</a:t>
          </a:r>
          <a:endParaRPr lang="zh-CN" altLang="en-US" sz="2000" b="1" dirty="0" smtClean="0">
            <a:solidFill>
              <a:schemeClr val="bg1"/>
            </a:solidFill>
            <a:latin typeface="华文细黑" pitchFamily="2" charset="-122"/>
            <a:ea typeface="华文细黑" pitchFamily="2" charset="-122"/>
          </a:endParaRPr>
        </a:p>
      </dgm:t>
    </dgm:pt>
    <dgm:pt modelId="{37631865-B835-4A04-83DB-F6746574FE64}" type="parTrans" cxnId="{0BB89BF2-746E-4593-BB52-528F5A7244A5}">
      <dgm:prSet/>
      <dgm:spPr/>
      <dgm:t>
        <a:bodyPr/>
        <a:lstStyle/>
        <a:p>
          <a:endParaRPr lang="zh-CN" altLang="en-US"/>
        </a:p>
      </dgm:t>
    </dgm:pt>
    <dgm:pt modelId="{AC4D1616-D385-4FD6-A7AB-327E5D529B00}" type="sibTrans" cxnId="{0BB89BF2-746E-4593-BB52-528F5A7244A5}">
      <dgm:prSet/>
      <dgm:spPr/>
      <dgm:t>
        <a:bodyPr/>
        <a:lstStyle/>
        <a:p>
          <a:endParaRPr lang="zh-CN" altLang="en-US"/>
        </a:p>
      </dgm:t>
    </dgm:pt>
    <dgm:pt modelId="{CD4AAB2D-85C8-4542-BA3A-0F21A719ADCF}">
      <dgm:prSet phldrT="[文本]"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sz="2800" b="1" dirty="0" smtClean="0">
              <a:solidFill>
                <a:schemeClr val="bg1"/>
              </a:solidFill>
              <a:latin typeface="华文细黑" pitchFamily="2" charset="-122"/>
              <a:ea typeface="华文细黑" pitchFamily="2" charset="-122"/>
            </a:rPr>
            <a:t>知识应用效率要求高</a:t>
          </a:r>
          <a:endParaRPr lang="en-US" altLang="zh-CN" sz="2800" b="1" dirty="0" smtClean="0">
            <a:solidFill>
              <a:schemeClr val="bg1"/>
            </a:solidFill>
            <a:latin typeface="华文细黑" pitchFamily="2" charset="-122"/>
            <a:ea typeface="华文细黑" pitchFamily="2" charset="-122"/>
          </a:endParaRPr>
        </a:p>
        <a:p>
          <a:r>
            <a:rPr lang="en-US" altLang="zh-CN" sz="2000" b="1" dirty="0" smtClean="0">
              <a:solidFill>
                <a:schemeClr val="bg1"/>
              </a:solidFill>
              <a:latin typeface="华文细黑" pitchFamily="2" charset="-122"/>
              <a:ea typeface="华文细黑" pitchFamily="2" charset="-122"/>
            </a:rPr>
            <a:t>	</a:t>
          </a:r>
          <a:r>
            <a:rPr lang="zh-CN" altLang="en-US" sz="2000" b="1" dirty="0" smtClean="0">
              <a:solidFill>
                <a:schemeClr val="bg1"/>
              </a:solidFill>
              <a:latin typeface="华文细黑" pitchFamily="2" charset="-122"/>
              <a:ea typeface="华文细黑" pitchFamily="2" charset="-122"/>
            </a:rPr>
            <a:t>知识呈现要快、知识传递要准</a:t>
          </a:r>
          <a:r>
            <a:rPr lang="en-US" altLang="zh-CN" sz="2000" b="1" dirty="0" smtClean="0">
              <a:solidFill>
                <a:schemeClr val="bg1"/>
              </a:solidFill>
              <a:latin typeface="华文细黑" pitchFamily="2" charset="-122"/>
              <a:ea typeface="华文细黑" pitchFamily="2" charset="-122"/>
            </a:rPr>
            <a:t>……</a:t>
          </a:r>
          <a:endParaRPr lang="zh-CN" altLang="en-US" sz="2000" b="1" dirty="0" smtClean="0">
            <a:solidFill>
              <a:schemeClr val="bg1"/>
            </a:solidFill>
            <a:latin typeface="华文细黑" pitchFamily="2" charset="-122"/>
            <a:ea typeface="华文细黑" pitchFamily="2" charset="-122"/>
          </a:endParaRPr>
        </a:p>
      </dgm:t>
    </dgm:pt>
    <dgm:pt modelId="{4DB2D229-96C4-47C1-A27B-D009F2841221}" type="parTrans" cxnId="{B1C82B08-0F03-485A-845F-726718CB9D71}">
      <dgm:prSet/>
      <dgm:spPr/>
      <dgm:t>
        <a:bodyPr/>
        <a:lstStyle/>
        <a:p>
          <a:endParaRPr lang="zh-CN" altLang="en-US"/>
        </a:p>
      </dgm:t>
    </dgm:pt>
    <dgm:pt modelId="{EF3E7246-4EB7-4A8D-8E59-FDFB6475DE68}" type="sibTrans" cxnId="{B1C82B08-0F03-485A-845F-726718CB9D71}">
      <dgm:prSet/>
      <dgm:spPr/>
      <dgm:t>
        <a:bodyPr/>
        <a:lstStyle/>
        <a:p>
          <a:endParaRPr lang="zh-CN" altLang="en-US"/>
        </a:p>
      </dgm:t>
    </dgm:pt>
    <dgm:pt modelId="{2E2ADC72-09BF-455B-8C1A-E2C46261218F}" type="pres">
      <dgm:prSet presAssocID="{A1EBD9F0-C568-44F0-AD3A-4E07BF9F46D6}" presName="linear" presStyleCnt="0">
        <dgm:presLayoutVars>
          <dgm:animLvl val="lvl"/>
          <dgm:resizeHandles val="exact"/>
        </dgm:presLayoutVars>
      </dgm:prSet>
      <dgm:spPr/>
      <dgm:t>
        <a:bodyPr/>
        <a:lstStyle/>
        <a:p>
          <a:endParaRPr lang="zh-CN" altLang="en-US"/>
        </a:p>
      </dgm:t>
    </dgm:pt>
    <dgm:pt modelId="{37581CDF-4999-42BD-931C-3273A9F08516}" type="pres">
      <dgm:prSet presAssocID="{509D6A59-0692-4738-8165-EC6955FBF7FD}" presName="parentText" presStyleLbl="node1" presStyleIdx="0" presStyleCnt="3" custScaleY="104486" custLinFactNeighborY="-53976">
        <dgm:presLayoutVars>
          <dgm:chMax val="0"/>
          <dgm:bulletEnabled val="1"/>
        </dgm:presLayoutVars>
      </dgm:prSet>
      <dgm:spPr/>
      <dgm:t>
        <a:bodyPr/>
        <a:lstStyle/>
        <a:p>
          <a:endParaRPr lang="zh-CN" altLang="en-US"/>
        </a:p>
      </dgm:t>
    </dgm:pt>
    <dgm:pt modelId="{61C5E3A5-ACC2-4022-8309-351F6E5F5399}" type="pres">
      <dgm:prSet presAssocID="{0C8688FB-DCE9-4AB5-A870-C2DC037311A6}" presName="spacer" presStyleCnt="0"/>
      <dgm:spPr/>
    </dgm:pt>
    <dgm:pt modelId="{D3E6ECB7-4CDF-4B24-A1C0-52B4C1C22790}" type="pres">
      <dgm:prSet presAssocID="{75B43558-E323-4DA2-ACB6-35CF884433B0}" presName="parentText" presStyleLbl="node1" presStyleIdx="1" presStyleCnt="3" custScaleY="100897" custLinFactNeighborX="-2439" custLinFactNeighborY="-64326">
        <dgm:presLayoutVars>
          <dgm:chMax val="0"/>
          <dgm:bulletEnabled val="1"/>
        </dgm:presLayoutVars>
      </dgm:prSet>
      <dgm:spPr/>
      <dgm:t>
        <a:bodyPr/>
        <a:lstStyle/>
        <a:p>
          <a:endParaRPr lang="zh-CN" altLang="en-US"/>
        </a:p>
      </dgm:t>
    </dgm:pt>
    <dgm:pt modelId="{1FCBBEB8-9875-4C02-A855-A553831ACB18}" type="pres">
      <dgm:prSet presAssocID="{AC4D1616-D385-4FD6-A7AB-327E5D529B00}" presName="spacer" presStyleCnt="0"/>
      <dgm:spPr/>
    </dgm:pt>
    <dgm:pt modelId="{06A62BA0-F294-469A-B9CB-436A241A0266}" type="pres">
      <dgm:prSet presAssocID="{CD4AAB2D-85C8-4542-BA3A-0F21A719ADCF}" presName="parentText" presStyleLbl="node1" presStyleIdx="2" presStyleCnt="3" custScaleY="103666" custLinFactNeighborY="-44769">
        <dgm:presLayoutVars>
          <dgm:chMax val="0"/>
          <dgm:bulletEnabled val="1"/>
        </dgm:presLayoutVars>
      </dgm:prSet>
      <dgm:spPr/>
      <dgm:t>
        <a:bodyPr/>
        <a:lstStyle/>
        <a:p>
          <a:endParaRPr lang="zh-CN" altLang="en-US"/>
        </a:p>
      </dgm:t>
    </dgm:pt>
  </dgm:ptLst>
  <dgm:cxnLst>
    <dgm:cxn modelId="{B1C82B08-0F03-485A-845F-726718CB9D71}" srcId="{A1EBD9F0-C568-44F0-AD3A-4E07BF9F46D6}" destId="{CD4AAB2D-85C8-4542-BA3A-0F21A719ADCF}" srcOrd="2" destOrd="0" parTransId="{4DB2D229-96C4-47C1-A27B-D009F2841221}" sibTransId="{EF3E7246-4EB7-4A8D-8E59-FDFB6475DE68}"/>
    <dgm:cxn modelId="{E40307D5-AEEC-4E6A-8378-BA4E24464902}" type="presOf" srcId="{509D6A59-0692-4738-8165-EC6955FBF7FD}" destId="{37581CDF-4999-42BD-931C-3273A9F08516}" srcOrd="0" destOrd="0" presId="urn:microsoft.com/office/officeart/2005/8/layout/vList2"/>
    <dgm:cxn modelId="{0BB89BF2-746E-4593-BB52-528F5A7244A5}" srcId="{A1EBD9F0-C568-44F0-AD3A-4E07BF9F46D6}" destId="{75B43558-E323-4DA2-ACB6-35CF884433B0}" srcOrd="1" destOrd="0" parTransId="{37631865-B835-4A04-83DB-F6746574FE64}" sibTransId="{AC4D1616-D385-4FD6-A7AB-327E5D529B00}"/>
    <dgm:cxn modelId="{EFB3EFFC-5BA7-45A8-B545-C1AFBEACA667}" type="presOf" srcId="{A1EBD9F0-C568-44F0-AD3A-4E07BF9F46D6}" destId="{2E2ADC72-09BF-455B-8C1A-E2C46261218F}" srcOrd="0" destOrd="0" presId="urn:microsoft.com/office/officeart/2005/8/layout/vList2"/>
    <dgm:cxn modelId="{6478CFAC-DBD5-4B93-A7E1-7271EBC8BC8E}" type="presOf" srcId="{75B43558-E323-4DA2-ACB6-35CF884433B0}" destId="{D3E6ECB7-4CDF-4B24-A1C0-52B4C1C22790}" srcOrd="0" destOrd="0" presId="urn:microsoft.com/office/officeart/2005/8/layout/vList2"/>
    <dgm:cxn modelId="{582BD196-C9B2-4688-80F6-9FEC2E274D4D}" srcId="{A1EBD9F0-C568-44F0-AD3A-4E07BF9F46D6}" destId="{509D6A59-0692-4738-8165-EC6955FBF7FD}" srcOrd="0" destOrd="0" parTransId="{A0695FDE-6EFB-4110-AEFD-C4ADB457DFB2}" sibTransId="{0C8688FB-DCE9-4AB5-A870-C2DC037311A6}"/>
    <dgm:cxn modelId="{8A42B6EF-2CD1-45AA-8BAB-8389A911731D}" type="presOf" srcId="{CD4AAB2D-85C8-4542-BA3A-0F21A719ADCF}" destId="{06A62BA0-F294-469A-B9CB-436A241A0266}" srcOrd="0" destOrd="0" presId="urn:microsoft.com/office/officeart/2005/8/layout/vList2"/>
    <dgm:cxn modelId="{2F4EAC10-7E8B-4E00-861D-77639F4FA249}" type="presParOf" srcId="{2E2ADC72-09BF-455B-8C1A-E2C46261218F}" destId="{37581CDF-4999-42BD-931C-3273A9F08516}" srcOrd="0" destOrd="0" presId="urn:microsoft.com/office/officeart/2005/8/layout/vList2"/>
    <dgm:cxn modelId="{411F9A3E-3354-4DD2-AE57-B9F8B8A9D916}" type="presParOf" srcId="{2E2ADC72-09BF-455B-8C1A-E2C46261218F}" destId="{61C5E3A5-ACC2-4022-8309-351F6E5F5399}" srcOrd="1" destOrd="0" presId="urn:microsoft.com/office/officeart/2005/8/layout/vList2"/>
    <dgm:cxn modelId="{B4FD15E2-B14E-4D60-BAB3-664C560C6550}" type="presParOf" srcId="{2E2ADC72-09BF-455B-8C1A-E2C46261218F}" destId="{D3E6ECB7-4CDF-4B24-A1C0-52B4C1C22790}" srcOrd="2" destOrd="0" presId="urn:microsoft.com/office/officeart/2005/8/layout/vList2"/>
    <dgm:cxn modelId="{0C2746E8-737D-4C86-B45A-E94D9E1BDF6A}" type="presParOf" srcId="{2E2ADC72-09BF-455B-8C1A-E2C46261218F}" destId="{1FCBBEB8-9875-4C02-A855-A553831ACB18}" srcOrd="3" destOrd="0" presId="urn:microsoft.com/office/officeart/2005/8/layout/vList2"/>
    <dgm:cxn modelId="{18EF33B3-6B95-448E-AC03-7C91A5C8B93C}" type="presParOf" srcId="{2E2ADC72-09BF-455B-8C1A-E2C46261218F}" destId="{06A62BA0-F294-469A-B9CB-436A241A0266}" srcOrd="4" destOrd="0" presId="urn:microsoft.com/office/officeart/2005/8/layout/vList2"/>
  </dgm:cxnLst>
  <dgm:bg/>
  <dgm:whole/>
</dgm:dataModel>
</file>

<file path=ppt/diagrams/data3.xml><?xml version="1.0" encoding="utf-8"?>
<dgm:dataModel xmlns:dgm="http://schemas.openxmlformats.org/drawingml/2006/diagram" xmlns:a="http://schemas.openxmlformats.org/drawingml/2006/main">
  <dgm:ptLst>
    <dgm:pt modelId="{2AF10684-C699-4AAF-8360-9A3F5600A46E}" type="doc">
      <dgm:prSet loTypeId="urn:microsoft.com/office/officeart/2005/8/layout/hierarchy3" loCatId="hierarchy" qsTypeId="urn:microsoft.com/office/officeart/2005/8/quickstyle/simple2" qsCatId="simple" csTypeId="urn:microsoft.com/office/officeart/2005/8/colors/accent5_2" csCatId="accent5" phldr="1"/>
      <dgm:spPr/>
      <dgm:t>
        <a:bodyPr/>
        <a:lstStyle/>
        <a:p>
          <a:endParaRPr lang="zh-CN" altLang="en-US"/>
        </a:p>
      </dgm:t>
    </dgm:pt>
    <dgm:pt modelId="{5F8D14FF-F5A9-40BF-AE05-9AF4DC345A93}">
      <dgm:prSet phldrT="[文本]" custT="1"/>
      <dgm:spPr/>
      <dgm:t>
        <a:bodyPr vert="eaVert"/>
        <a:lstStyle/>
        <a:p>
          <a:r>
            <a:rPr lang="zh-CN" altLang="en-US" sz="2000" dirty="0" smtClean="0"/>
            <a:t>前台浏览</a:t>
          </a:r>
          <a:endParaRPr lang="zh-CN" altLang="en-US" sz="2000" dirty="0"/>
        </a:p>
      </dgm:t>
    </dgm:pt>
    <dgm:pt modelId="{C8C3CC6B-A4B5-4EF0-945C-56CDD141F4E7}" type="parTrans" cxnId="{8D62C9E6-1F05-4C3F-80E2-AE45583E7E68}">
      <dgm:prSet/>
      <dgm:spPr/>
      <dgm:t>
        <a:bodyPr/>
        <a:lstStyle/>
        <a:p>
          <a:endParaRPr lang="zh-CN" altLang="en-US"/>
        </a:p>
      </dgm:t>
    </dgm:pt>
    <dgm:pt modelId="{B502F05E-FF15-433E-A835-4A6E438ECC4B}" type="sibTrans" cxnId="{8D62C9E6-1F05-4C3F-80E2-AE45583E7E68}">
      <dgm:prSet/>
      <dgm:spPr/>
      <dgm:t>
        <a:bodyPr/>
        <a:lstStyle/>
        <a:p>
          <a:endParaRPr lang="zh-CN" altLang="en-US"/>
        </a:p>
      </dgm:t>
    </dgm:pt>
    <dgm:pt modelId="{0CF3A9E8-5C2F-4A81-B061-4E681B8F95E7}">
      <dgm:prSet phldrT="[文本]" custT="1"/>
      <dgm:spPr/>
      <dgm:t>
        <a:bodyPr/>
        <a:lstStyle/>
        <a:p>
          <a:r>
            <a:rPr lang="zh-CN" altLang="en-US" sz="1300" dirty="0" smtClean="0"/>
            <a:t>文件管理</a:t>
          </a:r>
          <a:endParaRPr lang="zh-CN" altLang="en-US" sz="1300" dirty="0"/>
        </a:p>
      </dgm:t>
    </dgm:pt>
    <dgm:pt modelId="{FA761D3D-E00C-40FD-9065-210797304070}" type="parTrans" cxnId="{0078C665-201E-4CEA-B9E4-502585B53C7F}">
      <dgm:prSet/>
      <dgm:spPr/>
      <dgm:t>
        <a:bodyPr/>
        <a:lstStyle/>
        <a:p>
          <a:endParaRPr lang="zh-CN" altLang="en-US"/>
        </a:p>
      </dgm:t>
    </dgm:pt>
    <dgm:pt modelId="{894EEE1C-6B82-4DD5-B062-D86776B8606D}" type="sibTrans" cxnId="{0078C665-201E-4CEA-B9E4-502585B53C7F}">
      <dgm:prSet/>
      <dgm:spPr/>
      <dgm:t>
        <a:bodyPr/>
        <a:lstStyle/>
        <a:p>
          <a:endParaRPr lang="zh-CN" altLang="en-US"/>
        </a:p>
      </dgm:t>
    </dgm:pt>
    <dgm:pt modelId="{14A47D2C-E43E-4131-AA8E-A3642820B5E9}">
      <dgm:prSet phldrT="[文本]" custT="1"/>
      <dgm:spPr/>
      <dgm:t>
        <a:bodyPr/>
        <a:lstStyle/>
        <a:p>
          <a:r>
            <a:rPr lang="zh-CN" altLang="en-US" sz="1300" dirty="0" smtClean="0"/>
            <a:t>参数配置</a:t>
          </a:r>
          <a:endParaRPr lang="zh-CN" altLang="en-US" sz="1300" dirty="0"/>
        </a:p>
      </dgm:t>
    </dgm:pt>
    <dgm:pt modelId="{D69DA326-CE47-4B33-8D0C-E7A0DB07023C}" type="parTrans" cxnId="{62C3FC87-2B58-4D84-971C-F51E5947CDBA}">
      <dgm:prSet/>
      <dgm:spPr/>
      <dgm:t>
        <a:bodyPr/>
        <a:lstStyle/>
        <a:p>
          <a:endParaRPr lang="zh-CN" altLang="en-US"/>
        </a:p>
      </dgm:t>
    </dgm:pt>
    <dgm:pt modelId="{56CECFE6-A908-4C90-970F-869CE9250056}" type="sibTrans" cxnId="{62C3FC87-2B58-4D84-971C-F51E5947CDBA}">
      <dgm:prSet/>
      <dgm:spPr/>
      <dgm:t>
        <a:bodyPr/>
        <a:lstStyle/>
        <a:p>
          <a:endParaRPr lang="zh-CN" altLang="en-US"/>
        </a:p>
      </dgm:t>
    </dgm:pt>
    <dgm:pt modelId="{5D73500B-EDEA-4B01-9942-7444C455D9FE}">
      <dgm:prSet phldrT="[文本]" custT="1"/>
      <dgm:spPr/>
      <dgm:t>
        <a:bodyPr vert="eaVert"/>
        <a:lstStyle/>
        <a:p>
          <a:r>
            <a:rPr lang="zh-CN" altLang="en-US" sz="2000" dirty="0" smtClean="0"/>
            <a:t>知识管理</a:t>
          </a:r>
          <a:endParaRPr lang="zh-CN" altLang="en-US" sz="2000" dirty="0"/>
        </a:p>
      </dgm:t>
    </dgm:pt>
    <dgm:pt modelId="{E5F783A9-21E8-4471-9051-FE6880F3D173}" type="parTrans" cxnId="{94E6A539-7408-43DF-B4C8-3930E0686ABB}">
      <dgm:prSet/>
      <dgm:spPr/>
      <dgm:t>
        <a:bodyPr/>
        <a:lstStyle/>
        <a:p>
          <a:endParaRPr lang="zh-CN" altLang="en-US"/>
        </a:p>
      </dgm:t>
    </dgm:pt>
    <dgm:pt modelId="{B727D5AC-6916-404E-B500-27AE55A10BC5}" type="sibTrans" cxnId="{94E6A539-7408-43DF-B4C8-3930E0686ABB}">
      <dgm:prSet/>
      <dgm:spPr/>
      <dgm:t>
        <a:bodyPr/>
        <a:lstStyle/>
        <a:p>
          <a:endParaRPr lang="zh-CN" altLang="en-US"/>
        </a:p>
      </dgm:t>
    </dgm:pt>
    <dgm:pt modelId="{A88FACF8-19DB-4A28-89AB-FE21C8004DB0}">
      <dgm:prSet phldrT="[文本]" custT="1"/>
      <dgm:spPr/>
      <dgm:t>
        <a:bodyPr vert="eaVert"/>
        <a:lstStyle/>
        <a:p>
          <a:r>
            <a:rPr lang="zh-CN" altLang="en-US" sz="2000" dirty="0" smtClean="0"/>
            <a:t>扩展管理</a:t>
          </a:r>
          <a:endParaRPr lang="zh-CN" altLang="en-US" sz="2000" dirty="0"/>
        </a:p>
      </dgm:t>
    </dgm:pt>
    <dgm:pt modelId="{7D2F14B1-490C-4270-844B-F5ADB1512398}" type="parTrans" cxnId="{355DF03F-093C-4012-A942-E73DB0E3C622}">
      <dgm:prSet/>
      <dgm:spPr/>
      <dgm:t>
        <a:bodyPr/>
        <a:lstStyle/>
        <a:p>
          <a:endParaRPr lang="zh-CN" altLang="en-US"/>
        </a:p>
      </dgm:t>
    </dgm:pt>
    <dgm:pt modelId="{C8B8C8FA-1FD3-411F-87EB-29913257F386}" type="sibTrans" cxnId="{355DF03F-093C-4012-A942-E73DB0E3C622}">
      <dgm:prSet/>
      <dgm:spPr/>
      <dgm:t>
        <a:bodyPr/>
        <a:lstStyle/>
        <a:p>
          <a:endParaRPr lang="zh-CN" altLang="en-US"/>
        </a:p>
      </dgm:t>
    </dgm:pt>
    <dgm:pt modelId="{C20317ED-E22D-4F7C-BE61-3E37D92FAC56}">
      <dgm:prSet phldrT="[文本]" custT="1"/>
      <dgm:spPr/>
      <dgm:t>
        <a:bodyPr vert="eaVert"/>
        <a:lstStyle/>
        <a:p>
          <a:r>
            <a:rPr lang="zh-CN" altLang="en-US" sz="2000" dirty="0" smtClean="0"/>
            <a:t>报表统计</a:t>
          </a:r>
          <a:endParaRPr lang="zh-CN" altLang="en-US" sz="2000" dirty="0"/>
        </a:p>
      </dgm:t>
    </dgm:pt>
    <dgm:pt modelId="{B84BB151-2A0E-4233-B9B8-C0C7ABF6FF71}" type="parTrans" cxnId="{531A787F-0F24-4DB9-BBD4-78EC6D383C0E}">
      <dgm:prSet/>
      <dgm:spPr/>
      <dgm:t>
        <a:bodyPr/>
        <a:lstStyle/>
        <a:p>
          <a:endParaRPr lang="zh-CN" altLang="en-US"/>
        </a:p>
      </dgm:t>
    </dgm:pt>
    <dgm:pt modelId="{E13CF974-6D03-4F26-8ABD-3974E127293D}" type="sibTrans" cxnId="{531A787F-0F24-4DB9-BBD4-78EC6D383C0E}">
      <dgm:prSet/>
      <dgm:spPr/>
      <dgm:t>
        <a:bodyPr/>
        <a:lstStyle/>
        <a:p>
          <a:endParaRPr lang="zh-CN" altLang="en-US"/>
        </a:p>
      </dgm:t>
    </dgm:pt>
    <dgm:pt modelId="{EDC442BE-ED7E-420F-8FF4-7EEEE101D8C3}">
      <dgm:prSet phldrT="[文本]" custT="1"/>
      <dgm:spPr/>
      <dgm:t>
        <a:bodyPr vert="eaVert"/>
        <a:lstStyle/>
        <a:p>
          <a:r>
            <a:rPr lang="zh-CN" altLang="en-US" sz="2000" dirty="0" smtClean="0"/>
            <a:t>用户管理</a:t>
          </a:r>
          <a:endParaRPr lang="zh-CN" altLang="en-US" sz="2000" dirty="0"/>
        </a:p>
      </dgm:t>
    </dgm:pt>
    <dgm:pt modelId="{EFD9DBD9-C740-4791-B1B3-1FBBCFC1C664}" type="parTrans" cxnId="{73F0251A-73AC-4076-9D6C-E55D0C5E6325}">
      <dgm:prSet/>
      <dgm:spPr/>
      <dgm:t>
        <a:bodyPr/>
        <a:lstStyle/>
        <a:p>
          <a:endParaRPr lang="zh-CN" altLang="en-US"/>
        </a:p>
      </dgm:t>
    </dgm:pt>
    <dgm:pt modelId="{60B03B39-4AA2-4BFA-AF24-83CF8E8E6F47}" type="sibTrans" cxnId="{73F0251A-73AC-4076-9D6C-E55D0C5E6325}">
      <dgm:prSet/>
      <dgm:spPr/>
      <dgm:t>
        <a:bodyPr/>
        <a:lstStyle/>
        <a:p>
          <a:endParaRPr lang="zh-CN" altLang="en-US"/>
        </a:p>
      </dgm:t>
    </dgm:pt>
    <dgm:pt modelId="{F864626C-D8EE-4DAC-9F6A-D56DB7965A33}">
      <dgm:prSet phldrT="[文本]" custT="1"/>
      <dgm:spPr/>
      <dgm:t>
        <a:bodyPr vert="eaVert"/>
        <a:lstStyle/>
        <a:p>
          <a:r>
            <a:rPr lang="zh-CN" altLang="en-US" sz="2000" dirty="0" smtClean="0"/>
            <a:t>权限管理</a:t>
          </a:r>
          <a:endParaRPr lang="zh-CN" altLang="en-US" sz="2000" dirty="0"/>
        </a:p>
      </dgm:t>
    </dgm:pt>
    <dgm:pt modelId="{5C8ECAEE-7B78-4BE5-9DBA-735CC742DD1F}" type="parTrans" cxnId="{EA04FBC7-4A11-4630-A875-976475E005F5}">
      <dgm:prSet/>
      <dgm:spPr/>
      <dgm:t>
        <a:bodyPr/>
        <a:lstStyle/>
        <a:p>
          <a:endParaRPr lang="zh-CN" altLang="en-US"/>
        </a:p>
      </dgm:t>
    </dgm:pt>
    <dgm:pt modelId="{47ABB8E6-37CB-4E37-87D1-53B81E9C6597}" type="sibTrans" cxnId="{EA04FBC7-4A11-4630-A875-976475E005F5}">
      <dgm:prSet/>
      <dgm:spPr/>
      <dgm:t>
        <a:bodyPr/>
        <a:lstStyle/>
        <a:p>
          <a:endParaRPr lang="zh-CN" altLang="en-US"/>
        </a:p>
      </dgm:t>
    </dgm:pt>
    <dgm:pt modelId="{4AA8AD04-784D-4525-805C-1F2A5115E6C5}">
      <dgm:prSet phldrT="[文本]" custT="1"/>
      <dgm:spPr/>
      <dgm:t>
        <a:bodyPr vert="eaVert"/>
        <a:lstStyle/>
        <a:p>
          <a:r>
            <a:rPr lang="zh-CN" altLang="en-US" sz="2000" dirty="0" smtClean="0"/>
            <a:t>系统管理</a:t>
          </a:r>
          <a:endParaRPr lang="zh-CN" altLang="en-US" sz="2000" dirty="0"/>
        </a:p>
      </dgm:t>
    </dgm:pt>
    <dgm:pt modelId="{A30D0992-EB10-461F-8993-25D2AB99D402}" type="parTrans" cxnId="{BD690954-C3AE-4392-B362-4376C80BE451}">
      <dgm:prSet/>
      <dgm:spPr/>
      <dgm:t>
        <a:bodyPr/>
        <a:lstStyle/>
        <a:p>
          <a:endParaRPr lang="zh-CN" altLang="en-US"/>
        </a:p>
      </dgm:t>
    </dgm:pt>
    <dgm:pt modelId="{76AE2989-6DF2-45BE-A9F8-5531DD00064E}" type="sibTrans" cxnId="{BD690954-C3AE-4392-B362-4376C80BE451}">
      <dgm:prSet/>
      <dgm:spPr/>
      <dgm:t>
        <a:bodyPr/>
        <a:lstStyle/>
        <a:p>
          <a:endParaRPr lang="zh-CN" altLang="en-US"/>
        </a:p>
      </dgm:t>
    </dgm:pt>
    <dgm:pt modelId="{BADD502B-5E07-4DFD-9F91-A4475F675FEA}">
      <dgm:prSet phldrT="[文本]" custT="1"/>
      <dgm:spPr/>
      <dgm:t>
        <a:bodyPr vert="horz"/>
        <a:lstStyle/>
        <a:p>
          <a:r>
            <a:rPr lang="zh-CN" altLang="en-US" sz="1400" dirty="0" smtClean="0"/>
            <a:t>知识搜索</a:t>
          </a:r>
          <a:endParaRPr lang="zh-CN" altLang="en-US" sz="1400" dirty="0"/>
        </a:p>
      </dgm:t>
    </dgm:pt>
    <dgm:pt modelId="{E4934CB6-2B40-4D0D-8045-84105AEF8406}" type="parTrans" cxnId="{847D94CC-916E-45CA-AC9B-1C801809756D}">
      <dgm:prSet/>
      <dgm:spPr/>
      <dgm:t>
        <a:bodyPr/>
        <a:lstStyle/>
        <a:p>
          <a:endParaRPr lang="zh-CN" altLang="en-US"/>
        </a:p>
      </dgm:t>
    </dgm:pt>
    <dgm:pt modelId="{5C2FFED0-5254-4D99-989B-BE22BF858B91}" type="sibTrans" cxnId="{847D94CC-916E-45CA-AC9B-1C801809756D}">
      <dgm:prSet/>
      <dgm:spPr/>
      <dgm:t>
        <a:bodyPr/>
        <a:lstStyle/>
        <a:p>
          <a:endParaRPr lang="zh-CN" altLang="en-US"/>
        </a:p>
      </dgm:t>
    </dgm:pt>
    <dgm:pt modelId="{7A546FA3-5F11-4431-AD15-7AC826915BE0}">
      <dgm:prSet phldrT="[文本]" custT="1"/>
      <dgm:spPr/>
      <dgm:t>
        <a:bodyPr vert="horz"/>
        <a:lstStyle/>
        <a:p>
          <a:r>
            <a:rPr lang="zh-CN" altLang="en-US" sz="1300" dirty="0" smtClean="0"/>
            <a:t>知识列表</a:t>
          </a:r>
          <a:endParaRPr lang="zh-CN" altLang="en-US" sz="1300" dirty="0"/>
        </a:p>
      </dgm:t>
    </dgm:pt>
    <dgm:pt modelId="{E7CAEC2E-4C0E-43C9-91FE-6C3C82BCCBD0}" type="parTrans" cxnId="{A1A5CA25-CCDD-47AC-981A-7949ED096D60}">
      <dgm:prSet/>
      <dgm:spPr/>
      <dgm:t>
        <a:bodyPr/>
        <a:lstStyle/>
        <a:p>
          <a:endParaRPr lang="zh-CN" altLang="en-US"/>
        </a:p>
      </dgm:t>
    </dgm:pt>
    <dgm:pt modelId="{561C3DC4-4962-4FCB-B700-4C3F1DBAD75F}" type="sibTrans" cxnId="{A1A5CA25-CCDD-47AC-981A-7949ED096D60}">
      <dgm:prSet/>
      <dgm:spPr/>
      <dgm:t>
        <a:bodyPr/>
        <a:lstStyle/>
        <a:p>
          <a:endParaRPr lang="zh-CN" altLang="en-US"/>
        </a:p>
      </dgm:t>
    </dgm:pt>
    <dgm:pt modelId="{16A36BC8-DB69-4E36-A8FC-45116163CE64}">
      <dgm:prSet phldrT="[文本]" custT="1"/>
      <dgm:spPr/>
      <dgm:t>
        <a:bodyPr vert="horz"/>
        <a:lstStyle/>
        <a:p>
          <a:r>
            <a:rPr lang="zh-CN" altLang="en-US" sz="1300" dirty="0" smtClean="0"/>
            <a:t>知识树管理</a:t>
          </a:r>
          <a:endParaRPr lang="zh-CN" altLang="en-US" sz="1300" dirty="0"/>
        </a:p>
      </dgm:t>
    </dgm:pt>
    <dgm:pt modelId="{D608A660-E500-4C2A-92EE-D116AAE0F6FE}" type="parTrans" cxnId="{0B5C3D82-D328-4456-AA7B-BBC4BDA85C90}">
      <dgm:prSet/>
      <dgm:spPr/>
      <dgm:t>
        <a:bodyPr/>
        <a:lstStyle/>
        <a:p>
          <a:endParaRPr lang="zh-CN" altLang="en-US"/>
        </a:p>
      </dgm:t>
    </dgm:pt>
    <dgm:pt modelId="{0231EAF3-6938-4818-90A6-B39C5A08427D}" type="sibTrans" cxnId="{0B5C3D82-D328-4456-AA7B-BBC4BDA85C90}">
      <dgm:prSet/>
      <dgm:spPr/>
      <dgm:t>
        <a:bodyPr/>
        <a:lstStyle/>
        <a:p>
          <a:endParaRPr lang="zh-CN" altLang="en-US"/>
        </a:p>
      </dgm:t>
    </dgm:pt>
    <dgm:pt modelId="{740586CD-FE59-4E51-B2BC-D8B24AF1DA90}">
      <dgm:prSet phldrT="[文本]" custT="1"/>
      <dgm:spPr/>
      <dgm:t>
        <a:bodyPr vert="horz"/>
        <a:lstStyle/>
        <a:p>
          <a:r>
            <a:rPr lang="zh-CN" altLang="en-US" sz="1300" dirty="0" smtClean="0"/>
            <a:t>采编流程</a:t>
          </a:r>
          <a:endParaRPr lang="zh-CN" altLang="en-US" sz="1300" dirty="0"/>
        </a:p>
      </dgm:t>
    </dgm:pt>
    <dgm:pt modelId="{1FDB20A6-7F1B-48EA-800E-02CC377F8757}" type="parTrans" cxnId="{E2716B46-E60B-46DB-A0AB-82536BC1DB29}">
      <dgm:prSet/>
      <dgm:spPr/>
      <dgm:t>
        <a:bodyPr/>
        <a:lstStyle/>
        <a:p>
          <a:endParaRPr lang="zh-CN" altLang="en-US"/>
        </a:p>
      </dgm:t>
    </dgm:pt>
    <dgm:pt modelId="{E5D6DD28-DD03-4E38-81BE-AA146A96043C}" type="sibTrans" cxnId="{E2716B46-E60B-46DB-A0AB-82536BC1DB29}">
      <dgm:prSet/>
      <dgm:spPr/>
      <dgm:t>
        <a:bodyPr/>
        <a:lstStyle/>
        <a:p>
          <a:endParaRPr lang="zh-CN" altLang="en-US"/>
        </a:p>
      </dgm:t>
    </dgm:pt>
    <dgm:pt modelId="{0C7D6DB4-75C8-416A-B631-351990AA0013}">
      <dgm:prSet phldrT="[文本]" custT="1"/>
      <dgm:spPr/>
      <dgm:t>
        <a:bodyPr vert="horz"/>
        <a:lstStyle/>
        <a:p>
          <a:r>
            <a:rPr lang="zh-CN" altLang="en-US" sz="1300" dirty="0" smtClean="0"/>
            <a:t>回收站</a:t>
          </a:r>
          <a:endParaRPr lang="zh-CN" altLang="en-US" sz="1300" dirty="0"/>
        </a:p>
      </dgm:t>
    </dgm:pt>
    <dgm:pt modelId="{CFC13BFE-3676-4FB0-A819-F2698EB08E63}" type="parTrans" cxnId="{1316B823-6BB4-4E64-A712-8DA2E950540F}">
      <dgm:prSet/>
      <dgm:spPr/>
      <dgm:t>
        <a:bodyPr/>
        <a:lstStyle/>
        <a:p>
          <a:endParaRPr lang="zh-CN" altLang="en-US"/>
        </a:p>
      </dgm:t>
    </dgm:pt>
    <dgm:pt modelId="{C31AEBC8-94E1-41CE-8280-B55D8EFD4A7F}" type="sibTrans" cxnId="{1316B823-6BB4-4E64-A712-8DA2E950540F}">
      <dgm:prSet/>
      <dgm:spPr/>
      <dgm:t>
        <a:bodyPr/>
        <a:lstStyle/>
        <a:p>
          <a:endParaRPr lang="zh-CN" altLang="en-US"/>
        </a:p>
      </dgm:t>
    </dgm:pt>
    <dgm:pt modelId="{86EC871A-D5DB-461A-91E7-570F0D286C05}">
      <dgm:prSet phldrT="[文本]" custT="1"/>
      <dgm:spPr/>
      <dgm:t>
        <a:bodyPr vert="horz"/>
        <a:lstStyle/>
        <a:p>
          <a:r>
            <a:rPr lang="zh-CN" altLang="en-US" sz="1300" dirty="0" smtClean="0"/>
            <a:t>反馈管理</a:t>
          </a:r>
          <a:endParaRPr lang="zh-CN" altLang="en-US" sz="1300" dirty="0"/>
        </a:p>
      </dgm:t>
    </dgm:pt>
    <dgm:pt modelId="{4D5E48EB-A826-4EC6-9B0D-8E3DFFA1B827}" type="parTrans" cxnId="{CA71249E-4D18-4235-91AE-49B649D35311}">
      <dgm:prSet/>
      <dgm:spPr/>
      <dgm:t>
        <a:bodyPr/>
        <a:lstStyle/>
        <a:p>
          <a:endParaRPr lang="zh-CN" altLang="en-US"/>
        </a:p>
      </dgm:t>
    </dgm:pt>
    <dgm:pt modelId="{301D9076-957F-40C2-9EF1-A86CFA66510E}" type="sibTrans" cxnId="{CA71249E-4D18-4235-91AE-49B649D35311}">
      <dgm:prSet/>
      <dgm:spPr/>
      <dgm:t>
        <a:bodyPr/>
        <a:lstStyle/>
        <a:p>
          <a:endParaRPr lang="zh-CN" altLang="en-US"/>
        </a:p>
      </dgm:t>
    </dgm:pt>
    <dgm:pt modelId="{3E185AD6-1A13-4A54-B1EB-B63C5C47F56E}">
      <dgm:prSet phldrT="[文本]" custT="1"/>
      <dgm:spPr/>
      <dgm:t>
        <a:bodyPr vert="horz"/>
        <a:lstStyle/>
        <a:p>
          <a:r>
            <a:rPr lang="zh-CN" altLang="en-US" sz="1300" dirty="0" smtClean="0"/>
            <a:t>评价管理</a:t>
          </a:r>
          <a:endParaRPr lang="zh-CN" altLang="en-US" sz="1300" dirty="0"/>
        </a:p>
      </dgm:t>
    </dgm:pt>
    <dgm:pt modelId="{0FF22436-BA9B-41D1-81C1-5E4AC0F73AE8}" type="parTrans" cxnId="{0EF76B5C-A5D9-4D33-8D1D-BDF465FEDC1A}">
      <dgm:prSet/>
      <dgm:spPr/>
      <dgm:t>
        <a:bodyPr/>
        <a:lstStyle/>
        <a:p>
          <a:endParaRPr lang="zh-CN" altLang="en-US"/>
        </a:p>
      </dgm:t>
    </dgm:pt>
    <dgm:pt modelId="{A87D06ED-F839-48D5-B7E3-0B21C41F69F9}" type="sibTrans" cxnId="{0EF76B5C-A5D9-4D33-8D1D-BDF465FEDC1A}">
      <dgm:prSet/>
      <dgm:spPr/>
      <dgm:t>
        <a:bodyPr/>
        <a:lstStyle/>
        <a:p>
          <a:endParaRPr lang="zh-CN" altLang="en-US"/>
        </a:p>
      </dgm:t>
    </dgm:pt>
    <dgm:pt modelId="{19E62619-D756-4806-993F-8A5758886792}">
      <dgm:prSet phldrT="[文本]" custT="1"/>
      <dgm:spPr/>
      <dgm:t>
        <a:bodyPr vert="horz"/>
        <a:lstStyle/>
        <a:p>
          <a:r>
            <a:rPr lang="zh-CN" altLang="en-US" sz="1300" dirty="0" smtClean="0"/>
            <a:t>排行统计</a:t>
          </a:r>
          <a:endParaRPr lang="zh-CN" altLang="en-US" sz="1300" dirty="0"/>
        </a:p>
      </dgm:t>
    </dgm:pt>
    <dgm:pt modelId="{E82F5D27-FAD2-42F5-A4C2-D40742C3FABA}" type="parTrans" cxnId="{11715D93-8B62-4CA1-91E2-6B442F703A8E}">
      <dgm:prSet/>
      <dgm:spPr/>
      <dgm:t>
        <a:bodyPr/>
        <a:lstStyle/>
        <a:p>
          <a:endParaRPr lang="zh-CN" altLang="en-US"/>
        </a:p>
      </dgm:t>
    </dgm:pt>
    <dgm:pt modelId="{2F34C791-07B6-4B3F-A013-BD4BCE6A0A60}" type="sibTrans" cxnId="{11715D93-8B62-4CA1-91E2-6B442F703A8E}">
      <dgm:prSet/>
      <dgm:spPr/>
      <dgm:t>
        <a:bodyPr/>
        <a:lstStyle/>
        <a:p>
          <a:endParaRPr lang="zh-CN" altLang="en-US"/>
        </a:p>
      </dgm:t>
    </dgm:pt>
    <dgm:pt modelId="{5D5289E9-38FF-477F-B988-491AE3832A97}">
      <dgm:prSet phldrT="[文本]" custT="1"/>
      <dgm:spPr/>
      <dgm:t>
        <a:bodyPr vert="horz"/>
        <a:lstStyle/>
        <a:p>
          <a:r>
            <a:rPr lang="zh-CN" altLang="en-US" sz="1300" dirty="0" smtClean="0"/>
            <a:t>周期报表</a:t>
          </a:r>
          <a:endParaRPr lang="zh-CN" altLang="en-US" sz="1300" dirty="0"/>
        </a:p>
      </dgm:t>
    </dgm:pt>
    <dgm:pt modelId="{6FADB26C-EF5D-4900-A8A2-C9B006197B7D}" type="parTrans" cxnId="{7ED35FC3-78AD-4630-8FFA-396D8EBDC448}">
      <dgm:prSet/>
      <dgm:spPr/>
      <dgm:t>
        <a:bodyPr/>
        <a:lstStyle/>
        <a:p>
          <a:endParaRPr lang="zh-CN" altLang="en-US"/>
        </a:p>
      </dgm:t>
    </dgm:pt>
    <dgm:pt modelId="{C6755E1A-58BA-4642-B8D9-E6E2F6D9E689}" type="sibTrans" cxnId="{7ED35FC3-78AD-4630-8FFA-396D8EBDC448}">
      <dgm:prSet/>
      <dgm:spPr/>
      <dgm:t>
        <a:bodyPr/>
        <a:lstStyle/>
        <a:p>
          <a:endParaRPr lang="zh-CN" altLang="en-US"/>
        </a:p>
      </dgm:t>
    </dgm:pt>
    <dgm:pt modelId="{E4B8B648-F47F-4694-B34C-4185204AC6F4}">
      <dgm:prSet phldrT="[文本]" custT="1"/>
      <dgm:spPr/>
      <dgm:t>
        <a:bodyPr vert="horz"/>
        <a:lstStyle/>
        <a:p>
          <a:r>
            <a:rPr lang="zh-CN" altLang="en-US" sz="1300" dirty="0" smtClean="0"/>
            <a:t>自定义报表</a:t>
          </a:r>
          <a:endParaRPr lang="zh-CN" altLang="en-US" sz="1300" dirty="0"/>
        </a:p>
      </dgm:t>
    </dgm:pt>
    <dgm:pt modelId="{BF1C6608-F2AF-4698-9542-BEAB67141B8F}" type="parTrans" cxnId="{4C5A626B-B9FF-4756-989F-643CAE1CE66B}">
      <dgm:prSet/>
      <dgm:spPr/>
      <dgm:t>
        <a:bodyPr/>
        <a:lstStyle/>
        <a:p>
          <a:endParaRPr lang="zh-CN" altLang="en-US"/>
        </a:p>
      </dgm:t>
    </dgm:pt>
    <dgm:pt modelId="{FAAF83D6-EC79-416C-A083-4DEC03623640}" type="sibTrans" cxnId="{4C5A626B-B9FF-4756-989F-643CAE1CE66B}">
      <dgm:prSet/>
      <dgm:spPr/>
      <dgm:t>
        <a:bodyPr/>
        <a:lstStyle/>
        <a:p>
          <a:endParaRPr lang="zh-CN" altLang="en-US"/>
        </a:p>
      </dgm:t>
    </dgm:pt>
    <dgm:pt modelId="{3B2DCE07-3597-4C71-AD99-EF0008CA63CE}">
      <dgm:prSet phldrT="[文本]" custT="1"/>
      <dgm:spPr/>
      <dgm:t>
        <a:bodyPr vert="horz"/>
        <a:lstStyle/>
        <a:p>
          <a:r>
            <a:rPr lang="zh-CN" altLang="en-US" sz="1300" dirty="0" smtClean="0"/>
            <a:t>员工管理</a:t>
          </a:r>
          <a:endParaRPr lang="zh-CN" altLang="en-US" sz="1300" dirty="0"/>
        </a:p>
      </dgm:t>
    </dgm:pt>
    <dgm:pt modelId="{4AE9AB11-39BD-4DD1-9A88-E350B61E6831}" type="parTrans" cxnId="{EAA0C980-DB47-41DC-A0B1-E74F7880DCBF}">
      <dgm:prSet/>
      <dgm:spPr/>
      <dgm:t>
        <a:bodyPr/>
        <a:lstStyle/>
        <a:p>
          <a:endParaRPr lang="zh-CN" altLang="en-US"/>
        </a:p>
      </dgm:t>
    </dgm:pt>
    <dgm:pt modelId="{50406561-CEF8-4125-B17F-CE7B059635E7}" type="sibTrans" cxnId="{EAA0C980-DB47-41DC-A0B1-E74F7880DCBF}">
      <dgm:prSet/>
      <dgm:spPr/>
      <dgm:t>
        <a:bodyPr/>
        <a:lstStyle/>
        <a:p>
          <a:endParaRPr lang="zh-CN" altLang="en-US"/>
        </a:p>
      </dgm:t>
    </dgm:pt>
    <dgm:pt modelId="{3B7B6F52-B1F1-4164-AFB9-8BE4D034F6E9}">
      <dgm:prSet phldrT="[文本]" custT="1"/>
      <dgm:spPr/>
      <dgm:t>
        <a:bodyPr vert="horz"/>
        <a:lstStyle/>
        <a:p>
          <a:r>
            <a:rPr lang="zh-CN" altLang="en-US" sz="1300" dirty="0" smtClean="0"/>
            <a:t>组织管理</a:t>
          </a:r>
          <a:endParaRPr lang="zh-CN" altLang="en-US" sz="1300" dirty="0"/>
        </a:p>
      </dgm:t>
    </dgm:pt>
    <dgm:pt modelId="{D09AED34-B5AB-47B3-80B3-A505193D3D1D}" type="parTrans" cxnId="{3BBA5E57-3DB6-455B-A89C-2F6B9811CED6}">
      <dgm:prSet/>
      <dgm:spPr/>
      <dgm:t>
        <a:bodyPr/>
        <a:lstStyle/>
        <a:p>
          <a:endParaRPr lang="zh-CN" altLang="en-US"/>
        </a:p>
      </dgm:t>
    </dgm:pt>
    <dgm:pt modelId="{C4781CDE-DA90-4E69-B1A8-7C1F4B7B4FC4}" type="sibTrans" cxnId="{3BBA5E57-3DB6-455B-A89C-2F6B9811CED6}">
      <dgm:prSet/>
      <dgm:spPr/>
      <dgm:t>
        <a:bodyPr/>
        <a:lstStyle/>
        <a:p>
          <a:endParaRPr lang="zh-CN" altLang="en-US"/>
        </a:p>
      </dgm:t>
    </dgm:pt>
    <dgm:pt modelId="{57D805F3-28E5-4ECD-9101-C1ACB394F660}">
      <dgm:prSet phldrT="[文本]" custT="1"/>
      <dgm:spPr/>
      <dgm:t>
        <a:bodyPr vert="horz"/>
        <a:lstStyle/>
        <a:p>
          <a:r>
            <a:rPr lang="zh-CN" altLang="en-US" sz="1300" dirty="0" smtClean="0"/>
            <a:t>组织权限</a:t>
          </a:r>
          <a:endParaRPr lang="zh-CN" altLang="en-US" sz="1300" dirty="0"/>
        </a:p>
      </dgm:t>
    </dgm:pt>
    <dgm:pt modelId="{5F59D474-C673-45A5-8AA9-EB138BCCAEBC}" type="parTrans" cxnId="{C738703F-B63F-4226-872C-8D7F93626146}">
      <dgm:prSet/>
      <dgm:spPr/>
      <dgm:t>
        <a:bodyPr/>
        <a:lstStyle/>
        <a:p>
          <a:endParaRPr lang="zh-CN" altLang="en-US"/>
        </a:p>
      </dgm:t>
    </dgm:pt>
    <dgm:pt modelId="{109DB359-34CC-484B-B507-782328F0EEEC}" type="sibTrans" cxnId="{C738703F-B63F-4226-872C-8D7F93626146}">
      <dgm:prSet/>
      <dgm:spPr/>
      <dgm:t>
        <a:bodyPr/>
        <a:lstStyle/>
        <a:p>
          <a:endParaRPr lang="zh-CN" altLang="en-US"/>
        </a:p>
      </dgm:t>
    </dgm:pt>
    <dgm:pt modelId="{5252B890-D3B1-480A-A6EC-87FBAC4B676C}">
      <dgm:prSet phldrT="[文本]" custT="1"/>
      <dgm:spPr/>
      <dgm:t>
        <a:bodyPr vert="horz"/>
        <a:lstStyle/>
        <a:p>
          <a:r>
            <a:rPr lang="zh-CN" altLang="en-US" sz="1300" dirty="0" smtClean="0"/>
            <a:t>数据权限</a:t>
          </a:r>
          <a:endParaRPr lang="zh-CN" altLang="en-US" sz="1300" dirty="0"/>
        </a:p>
      </dgm:t>
    </dgm:pt>
    <dgm:pt modelId="{A4396AE1-2341-4E1E-B4A4-8698C3046F9D}" type="parTrans" cxnId="{A82570C6-8639-43AF-8226-B50593E1BC32}">
      <dgm:prSet/>
      <dgm:spPr/>
      <dgm:t>
        <a:bodyPr/>
        <a:lstStyle/>
        <a:p>
          <a:endParaRPr lang="zh-CN" altLang="en-US"/>
        </a:p>
      </dgm:t>
    </dgm:pt>
    <dgm:pt modelId="{43507B15-9ADB-407A-89EB-504896BFB553}" type="sibTrans" cxnId="{A82570C6-8639-43AF-8226-B50593E1BC32}">
      <dgm:prSet/>
      <dgm:spPr/>
      <dgm:t>
        <a:bodyPr/>
        <a:lstStyle/>
        <a:p>
          <a:endParaRPr lang="zh-CN" altLang="en-US"/>
        </a:p>
      </dgm:t>
    </dgm:pt>
    <dgm:pt modelId="{7940E476-603A-4350-8B14-5DEBC0A900B1}">
      <dgm:prSet phldrT="[文本]" custT="1"/>
      <dgm:spPr/>
      <dgm:t>
        <a:bodyPr vert="horz"/>
        <a:lstStyle/>
        <a:p>
          <a:r>
            <a:rPr lang="zh-CN" altLang="en-US" sz="1400" dirty="0" smtClean="0"/>
            <a:t>我的收藏</a:t>
          </a:r>
          <a:endParaRPr lang="zh-CN" altLang="en-US" sz="1400" dirty="0"/>
        </a:p>
      </dgm:t>
    </dgm:pt>
    <dgm:pt modelId="{2F5E561F-FF57-484D-99AA-E2119DA7FDE8}" type="parTrans" cxnId="{A990FDE3-95EA-4CD8-A390-ECFC6E3BC8C8}">
      <dgm:prSet/>
      <dgm:spPr/>
      <dgm:t>
        <a:bodyPr/>
        <a:lstStyle/>
        <a:p>
          <a:endParaRPr lang="zh-CN" altLang="en-US"/>
        </a:p>
      </dgm:t>
    </dgm:pt>
    <dgm:pt modelId="{C2F0B1E9-637F-4CC6-A55C-C66CD1D2A21B}" type="sibTrans" cxnId="{A990FDE3-95EA-4CD8-A390-ECFC6E3BC8C8}">
      <dgm:prSet/>
      <dgm:spPr/>
      <dgm:t>
        <a:bodyPr/>
        <a:lstStyle/>
        <a:p>
          <a:endParaRPr lang="zh-CN" altLang="en-US"/>
        </a:p>
      </dgm:t>
    </dgm:pt>
    <dgm:pt modelId="{9E93CE58-1D96-4DBE-8A0B-1AA469EEEC5B}">
      <dgm:prSet phldrT="[文本]" custT="1"/>
      <dgm:spPr/>
      <dgm:t>
        <a:bodyPr vert="horz"/>
        <a:lstStyle/>
        <a:p>
          <a:r>
            <a:rPr lang="zh-CN" altLang="en-US" sz="1400" dirty="0" smtClean="0"/>
            <a:t>知识交流</a:t>
          </a:r>
          <a:endParaRPr lang="zh-CN" altLang="en-US" sz="1400" dirty="0"/>
        </a:p>
      </dgm:t>
    </dgm:pt>
    <dgm:pt modelId="{999258F1-E0FB-40C2-A058-9B88FDAC8C8D}" type="parTrans" cxnId="{F273F3A6-3856-4C4F-9538-328D80843A45}">
      <dgm:prSet/>
      <dgm:spPr/>
      <dgm:t>
        <a:bodyPr/>
        <a:lstStyle/>
        <a:p>
          <a:endParaRPr lang="zh-CN" altLang="en-US"/>
        </a:p>
      </dgm:t>
    </dgm:pt>
    <dgm:pt modelId="{CD958EA8-3546-418B-A2F8-9433DF82A821}" type="sibTrans" cxnId="{F273F3A6-3856-4C4F-9538-328D80843A45}">
      <dgm:prSet/>
      <dgm:spPr/>
      <dgm:t>
        <a:bodyPr/>
        <a:lstStyle/>
        <a:p>
          <a:endParaRPr lang="zh-CN" altLang="en-US"/>
        </a:p>
      </dgm:t>
    </dgm:pt>
    <dgm:pt modelId="{5484840C-DCA5-484E-ACC7-05AE2717CC00}">
      <dgm:prSet phldrT="[文本]" custT="1"/>
      <dgm:spPr/>
      <dgm:t>
        <a:bodyPr vert="horz"/>
        <a:lstStyle/>
        <a:p>
          <a:r>
            <a:rPr lang="zh-CN" altLang="en-US" sz="1400" dirty="0" smtClean="0"/>
            <a:t>我的记事</a:t>
          </a:r>
          <a:endParaRPr lang="zh-CN" altLang="en-US" sz="1400" dirty="0"/>
        </a:p>
      </dgm:t>
    </dgm:pt>
    <dgm:pt modelId="{49707C21-F511-4043-9DF1-24604F5FFB8F}" type="parTrans" cxnId="{3040AC2D-0B30-4A83-BE77-B17B2DA94688}">
      <dgm:prSet/>
      <dgm:spPr/>
      <dgm:t>
        <a:bodyPr/>
        <a:lstStyle/>
        <a:p>
          <a:endParaRPr lang="zh-CN" altLang="en-US"/>
        </a:p>
      </dgm:t>
    </dgm:pt>
    <dgm:pt modelId="{49630A86-58C0-43DE-8226-2BC0BB9AF90E}" type="sibTrans" cxnId="{3040AC2D-0B30-4A83-BE77-B17B2DA94688}">
      <dgm:prSet/>
      <dgm:spPr/>
      <dgm:t>
        <a:bodyPr/>
        <a:lstStyle/>
        <a:p>
          <a:endParaRPr lang="zh-CN" altLang="en-US"/>
        </a:p>
      </dgm:t>
    </dgm:pt>
    <dgm:pt modelId="{097BD4D7-D784-40CE-97D3-03FA0B627FAB}">
      <dgm:prSet phldrT="[文本]" custT="1"/>
      <dgm:spPr/>
      <dgm:t>
        <a:bodyPr vert="horz"/>
        <a:lstStyle/>
        <a:p>
          <a:r>
            <a:rPr lang="zh-CN" altLang="en-US" sz="1400" dirty="0" smtClean="0"/>
            <a:t>我的消息</a:t>
          </a:r>
          <a:endParaRPr lang="zh-CN" altLang="en-US" sz="1400" dirty="0"/>
        </a:p>
      </dgm:t>
    </dgm:pt>
    <dgm:pt modelId="{381309E8-C9B2-4EE1-BDDB-BD9A4DDB982C}" type="parTrans" cxnId="{B3A26CB4-FDE6-48FD-846C-7DF0A50F2068}">
      <dgm:prSet/>
      <dgm:spPr/>
      <dgm:t>
        <a:bodyPr/>
        <a:lstStyle/>
        <a:p>
          <a:endParaRPr lang="zh-CN" altLang="en-US"/>
        </a:p>
      </dgm:t>
    </dgm:pt>
    <dgm:pt modelId="{9E9F6A4E-DDDB-429B-B508-7656775B2BBA}" type="sibTrans" cxnId="{B3A26CB4-FDE6-48FD-846C-7DF0A50F2068}">
      <dgm:prSet/>
      <dgm:spPr/>
      <dgm:t>
        <a:bodyPr/>
        <a:lstStyle/>
        <a:p>
          <a:endParaRPr lang="zh-CN" altLang="en-US"/>
        </a:p>
      </dgm:t>
    </dgm:pt>
    <dgm:pt modelId="{7A31B305-CC5D-4D84-B298-5AFC01D3DB4E}">
      <dgm:prSet phldrT="[文本]" custT="1"/>
      <dgm:spPr/>
      <dgm:t>
        <a:bodyPr vert="horz"/>
        <a:lstStyle/>
        <a:p>
          <a:r>
            <a:rPr lang="zh-CN" altLang="en-US" sz="1400" dirty="0" smtClean="0"/>
            <a:t>我的推荐</a:t>
          </a:r>
          <a:endParaRPr lang="zh-CN" altLang="en-US" sz="1400" dirty="0"/>
        </a:p>
      </dgm:t>
    </dgm:pt>
    <dgm:pt modelId="{98D4ABE2-D69C-4FBC-9C01-F6D4B90EF623}" type="parTrans" cxnId="{B4C1071C-B6FC-4B6D-AB93-15E1C57F9C48}">
      <dgm:prSet/>
      <dgm:spPr/>
      <dgm:t>
        <a:bodyPr/>
        <a:lstStyle/>
        <a:p>
          <a:endParaRPr lang="zh-CN" altLang="en-US"/>
        </a:p>
      </dgm:t>
    </dgm:pt>
    <dgm:pt modelId="{C687A4F2-776F-4AAD-B91B-31820ACE2912}" type="sibTrans" cxnId="{B4C1071C-B6FC-4B6D-AB93-15E1C57F9C48}">
      <dgm:prSet/>
      <dgm:spPr/>
      <dgm:t>
        <a:bodyPr/>
        <a:lstStyle/>
        <a:p>
          <a:endParaRPr lang="zh-CN" altLang="en-US"/>
        </a:p>
      </dgm:t>
    </dgm:pt>
    <dgm:pt modelId="{004A9B46-FB1C-4265-98C4-411ECC17F10B}">
      <dgm:prSet phldrT="[文本]" custT="1"/>
      <dgm:spPr/>
      <dgm:t>
        <a:bodyPr vert="horz"/>
        <a:lstStyle/>
        <a:p>
          <a:r>
            <a:rPr lang="zh-CN" altLang="en-US" sz="1400" dirty="0" smtClean="0"/>
            <a:t>我的订阅</a:t>
          </a:r>
          <a:endParaRPr lang="zh-CN" altLang="en-US" sz="1400" dirty="0"/>
        </a:p>
      </dgm:t>
    </dgm:pt>
    <dgm:pt modelId="{891CC997-E0E4-413F-8373-64CB41F1F3BA}" type="parTrans" cxnId="{2ABD5934-0FA1-40AF-AF51-6013EC85865F}">
      <dgm:prSet/>
      <dgm:spPr/>
      <dgm:t>
        <a:bodyPr/>
        <a:lstStyle/>
        <a:p>
          <a:endParaRPr lang="zh-CN" altLang="en-US"/>
        </a:p>
      </dgm:t>
    </dgm:pt>
    <dgm:pt modelId="{E6220BA7-578B-41AE-A261-54149FC882CC}" type="sibTrans" cxnId="{2ABD5934-0FA1-40AF-AF51-6013EC85865F}">
      <dgm:prSet/>
      <dgm:spPr/>
      <dgm:t>
        <a:bodyPr/>
        <a:lstStyle/>
        <a:p>
          <a:endParaRPr lang="zh-CN" altLang="en-US"/>
        </a:p>
      </dgm:t>
    </dgm:pt>
    <dgm:pt modelId="{A4A87539-7CAB-4033-A95A-EF926D506988}">
      <dgm:prSet phldrT="[文本]" custT="1"/>
      <dgm:spPr/>
      <dgm:t>
        <a:bodyPr vert="horz"/>
        <a:lstStyle/>
        <a:p>
          <a:r>
            <a:rPr lang="zh-CN" altLang="en-US" sz="1300" dirty="0" smtClean="0"/>
            <a:t>模板管理</a:t>
          </a:r>
          <a:endParaRPr lang="zh-CN" altLang="en-US" sz="1300" dirty="0"/>
        </a:p>
      </dgm:t>
    </dgm:pt>
    <dgm:pt modelId="{1886C456-D66F-475D-A942-A43B9B37DACB}" type="parTrans" cxnId="{ED89F418-1F39-4B7A-9493-0C4AA84D8CE9}">
      <dgm:prSet/>
      <dgm:spPr/>
      <dgm:t>
        <a:bodyPr/>
        <a:lstStyle/>
        <a:p>
          <a:endParaRPr lang="zh-CN" altLang="en-US"/>
        </a:p>
      </dgm:t>
    </dgm:pt>
    <dgm:pt modelId="{D01EE627-7FAA-4810-9E74-D11ABF94EDFA}" type="sibTrans" cxnId="{ED89F418-1F39-4B7A-9493-0C4AA84D8CE9}">
      <dgm:prSet/>
      <dgm:spPr/>
      <dgm:t>
        <a:bodyPr/>
        <a:lstStyle/>
        <a:p>
          <a:endParaRPr lang="zh-CN" altLang="en-US"/>
        </a:p>
      </dgm:t>
    </dgm:pt>
    <dgm:pt modelId="{FC31D850-ABE8-494C-AB3C-F3763D67905E}">
      <dgm:prSet phldrT="[文本]" custT="1"/>
      <dgm:spPr/>
      <dgm:t>
        <a:bodyPr vert="horz"/>
        <a:lstStyle/>
        <a:p>
          <a:r>
            <a:rPr lang="zh-CN" altLang="en-US" sz="1300" dirty="0" smtClean="0"/>
            <a:t>知识审核</a:t>
          </a:r>
          <a:endParaRPr lang="zh-CN" altLang="en-US" sz="1300" dirty="0"/>
        </a:p>
      </dgm:t>
    </dgm:pt>
    <dgm:pt modelId="{9472F3A9-D456-43AA-ABC6-35E00E39296C}" type="parTrans" cxnId="{3DD24188-2DDA-4B8F-8FF3-B22226F9D953}">
      <dgm:prSet/>
      <dgm:spPr/>
      <dgm:t>
        <a:bodyPr/>
        <a:lstStyle/>
        <a:p>
          <a:endParaRPr lang="zh-CN" altLang="en-US"/>
        </a:p>
      </dgm:t>
    </dgm:pt>
    <dgm:pt modelId="{396B138F-E5E6-43D5-8D37-B99A631E1649}" type="sibTrans" cxnId="{3DD24188-2DDA-4B8F-8FF3-B22226F9D953}">
      <dgm:prSet/>
      <dgm:spPr/>
      <dgm:t>
        <a:bodyPr/>
        <a:lstStyle/>
        <a:p>
          <a:endParaRPr lang="zh-CN" altLang="en-US"/>
        </a:p>
      </dgm:t>
    </dgm:pt>
    <dgm:pt modelId="{EAC1E3D1-E1D0-40FE-BA72-1FD0C13B7796}">
      <dgm:prSet phldrT="[文本]" custT="1"/>
      <dgm:spPr/>
      <dgm:t>
        <a:bodyPr vert="horz"/>
        <a:lstStyle/>
        <a:p>
          <a:r>
            <a:rPr lang="zh-CN" altLang="en-US" sz="1300" dirty="0" smtClean="0"/>
            <a:t>树节点移动</a:t>
          </a:r>
          <a:endParaRPr lang="zh-CN" altLang="en-US" sz="1300" dirty="0"/>
        </a:p>
      </dgm:t>
    </dgm:pt>
    <dgm:pt modelId="{B435958C-C9CD-4821-8E74-A848B2B5FA42}" type="parTrans" cxnId="{40A26F66-CC71-470F-AA9D-E421BED9C5C6}">
      <dgm:prSet/>
      <dgm:spPr/>
      <dgm:t>
        <a:bodyPr/>
        <a:lstStyle/>
        <a:p>
          <a:endParaRPr lang="zh-CN" altLang="en-US"/>
        </a:p>
      </dgm:t>
    </dgm:pt>
    <dgm:pt modelId="{5540148E-61C7-44DF-AB5A-35B82B008104}" type="sibTrans" cxnId="{40A26F66-CC71-470F-AA9D-E421BED9C5C6}">
      <dgm:prSet/>
      <dgm:spPr/>
      <dgm:t>
        <a:bodyPr/>
        <a:lstStyle/>
        <a:p>
          <a:endParaRPr lang="zh-CN" altLang="en-US"/>
        </a:p>
      </dgm:t>
    </dgm:pt>
    <dgm:pt modelId="{9261DA57-D796-498C-9287-E553DB7303D3}">
      <dgm:prSet phldrT="[文本]" custT="1"/>
      <dgm:spPr/>
      <dgm:t>
        <a:bodyPr vert="horz"/>
        <a:lstStyle/>
        <a:p>
          <a:r>
            <a:rPr lang="zh-CN" altLang="en-US" sz="1300" dirty="0" smtClean="0"/>
            <a:t>知识分组</a:t>
          </a:r>
          <a:endParaRPr lang="zh-CN" altLang="en-US" sz="1300" dirty="0"/>
        </a:p>
      </dgm:t>
    </dgm:pt>
    <dgm:pt modelId="{D953F5E0-8D7E-460E-8A63-0E7F26F9B462}" type="parTrans" cxnId="{E114D6A4-3CF0-4643-AEDF-9E3644C2B49F}">
      <dgm:prSet/>
      <dgm:spPr/>
      <dgm:t>
        <a:bodyPr/>
        <a:lstStyle/>
        <a:p>
          <a:endParaRPr lang="zh-CN" altLang="en-US"/>
        </a:p>
      </dgm:t>
    </dgm:pt>
    <dgm:pt modelId="{D2515C78-CBFE-46D1-9ED3-F43A7DE77877}" type="sibTrans" cxnId="{E114D6A4-3CF0-4643-AEDF-9E3644C2B49F}">
      <dgm:prSet/>
      <dgm:spPr/>
      <dgm:t>
        <a:bodyPr/>
        <a:lstStyle/>
        <a:p>
          <a:endParaRPr lang="zh-CN" altLang="en-US"/>
        </a:p>
      </dgm:t>
    </dgm:pt>
    <dgm:pt modelId="{AA102722-F9BD-476D-ADD7-5DD299FD17C6}">
      <dgm:prSet phldrT="[文本]" custT="1"/>
      <dgm:spPr/>
      <dgm:t>
        <a:bodyPr vert="horz"/>
        <a:lstStyle/>
        <a:p>
          <a:r>
            <a:rPr lang="zh-CN" altLang="en-US" sz="1300" dirty="0" smtClean="0"/>
            <a:t>同义词管理</a:t>
          </a:r>
          <a:endParaRPr lang="zh-CN" altLang="en-US" sz="1300" dirty="0"/>
        </a:p>
      </dgm:t>
    </dgm:pt>
    <dgm:pt modelId="{A550ACDD-AA1F-467A-9B84-C6E2F17347A5}" type="parTrans" cxnId="{3363D777-8F2F-4DC4-B559-D9E148FC1CB8}">
      <dgm:prSet/>
      <dgm:spPr/>
      <dgm:t>
        <a:bodyPr/>
        <a:lstStyle/>
        <a:p>
          <a:endParaRPr lang="zh-CN" altLang="en-US"/>
        </a:p>
      </dgm:t>
    </dgm:pt>
    <dgm:pt modelId="{AB9552BF-77E3-4725-A79A-DF45B6521ECC}" type="sibTrans" cxnId="{3363D777-8F2F-4DC4-B559-D9E148FC1CB8}">
      <dgm:prSet/>
      <dgm:spPr/>
      <dgm:t>
        <a:bodyPr/>
        <a:lstStyle/>
        <a:p>
          <a:endParaRPr lang="zh-CN" altLang="en-US"/>
        </a:p>
      </dgm:t>
    </dgm:pt>
    <dgm:pt modelId="{917F3E0C-5B9F-4283-86E1-67A267AEEBC9}">
      <dgm:prSet phldrT="[文本]" custT="1"/>
      <dgm:spPr/>
      <dgm:t>
        <a:bodyPr vert="horz"/>
        <a:lstStyle/>
        <a:p>
          <a:r>
            <a:rPr lang="zh-CN" altLang="en-US" sz="1300" dirty="0" smtClean="0"/>
            <a:t>词库管理</a:t>
          </a:r>
          <a:endParaRPr lang="zh-CN" altLang="en-US" sz="1300" dirty="0"/>
        </a:p>
      </dgm:t>
    </dgm:pt>
    <dgm:pt modelId="{F31AB407-3D54-41D3-AB7E-8663D76370D4}" type="parTrans" cxnId="{B6321301-8846-44F3-B90B-9F0A6697F9F7}">
      <dgm:prSet/>
      <dgm:spPr/>
      <dgm:t>
        <a:bodyPr/>
        <a:lstStyle/>
        <a:p>
          <a:endParaRPr lang="zh-CN" altLang="en-US"/>
        </a:p>
      </dgm:t>
    </dgm:pt>
    <dgm:pt modelId="{774FA2F6-2404-4B85-B297-09019F4193E8}" type="sibTrans" cxnId="{B6321301-8846-44F3-B90B-9F0A6697F9F7}">
      <dgm:prSet/>
      <dgm:spPr/>
      <dgm:t>
        <a:bodyPr/>
        <a:lstStyle/>
        <a:p>
          <a:endParaRPr lang="zh-CN" altLang="en-US"/>
        </a:p>
      </dgm:t>
    </dgm:pt>
    <dgm:pt modelId="{6E47579E-C133-4859-9EEF-A6F414D4A2D5}">
      <dgm:prSet phldrT="[文本]" custT="1"/>
      <dgm:spPr/>
      <dgm:t>
        <a:bodyPr vert="horz"/>
        <a:lstStyle/>
        <a:p>
          <a:r>
            <a:rPr lang="zh-CN" altLang="en-US" sz="1300" dirty="0" smtClean="0"/>
            <a:t>问答管理</a:t>
          </a:r>
          <a:endParaRPr lang="zh-CN" altLang="en-US" sz="1300" dirty="0"/>
        </a:p>
      </dgm:t>
    </dgm:pt>
    <dgm:pt modelId="{B9138692-89BB-4105-A08D-E6F5E5021713}" type="parTrans" cxnId="{6C49E8CE-49EE-4A6F-9C76-361C44A7CF43}">
      <dgm:prSet/>
      <dgm:spPr/>
      <dgm:t>
        <a:bodyPr/>
        <a:lstStyle/>
        <a:p>
          <a:endParaRPr lang="zh-CN" altLang="en-US"/>
        </a:p>
      </dgm:t>
    </dgm:pt>
    <dgm:pt modelId="{BA95199A-D477-4921-B97D-17D94F510374}" type="sibTrans" cxnId="{6C49E8CE-49EE-4A6F-9C76-361C44A7CF43}">
      <dgm:prSet/>
      <dgm:spPr/>
      <dgm:t>
        <a:bodyPr/>
        <a:lstStyle/>
        <a:p>
          <a:endParaRPr lang="zh-CN" altLang="en-US"/>
        </a:p>
      </dgm:t>
    </dgm:pt>
    <dgm:pt modelId="{065EC220-CF3E-41DC-B3D6-F8CF040AF0EE}">
      <dgm:prSet phldrT="[文本]" custT="1"/>
      <dgm:spPr/>
      <dgm:t>
        <a:bodyPr vert="horz"/>
        <a:lstStyle/>
        <a:p>
          <a:r>
            <a:rPr lang="zh-CN" altLang="en-US" sz="1300" dirty="0" smtClean="0"/>
            <a:t>业务通告</a:t>
          </a:r>
          <a:endParaRPr lang="zh-CN" altLang="en-US" sz="1300" dirty="0"/>
        </a:p>
      </dgm:t>
    </dgm:pt>
    <dgm:pt modelId="{8F46D38A-2E2F-4302-8D0F-F80A7F93360E}" type="parTrans" cxnId="{D89501D0-262F-4F5C-88F4-A3071D5CA8A4}">
      <dgm:prSet/>
      <dgm:spPr/>
      <dgm:t>
        <a:bodyPr/>
        <a:lstStyle/>
        <a:p>
          <a:endParaRPr lang="zh-CN" altLang="en-US"/>
        </a:p>
      </dgm:t>
    </dgm:pt>
    <dgm:pt modelId="{DB9123DE-4E03-45D3-BE57-B9562CE5838B}" type="sibTrans" cxnId="{D89501D0-262F-4F5C-88F4-A3071D5CA8A4}">
      <dgm:prSet/>
      <dgm:spPr/>
      <dgm:t>
        <a:bodyPr/>
        <a:lstStyle/>
        <a:p>
          <a:endParaRPr lang="zh-CN" altLang="en-US"/>
        </a:p>
      </dgm:t>
    </dgm:pt>
    <dgm:pt modelId="{B6DF5F11-B339-445A-8B9E-6BECDB7569B4}">
      <dgm:prSet phldrT="[文本]" custT="1"/>
      <dgm:spPr/>
      <dgm:t>
        <a:bodyPr vert="horz"/>
        <a:lstStyle/>
        <a:p>
          <a:r>
            <a:rPr lang="zh-CN" altLang="en-US" sz="1300" dirty="0" smtClean="0"/>
            <a:t>积分配置</a:t>
          </a:r>
          <a:endParaRPr lang="zh-CN" altLang="en-US" sz="1300" dirty="0"/>
        </a:p>
      </dgm:t>
    </dgm:pt>
    <dgm:pt modelId="{D0EBC35B-E0A0-4894-ADA8-AE60247AA3BF}" type="parTrans" cxnId="{145E45FD-25D3-4B9D-BA62-4B4B9E3FE3FD}">
      <dgm:prSet/>
      <dgm:spPr/>
      <dgm:t>
        <a:bodyPr/>
        <a:lstStyle/>
        <a:p>
          <a:endParaRPr lang="zh-CN" altLang="en-US"/>
        </a:p>
      </dgm:t>
    </dgm:pt>
    <dgm:pt modelId="{98711DE4-5518-4712-B836-3DDA3C1CDECE}" type="sibTrans" cxnId="{145E45FD-25D3-4B9D-BA62-4B4B9E3FE3FD}">
      <dgm:prSet/>
      <dgm:spPr/>
      <dgm:t>
        <a:bodyPr/>
        <a:lstStyle/>
        <a:p>
          <a:endParaRPr lang="zh-CN" altLang="en-US"/>
        </a:p>
      </dgm:t>
    </dgm:pt>
    <dgm:pt modelId="{2100A066-84AF-4082-94CD-A6D01EC832C3}">
      <dgm:prSet phldrT="[文本]" custT="1"/>
      <dgm:spPr/>
      <dgm:t>
        <a:bodyPr vert="horz"/>
        <a:lstStyle/>
        <a:p>
          <a:r>
            <a:rPr lang="zh-CN" altLang="en-US" sz="1300" dirty="0" smtClean="0"/>
            <a:t>宣传管理</a:t>
          </a:r>
          <a:endParaRPr lang="zh-CN" altLang="en-US" sz="1300" dirty="0"/>
        </a:p>
      </dgm:t>
    </dgm:pt>
    <dgm:pt modelId="{DAAD2591-6BF8-416A-BCFD-1AF79046BE09}" type="parTrans" cxnId="{1208BE87-77BA-4750-BB0F-E3D7C0854F46}">
      <dgm:prSet/>
      <dgm:spPr/>
      <dgm:t>
        <a:bodyPr/>
        <a:lstStyle/>
        <a:p>
          <a:endParaRPr lang="zh-CN" altLang="en-US"/>
        </a:p>
      </dgm:t>
    </dgm:pt>
    <dgm:pt modelId="{592993FF-BFA2-4242-B20B-C08CB7807271}" type="sibTrans" cxnId="{1208BE87-77BA-4750-BB0F-E3D7C0854F46}">
      <dgm:prSet/>
      <dgm:spPr/>
      <dgm:t>
        <a:bodyPr/>
        <a:lstStyle/>
        <a:p>
          <a:endParaRPr lang="zh-CN" altLang="en-US"/>
        </a:p>
      </dgm:t>
    </dgm:pt>
    <dgm:pt modelId="{C7134BFB-7A61-4F7F-857E-F5B5927CDB05}">
      <dgm:prSet phldrT="[文本]" custT="1"/>
      <dgm:spPr/>
      <dgm:t>
        <a:bodyPr/>
        <a:lstStyle/>
        <a:p>
          <a:r>
            <a:rPr lang="zh-CN" altLang="en-US" sz="1300" dirty="0" smtClean="0"/>
            <a:t>日志管理</a:t>
          </a:r>
          <a:endParaRPr lang="en-US" altLang="zh-CN" sz="1300" dirty="0" smtClean="0"/>
        </a:p>
      </dgm:t>
    </dgm:pt>
    <dgm:pt modelId="{4BC1E604-380D-4218-AAA0-6B79DDCFD89B}" type="parTrans" cxnId="{13B68332-63C9-421A-9854-ADE9CF81C0CD}">
      <dgm:prSet/>
      <dgm:spPr/>
      <dgm:t>
        <a:bodyPr/>
        <a:lstStyle/>
        <a:p>
          <a:endParaRPr lang="zh-CN" altLang="en-US"/>
        </a:p>
      </dgm:t>
    </dgm:pt>
    <dgm:pt modelId="{633C7BF6-5C85-4B7E-8C26-330CC24AFC19}" type="sibTrans" cxnId="{13B68332-63C9-421A-9854-ADE9CF81C0CD}">
      <dgm:prSet/>
      <dgm:spPr/>
      <dgm:t>
        <a:bodyPr/>
        <a:lstStyle/>
        <a:p>
          <a:endParaRPr lang="zh-CN" altLang="en-US"/>
        </a:p>
      </dgm:t>
    </dgm:pt>
    <dgm:pt modelId="{39E7EB8D-3EA2-47B6-8648-D772152CEA12}" type="pres">
      <dgm:prSet presAssocID="{2AF10684-C699-4AAF-8360-9A3F5600A46E}" presName="diagram" presStyleCnt="0">
        <dgm:presLayoutVars>
          <dgm:chPref val="1"/>
          <dgm:dir/>
          <dgm:animOne val="branch"/>
          <dgm:animLvl val="lvl"/>
          <dgm:resizeHandles/>
        </dgm:presLayoutVars>
      </dgm:prSet>
      <dgm:spPr/>
      <dgm:t>
        <a:bodyPr/>
        <a:lstStyle/>
        <a:p>
          <a:endParaRPr lang="zh-CN" altLang="en-US"/>
        </a:p>
      </dgm:t>
    </dgm:pt>
    <dgm:pt modelId="{DAEBFEE9-1465-47B5-87ED-C701D1D85D6A}" type="pres">
      <dgm:prSet presAssocID="{5F8D14FF-F5A9-40BF-AE05-9AF4DC345A93}" presName="root" presStyleCnt="0"/>
      <dgm:spPr/>
      <dgm:t>
        <a:bodyPr/>
        <a:lstStyle/>
        <a:p>
          <a:endParaRPr lang="zh-CN" altLang="en-US"/>
        </a:p>
      </dgm:t>
    </dgm:pt>
    <dgm:pt modelId="{EE8593C6-0606-4A94-A6AE-78387080444F}" type="pres">
      <dgm:prSet presAssocID="{5F8D14FF-F5A9-40BF-AE05-9AF4DC345A93}" presName="rootComposite" presStyleCnt="0"/>
      <dgm:spPr/>
      <dgm:t>
        <a:bodyPr/>
        <a:lstStyle/>
        <a:p>
          <a:endParaRPr lang="zh-CN" altLang="en-US"/>
        </a:p>
      </dgm:t>
    </dgm:pt>
    <dgm:pt modelId="{61767BAC-682D-4FF6-BEDB-93545AA8E87B}" type="pres">
      <dgm:prSet presAssocID="{5F8D14FF-F5A9-40BF-AE05-9AF4DC345A93}" presName="rootText" presStyleLbl="node1" presStyleIdx="0" presStyleCnt="7" custScaleY="410454"/>
      <dgm:spPr/>
      <dgm:t>
        <a:bodyPr/>
        <a:lstStyle/>
        <a:p>
          <a:endParaRPr lang="zh-CN" altLang="en-US"/>
        </a:p>
      </dgm:t>
    </dgm:pt>
    <dgm:pt modelId="{7E5AD95F-8139-4E84-9000-57AA99322147}" type="pres">
      <dgm:prSet presAssocID="{5F8D14FF-F5A9-40BF-AE05-9AF4DC345A93}" presName="rootConnector" presStyleLbl="node1" presStyleIdx="0" presStyleCnt="7"/>
      <dgm:spPr/>
      <dgm:t>
        <a:bodyPr/>
        <a:lstStyle/>
        <a:p>
          <a:endParaRPr lang="zh-CN" altLang="en-US"/>
        </a:p>
      </dgm:t>
    </dgm:pt>
    <dgm:pt modelId="{7A146125-E144-4563-9CC4-F510F1BCB51F}" type="pres">
      <dgm:prSet presAssocID="{5F8D14FF-F5A9-40BF-AE05-9AF4DC345A93}" presName="childShape" presStyleCnt="0"/>
      <dgm:spPr/>
      <dgm:t>
        <a:bodyPr/>
        <a:lstStyle/>
        <a:p>
          <a:endParaRPr lang="zh-CN" altLang="en-US"/>
        </a:p>
      </dgm:t>
    </dgm:pt>
    <dgm:pt modelId="{DFF4B854-1FEF-4828-89DB-84EC8FF73EE5}" type="pres">
      <dgm:prSet presAssocID="{E4934CB6-2B40-4D0D-8045-84105AEF8406}" presName="Name13" presStyleLbl="parChTrans1D2" presStyleIdx="0" presStyleCnt="33"/>
      <dgm:spPr/>
      <dgm:t>
        <a:bodyPr/>
        <a:lstStyle/>
        <a:p>
          <a:endParaRPr lang="zh-CN" altLang="en-US"/>
        </a:p>
      </dgm:t>
    </dgm:pt>
    <dgm:pt modelId="{397DE4EA-DE8E-4FBD-8AD2-EE8956DAA78C}" type="pres">
      <dgm:prSet presAssocID="{BADD502B-5E07-4DFD-9F91-A4475F675FEA}" presName="childText" presStyleLbl="bgAcc1" presStyleIdx="0" presStyleCnt="33" custScaleX="158356" custScaleY="95761" custLinFactNeighborY="43609">
        <dgm:presLayoutVars>
          <dgm:bulletEnabled val="1"/>
        </dgm:presLayoutVars>
      </dgm:prSet>
      <dgm:spPr/>
      <dgm:t>
        <a:bodyPr/>
        <a:lstStyle/>
        <a:p>
          <a:endParaRPr lang="zh-CN" altLang="en-US"/>
        </a:p>
      </dgm:t>
    </dgm:pt>
    <dgm:pt modelId="{DCD0FE8E-8CF2-4EE3-B02D-3856B3DBF612}" type="pres">
      <dgm:prSet presAssocID="{2F5E561F-FF57-484D-99AA-E2119DA7FDE8}" presName="Name13" presStyleLbl="parChTrans1D2" presStyleIdx="1" presStyleCnt="33"/>
      <dgm:spPr/>
      <dgm:t>
        <a:bodyPr/>
        <a:lstStyle/>
        <a:p>
          <a:endParaRPr lang="zh-CN" altLang="en-US"/>
        </a:p>
      </dgm:t>
    </dgm:pt>
    <dgm:pt modelId="{F44DEF3E-11F0-4BD7-BE4A-94129825AB9B}" type="pres">
      <dgm:prSet presAssocID="{7940E476-603A-4350-8B14-5DEBC0A900B1}" presName="childText" presStyleLbl="bgAcc1" presStyleIdx="1" presStyleCnt="33" custScaleX="157290" custScaleY="115365" custLinFactNeighborX="7506" custLinFactNeighborY="56761">
        <dgm:presLayoutVars>
          <dgm:bulletEnabled val="1"/>
        </dgm:presLayoutVars>
      </dgm:prSet>
      <dgm:spPr/>
      <dgm:t>
        <a:bodyPr/>
        <a:lstStyle/>
        <a:p>
          <a:endParaRPr lang="zh-CN" altLang="en-US"/>
        </a:p>
      </dgm:t>
    </dgm:pt>
    <dgm:pt modelId="{D424A8BC-E92F-461C-8A6B-329E99F0C8C0}" type="pres">
      <dgm:prSet presAssocID="{999258F1-E0FB-40C2-A058-9B88FDAC8C8D}" presName="Name13" presStyleLbl="parChTrans1D2" presStyleIdx="2" presStyleCnt="33"/>
      <dgm:spPr/>
      <dgm:t>
        <a:bodyPr/>
        <a:lstStyle/>
        <a:p>
          <a:endParaRPr lang="zh-CN" altLang="en-US"/>
        </a:p>
      </dgm:t>
    </dgm:pt>
    <dgm:pt modelId="{E17BC5B7-1789-458E-B882-BF6B30B28EDF}" type="pres">
      <dgm:prSet presAssocID="{9E93CE58-1D96-4DBE-8A0B-1AA469EEEC5B}" presName="childText" presStyleLbl="bgAcc1" presStyleIdx="2" presStyleCnt="33" custScaleX="167638" custScaleY="100001" custLinFactNeighborX="2332" custLinFactNeighborY="68719">
        <dgm:presLayoutVars>
          <dgm:bulletEnabled val="1"/>
        </dgm:presLayoutVars>
      </dgm:prSet>
      <dgm:spPr/>
      <dgm:t>
        <a:bodyPr/>
        <a:lstStyle/>
        <a:p>
          <a:endParaRPr lang="zh-CN" altLang="en-US"/>
        </a:p>
      </dgm:t>
    </dgm:pt>
    <dgm:pt modelId="{6B5C4365-3570-4AB4-9CF9-8E4D8AC70535}" type="pres">
      <dgm:prSet presAssocID="{49707C21-F511-4043-9DF1-24604F5FFB8F}" presName="Name13" presStyleLbl="parChTrans1D2" presStyleIdx="3" presStyleCnt="33"/>
      <dgm:spPr/>
      <dgm:t>
        <a:bodyPr/>
        <a:lstStyle/>
        <a:p>
          <a:endParaRPr lang="zh-CN" altLang="en-US"/>
        </a:p>
      </dgm:t>
    </dgm:pt>
    <dgm:pt modelId="{CD41F319-131B-4BEF-B21E-FCB290BECB3A}" type="pres">
      <dgm:prSet presAssocID="{5484840C-DCA5-484E-ACC7-05AE2717CC00}" presName="childText" presStyleLbl="bgAcc1" presStyleIdx="3" presStyleCnt="33" custScaleX="158356" custLinFactNeighborX="2332" custLinFactNeighborY="75602">
        <dgm:presLayoutVars>
          <dgm:bulletEnabled val="1"/>
        </dgm:presLayoutVars>
      </dgm:prSet>
      <dgm:spPr/>
      <dgm:t>
        <a:bodyPr/>
        <a:lstStyle/>
        <a:p>
          <a:endParaRPr lang="zh-CN" altLang="en-US"/>
        </a:p>
      </dgm:t>
    </dgm:pt>
    <dgm:pt modelId="{64089D07-421B-4A11-BA65-D2B4DC7B8720}" type="pres">
      <dgm:prSet presAssocID="{381309E8-C9B2-4EE1-BDDB-BD9A4DDB982C}" presName="Name13" presStyleLbl="parChTrans1D2" presStyleIdx="4" presStyleCnt="33"/>
      <dgm:spPr/>
      <dgm:t>
        <a:bodyPr/>
        <a:lstStyle/>
        <a:p>
          <a:endParaRPr lang="zh-CN" altLang="en-US"/>
        </a:p>
      </dgm:t>
    </dgm:pt>
    <dgm:pt modelId="{0CCABCEA-2610-45EC-9979-A39AF9027786}" type="pres">
      <dgm:prSet presAssocID="{097BD4D7-D784-40CE-97D3-03FA0B627FAB}" presName="childText" presStyleLbl="bgAcc1" presStyleIdx="4" presStyleCnt="33" custScaleX="158356" custLinFactNeighborY="83575">
        <dgm:presLayoutVars>
          <dgm:bulletEnabled val="1"/>
        </dgm:presLayoutVars>
      </dgm:prSet>
      <dgm:spPr/>
      <dgm:t>
        <a:bodyPr/>
        <a:lstStyle/>
        <a:p>
          <a:endParaRPr lang="zh-CN" altLang="en-US"/>
        </a:p>
      </dgm:t>
    </dgm:pt>
    <dgm:pt modelId="{6B947A7F-2D98-4A0E-9D59-9E6A398B7F88}" type="pres">
      <dgm:prSet presAssocID="{98D4ABE2-D69C-4FBC-9C01-F6D4B90EF623}" presName="Name13" presStyleLbl="parChTrans1D2" presStyleIdx="5" presStyleCnt="33"/>
      <dgm:spPr/>
      <dgm:t>
        <a:bodyPr/>
        <a:lstStyle/>
        <a:p>
          <a:endParaRPr lang="zh-CN" altLang="en-US"/>
        </a:p>
      </dgm:t>
    </dgm:pt>
    <dgm:pt modelId="{76C48AE9-E642-47B2-AF6B-3C98FCC51387}" type="pres">
      <dgm:prSet presAssocID="{7A31B305-CC5D-4D84-B298-5AFC01D3DB4E}" presName="childText" presStyleLbl="bgAcc1" presStyleIdx="5" presStyleCnt="33" custScaleX="168705" custLinFactNeighborY="92996">
        <dgm:presLayoutVars>
          <dgm:bulletEnabled val="1"/>
        </dgm:presLayoutVars>
      </dgm:prSet>
      <dgm:spPr/>
      <dgm:t>
        <a:bodyPr/>
        <a:lstStyle/>
        <a:p>
          <a:endParaRPr lang="zh-CN" altLang="en-US"/>
        </a:p>
      </dgm:t>
    </dgm:pt>
    <dgm:pt modelId="{B258A08C-1009-467C-9E0D-0682717038EB}" type="pres">
      <dgm:prSet presAssocID="{891CC997-E0E4-413F-8373-64CB41F1F3BA}" presName="Name13" presStyleLbl="parChTrans1D2" presStyleIdx="6" presStyleCnt="33"/>
      <dgm:spPr/>
      <dgm:t>
        <a:bodyPr/>
        <a:lstStyle/>
        <a:p>
          <a:endParaRPr lang="zh-CN" altLang="en-US"/>
        </a:p>
      </dgm:t>
    </dgm:pt>
    <dgm:pt modelId="{539C5C49-92E7-41A0-A8AF-5C3785F7E79E}" type="pres">
      <dgm:prSet presAssocID="{004A9B46-FB1C-4265-98C4-411ECC17F10B}" presName="childText" presStyleLbl="bgAcc1" presStyleIdx="6" presStyleCnt="33" custScaleX="168704" custLinFactY="2417" custLinFactNeighborY="100000">
        <dgm:presLayoutVars>
          <dgm:bulletEnabled val="1"/>
        </dgm:presLayoutVars>
      </dgm:prSet>
      <dgm:spPr/>
      <dgm:t>
        <a:bodyPr/>
        <a:lstStyle/>
        <a:p>
          <a:endParaRPr lang="zh-CN" altLang="en-US"/>
        </a:p>
      </dgm:t>
    </dgm:pt>
    <dgm:pt modelId="{99855006-B7E3-45E6-B4AA-2B039492D909}" type="pres">
      <dgm:prSet presAssocID="{5D73500B-EDEA-4B01-9942-7444C455D9FE}" presName="root" presStyleCnt="0"/>
      <dgm:spPr/>
      <dgm:t>
        <a:bodyPr/>
        <a:lstStyle/>
        <a:p>
          <a:endParaRPr lang="zh-CN" altLang="en-US"/>
        </a:p>
      </dgm:t>
    </dgm:pt>
    <dgm:pt modelId="{8FDD880A-82CE-43D5-9063-E43E9A959B99}" type="pres">
      <dgm:prSet presAssocID="{5D73500B-EDEA-4B01-9942-7444C455D9FE}" presName="rootComposite" presStyleCnt="0"/>
      <dgm:spPr/>
      <dgm:t>
        <a:bodyPr/>
        <a:lstStyle/>
        <a:p>
          <a:endParaRPr lang="zh-CN" altLang="en-US"/>
        </a:p>
      </dgm:t>
    </dgm:pt>
    <dgm:pt modelId="{DFD72718-B4B5-4232-94B3-FB4A4C4E8CEA}" type="pres">
      <dgm:prSet presAssocID="{5D73500B-EDEA-4B01-9942-7444C455D9FE}" presName="rootText" presStyleLbl="node1" presStyleIdx="1" presStyleCnt="7" custScaleY="410454"/>
      <dgm:spPr/>
      <dgm:t>
        <a:bodyPr/>
        <a:lstStyle/>
        <a:p>
          <a:endParaRPr lang="zh-CN" altLang="en-US"/>
        </a:p>
      </dgm:t>
    </dgm:pt>
    <dgm:pt modelId="{B476203C-3154-48A4-9F02-F04AE91E8F91}" type="pres">
      <dgm:prSet presAssocID="{5D73500B-EDEA-4B01-9942-7444C455D9FE}" presName="rootConnector" presStyleLbl="node1" presStyleIdx="1" presStyleCnt="7"/>
      <dgm:spPr/>
      <dgm:t>
        <a:bodyPr/>
        <a:lstStyle/>
        <a:p>
          <a:endParaRPr lang="zh-CN" altLang="en-US"/>
        </a:p>
      </dgm:t>
    </dgm:pt>
    <dgm:pt modelId="{3D9AF0B5-FD8E-4A15-85D4-DCB83939EA2D}" type="pres">
      <dgm:prSet presAssocID="{5D73500B-EDEA-4B01-9942-7444C455D9FE}" presName="childShape" presStyleCnt="0"/>
      <dgm:spPr/>
      <dgm:t>
        <a:bodyPr/>
        <a:lstStyle/>
        <a:p>
          <a:endParaRPr lang="zh-CN" altLang="en-US"/>
        </a:p>
      </dgm:t>
    </dgm:pt>
    <dgm:pt modelId="{3F6A53A3-1B69-4575-BC85-7FFF74C1D3B4}" type="pres">
      <dgm:prSet presAssocID="{E7CAEC2E-4C0E-43C9-91FE-6C3C82BCCBD0}" presName="Name13" presStyleLbl="parChTrans1D2" presStyleIdx="7" presStyleCnt="33"/>
      <dgm:spPr/>
      <dgm:t>
        <a:bodyPr/>
        <a:lstStyle/>
        <a:p>
          <a:endParaRPr lang="zh-CN" altLang="en-US"/>
        </a:p>
      </dgm:t>
    </dgm:pt>
    <dgm:pt modelId="{E3917BD0-618A-4DDC-8A0A-03028981ED0D}" type="pres">
      <dgm:prSet presAssocID="{7A546FA3-5F11-4431-AD15-7AC826915BE0}" presName="childText" presStyleLbl="bgAcc1" presStyleIdx="7" presStyleCnt="33" custScaleX="165131" custScaleY="120554" custLinFactNeighborY="24406">
        <dgm:presLayoutVars>
          <dgm:bulletEnabled val="1"/>
        </dgm:presLayoutVars>
      </dgm:prSet>
      <dgm:spPr/>
      <dgm:t>
        <a:bodyPr/>
        <a:lstStyle/>
        <a:p>
          <a:endParaRPr lang="zh-CN" altLang="en-US"/>
        </a:p>
      </dgm:t>
    </dgm:pt>
    <dgm:pt modelId="{386D22AE-CD44-440F-9277-0E6208BD5612}" type="pres">
      <dgm:prSet presAssocID="{D608A660-E500-4C2A-92EE-D116AAE0F6FE}" presName="Name13" presStyleLbl="parChTrans1D2" presStyleIdx="8" presStyleCnt="33"/>
      <dgm:spPr/>
      <dgm:t>
        <a:bodyPr/>
        <a:lstStyle/>
        <a:p>
          <a:endParaRPr lang="zh-CN" altLang="en-US"/>
        </a:p>
      </dgm:t>
    </dgm:pt>
    <dgm:pt modelId="{83D4E2B6-6F96-430C-8583-99664914CB95}" type="pres">
      <dgm:prSet presAssocID="{16A36BC8-DB69-4E36-A8FC-45116163CE64}" presName="childText" presStyleLbl="bgAcc1" presStyleIdx="8" presStyleCnt="33" custScaleX="182151" custScaleY="109882" custLinFactNeighborY="24406">
        <dgm:presLayoutVars>
          <dgm:bulletEnabled val="1"/>
        </dgm:presLayoutVars>
      </dgm:prSet>
      <dgm:spPr/>
      <dgm:t>
        <a:bodyPr/>
        <a:lstStyle/>
        <a:p>
          <a:endParaRPr lang="zh-CN" altLang="en-US"/>
        </a:p>
      </dgm:t>
    </dgm:pt>
    <dgm:pt modelId="{699A4CE8-2629-4B92-B716-1C038F590702}" type="pres">
      <dgm:prSet presAssocID="{1FDB20A6-7F1B-48EA-800E-02CC377F8757}" presName="Name13" presStyleLbl="parChTrans1D2" presStyleIdx="9" presStyleCnt="33"/>
      <dgm:spPr/>
      <dgm:t>
        <a:bodyPr/>
        <a:lstStyle/>
        <a:p>
          <a:endParaRPr lang="zh-CN" altLang="en-US"/>
        </a:p>
      </dgm:t>
    </dgm:pt>
    <dgm:pt modelId="{D476112F-39A7-4013-B65F-147367578CE5}" type="pres">
      <dgm:prSet presAssocID="{740586CD-FE59-4E51-B2BC-D8B24AF1DA90}" presName="childText" presStyleLbl="bgAcc1" presStyleIdx="9" presStyleCnt="33" custScaleX="157205" custScaleY="120554" custLinFactNeighborY="24406">
        <dgm:presLayoutVars>
          <dgm:bulletEnabled val="1"/>
        </dgm:presLayoutVars>
      </dgm:prSet>
      <dgm:spPr/>
      <dgm:t>
        <a:bodyPr/>
        <a:lstStyle/>
        <a:p>
          <a:endParaRPr lang="zh-CN" altLang="en-US"/>
        </a:p>
      </dgm:t>
    </dgm:pt>
    <dgm:pt modelId="{01441EFD-AB05-4E39-B645-D97982D9E001}" type="pres">
      <dgm:prSet presAssocID="{CFC13BFE-3676-4FB0-A819-F2698EB08E63}" presName="Name13" presStyleLbl="parChTrans1D2" presStyleIdx="10" presStyleCnt="33"/>
      <dgm:spPr/>
      <dgm:t>
        <a:bodyPr/>
        <a:lstStyle/>
        <a:p>
          <a:endParaRPr lang="zh-CN" altLang="en-US"/>
        </a:p>
      </dgm:t>
    </dgm:pt>
    <dgm:pt modelId="{31608D3A-BC1A-4908-BD71-2671D212CA16}" type="pres">
      <dgm:prSet presAssocID="{0C7D6DB4-75C8-416A-B631-351990AA0013}" presName="childText" presStyleLbl="bgAcc1" presStyleIdx="10" presStyleCnt="33" custScaleX="129059" custScaleY="120554" custLinFactNeighborY="24406">
        <dgm:presLayoutVars>
          <dgm:bulletEnabled val="1"/>
        </dgm:presLayoutVars>
      </dgm:prSet>
      <dgm:spPr/>
      <dgm:t>
        <a:bodyPr/>
        <a:lstStyle/>
        <a:p>
          <a:endParaRPr lang="zh-CN" altLang="en-US"/>
        </a:p>
      </dgm:t>
    </dgm:pt>
    <dgm:pt modelId="{ED1CC40D-78B7-4931-AF27-DFB33D6BC2B2}" type="pres">
      <dgm:prSet presAssocID="{1886C456-D66F-475D-A942-A43B9B37DACB}" presName="Name13" presStyleLbl="parChTrans1D2" presStyleIdx="11" presStyleCnt="33"/>
      <dgm:spPr/>
      <dgm:t>
        <a:bodyPr/>
        <a:lstStyle/>
        <a:p>
          <a:endParaRPr lang="zh-CN" altLang="en-US"/>
        </a:p>
      </dgm:t>
    </dgm:pt>
    <dgm:pt modelId="{E67FF0F6-B37F-4619-A9E8-F2AE6AEE8DC6}" type="pres">
      <dgm:prSet presAssocID="{A4A87539-7CAB-4033-A95A-EF926D506988}" presName="childText" presStyleLbl="bgAcc1" presStyleIdx="11" presStyleCnt="33" custScaleX="167789" custScaleY="110452" custLinFactNeighborY="18609">
        <dgm:presLayoutVars>
          <dgm:bulletEnabled val="1"/>
        </dgm:presLayoutVars>
      </dgm:prSet>
      <dgm:spPr/>
      <dgm:t>
        <a:bodyPr/>
        <a:lstStyle/>
        <a:p>
          <a:endParaRPr lang="zh-CN" altLang="en-US"/>
        </a:p>
      </dgm:t>
    </dgm:pt>
    <dgm:pt modelId="{2745708B-0320-448F-8360-210D36ADAFEA}" type="pres">
      <dgm:prSet presAssocID="{9472F3A9-D456-43AA-ABC6-35E00E39296C}" presName="Name13" presStyleLbl="parChTrans1D2" presStyleIdx="12" presStyleCnt="33"/>
      <dgm:spPr/>
      <dgm:t>
        <a:bodyPr/>
        <a:lstStyle/>
        <a:p>
          <a:endParaRPr lang="zh-CN" altLang="en-US"/>
        </a:p>
      </dgm:t>
    </dgm:pt>
    <dgm:pt modelId="{555C5FD1-BC09-4150-900B-0F57C07972FA}" type="pres">
      <dgm:prSet presAssocID="{FC31D850-ABE8-494C-AB3C-F3763D67905E}" presName="childText" presStyleLbl="bgAcc1" presStyleIdx="12" presStyleCnt="33" custScaleX="148007">
        <dgm:presLayoutVars>
          <dgm:bulletEnabled val="1"/>
        </dgm:presLayoutVars>
      </dgm:prSet>
      <dgm:spPr/>
      <dgm:t>
        <a:bodyPr/>
        <a:lstStyle/>
        <a:p>
          <a:endParaRPr lang="zh-CN" altLang="en-US"/>
        </a:p>
      </dgm:t>
    </dgm:pt>
    <dgm:pt modelId="{8416858B-9D43-4CBF-A66F-62B44D00743A}" type="pres">
      <dgm:prSet presAssocID="{B435958C-C9CD-4821-8E74-A848B2B5FA42}" presName="Name13" presStyleLbl="parChTrans1D2" presStyleIdx="13" presStyleCnt="33"/>
      <dgm:spPr/>
      <dgm:t>
        <a:bodyPr/>
        <a:lstStyle/>
        <a:p>
          <a:endParaRPr lang="zh-CN" altLang="en-US"/>
        </a:p>
      </dgm:t>
    </dgm:pt>
    <dgm:pt modelId="{2654C098-0FF1-4CA6-8137-503EAFAFBC99}" type="pres">
      <dgm:prSet presAssocID="{EAC1E3D1-E1D0-40FE-BA72-1FD0C13B7796}" presName="childText" presStyleLbl="bgAcc1" presStyleIdx="13" presStyleCnt="33" custScaleX="187880" custScaleY="81171">
        <dgm:presLayoutVars>
          <dgm:bulletEnabled val="1"/>
        </dgm:presLayoutVars>
      </dgm:prSet>
      <dgm:spPr/>
      <dgm:t>
        <a:bodyPr/>
        <a:lstStyle/>
        <a:p>
          <a:endParaRPr lang="zh-CN" altLang="en-US"/>
        </a:p>
      </dgm:t>
    </dgm:pt>
    <dgm:pt modelId="{F32E96CD-CCBF-4B11-A7BC-F0C914434B31}" type="pres">
      <dgm:prSet presAssocID="{D953F5E0-8D7E-460E-8A63-0E7F26F9B462}" presName="Name13" presStyleLbl="parChTrans1D2" presStyleIdx="14" presStyleCnt="33"/>
      <dgm:spPr/>
      <dgm:t>
        <a:bodyPr/>
        <a:lstStyle/>
        <a:p>
          <a:endParaRPr lang="zh-CN" altLang="en-US"/>
        </a:p>
      </dgm:t>
    </dgm:pt>
    <dgm:pt modelId="{247DFAEF-A547-4326-8EE9-C809A1597CFE}" type="pres">
      <dgm:prSet presAssocID="{9261DA57-D796-498C-9287-E553DB7303D3}" presName="childText" presStyleLbl="bgAcc1" presStyleIdx="14" presStyleCnt="33" custScaleX="151532">
        <dgm:presLayoutVars>
          <dgm:bulletEnabled val="1"/>
        </dgm:presLayoutVars>
      </dgm:prSet>
      <dgm:spPr/>
      <dgm:t>
        <a:bodyPr/>
        <a:lstStyle/>
        <a:p>
          <a:endParaRPr lang="zh-CN" altLang="en-US"/>
        </a:p>
      </dgm:t>
    </dgm:pt>
    <dgm:pt modelId="{FAA7BCAE-26CA-4179-8481-2A21BA3F8F23}" type="pres">
      <dgm:prSet presAssocID="{A550ACDD-AA1F-467A-9B84-C6E2F17347A5}" presName="Name13" presStyleLbl="parChTrans1D2" presStyleIdx="15" presStyleCnt="33"/>
      <dgm:spPr/>
      <dgm:t>
        <a:bodyPr/>
        <a:lstStyle/>
        <a:p>
          <a:endParaRPr lang="zh-CN" altLang="en-US"/>
        </a:p>
      </dgm:t>
    </dgm:pt>
    <dgm:pt modelId="{89C41226-D0B8-41E4-9676-AC09443DBF4E}" type="pres">
      <dgm:prSet presAssocID="{AA102722-F9BD-476D-ADD7-5DD299FD17C6}" presName="childText" presStyleLbl="bgAcc1" presStyleIdx="15" presStyleCnt="33" custScaleX="206306" custScaleY="99525">
        <dgm:presLayoutVars>
          <dgm:bulletEnabled val="1"/>
        </dgm:presLayoutVars>
      </dgm:prSet>
      <dgm:spPr/>
      <dgm:t>
        <a:bodyPr/>
        <a:lstStyle/>
        <a:p>
          <a:endParaRPr lang="zh-CN" altLang="en-US"/>
        </a:p>
      </dgm:t>
    </dgm:pt>
    <dgm:pt modelId="{BA01981F-774D-4A29-BFDD-3544DD92F226}" type="pres">
      <dgm:prSet presAssocID="{F31AB407-3D54-41D3-AB7E-8663D76370D4}" presName="Name13" presStyleLbl="parChTrans1D2" presStyleIdx="16" presStyleCnt="33"/>
      <dgm:spPr/>
      <dgm:t>
        <a:bodyPr/>
        <a:lstStyle/>
        <a:p>
          <a:endParaRPr lang="zh-CN" altLang="en-US"/>
        </a:p>
      </dgm:t>
    </dgm:pt>
    <dgm:pt modelId="{851C2E2B-F31B-47A3-9E71-CBCC56AA81A9}" type="pres">
      <dgm:prSet presAssocID="{917F3E0C-5B9F-4283-86E1-67A267AEEBC9}" presName="childText" presStyleLbl="bgAcc1" presStyleIdx="16" presStyleCnt="33" custScaleX="154924">
        <dgm:presLayoutVars>
          <dgm:bulletEnabled val="1"/>
        </dgm:presLayoutVars>
      </dgm:prSet>
      <dgm:spPr/>
      <dgm:t>
        <a:bodyPr/>
        <a:lstStyle/>
        <a:p>
          <a:endParaRPr lang="zh-CN" altLang="en-US"/>
        </a:p>
      </dgm:t>
    </dgm:pt>
    <dgm:pt modelId="{56144258-285C-4B2E-A6AB-17E8766DEDC7}" type="pres">
      <dgm:prSet presAssocID="{A88FACF8-19DB-4A28-89AB-FE21C8004DB0}" presName="root" presStyleCnt="0"/>
      <dgm:spPr/>
      <dgm:t>
        <a:bodyPr/>
        <a:lstStyle/>
        <a:p>
          <a:endParaRPr lang="zh-CN" altLang="en-US"/>
        </a:p>
      </dgm:t>
    </dgm:pt>
    <dgm:pt modelId="{B0B927A7-CAB8-424D-8DE5-9ECEFD1AA023}" type="pres">
      <dgm:prSet presAssocID="{A88FACF8-19DB-4A28-89AB-FE21C8004DB0}" presName="rootComposite" presStyleCnt="0"/>
      <dgm:spPr/>
      <dgm:t>
        <a:bodyPr/>
        <a:lstStyle/>
        <a:p>
          <a:endParaRPr lang="zh-CN" altLang="en-US"/>
        </a:p>
      </dgm:t>
    </dgm:pt>
    <dgm:pt modelId="{1D1D075F-B8CC-4801-9D24-30CFC05B9B3B}" type="pres">
      <dgm:prSet presAssocID="{A88FACF8-19DB-4A28-89AB-FE21C8004DB0}" presName="rootText" presStyleLbl="node1" presStyleIdx="2" presStyleCnt="7" custScaleY="410454"/>
      <dgm:spPr/>
      <dgm:t>
        <a:bodyPr/>
        <a:lstStyle/>
        <a:p>
          <a:endParaRPr lang="zh-CN" altLang="en-US"/>
        </a:p>
      </dgm:t>
    </dgm:pt>
    <dgm:pt modelId="{EC0B21E6-67D6-4AAE-A6FD-047A942F245B}" type="pres">
      <dgm:prSet presAssocID="{A88FACF8-19DB-4A28-89AB-FE21C8004DB0}" presName="rootConnector" presStyleLbl="node1" presStyleIdx="2" presStyleCnt="7"/>
      <dgm:spPr/>
      <dgm:t>
        <a:bodyPr/>
        <a:lstStyle/>
        <a:p>
          <a:endParaRPr lang="zh-CN" altLang="en-US"/>
        </a:p>
      </dgm:t>
    </dgm:pt>
    <dgm:pt modelId="{4D37EC9E-B991-4576-B776-35C316BE4B74}" type="pres">
      <dgm:prSet presAssocID="{A88FACF8-19DB-4A28-89AB-FE21C8004DB0}" presName="childShape" presStyleCnt="0"/>
      <dgm:spPr/>
      <dgm:t>
        <a:bodyPr/>
        <a:lstStyle/>
        <a:p>
          <a:endParaRPr lang="zh-CN" altLang="en-US"/>
        </a:p>
      </dgm:t>
    </dgm:pt>
    <dgm:pt modelId="{6DCC8962-7913-4EF3-A63C-6CCE55D911CE}" type="pres">
      <dgm:prSet presAssocID="{4D5E48EB-A826-4EC6-9B0D-8E3DFFA1B827}" presName="Name13" presStyleLbl="parChTrans1D2" presStyleIdx="17" presStyleCnt="33"/>
      <dgm:spPr/>
      <dgm:t>
        <a:bodyPr/>
        <a:lstStyle/>
        <a:p>
          <a:endParaRPr lang="zh-CN" altLang="en-US"/>
        </a:p>
      </dgm:t>
    </dgm:pt>
    <dgm:pt modelId="{D865209E-61D0-4560-83EC-59717456BBDA}" type="pres">
      <dgm:prSet presAssocID="{86EC871A-D5DB-461A-91E7-570F0D286C05}" presName="childText" presStyleLbl="bgAcc1" presStyleIdx="17" presStyleCnt="33" custScaleX="166130" custScaleY="134257" custLinFactY="72560" custLinFactNeighborY="100000">
        <dgm:presLayoutVars>
          <dgm:bulletEnabled val="1"/>
        </dgm:presLayoutVars>
      </dgm:prSet>
      <dgm:spPr/>
      <dgm:t>
        <a:bodyPr/>
        <a:lstStyle/>
        <a:p>
          <a:endParaRPr lang="zh-CN" altLang="en-US"/>
        </a:p>
      </dgm:t>
    </dgm:pt>
    <dgm:pt modelId="{6C296432-E910-433A-B1B6-3AB6675AFFB2}" type="pres">
      <dgm:prSet presAssocID="{0FF22436-BA9B-41D1-81C1-5E4AC0F73AE8}" presName="Name13" presStyleLbl="parChTrans1D2" presStyleIdx="18" presStyleCnt="33"/>
      <dgm:spPr/>
      <dgm:t>
        <a:bodyPr/>
        <a:lstStyle/>
        <a:p>
          <a:endParaRPr lang="zh-CN" altLang="en-US"/>
        </a:p>
      </dgm:t>
    </dgm:pt>
    <dgm:pt modelId="{785AA8A3-F81F-43D1-AE77-4F352E842DD1}" type="pres">
      <dgm:prSet presAssocID="{3E185AD6-1A13-4A54-B1EB-B63C5C47F56E}" presName="childText" presStyleLbl="bgAcc1" presStyleIdx="18" presStyleCnt="33" custScaleX="159517" custScaleY="100869" custLinFactY="111539" custLinFactNeighborX="6132" custLinFactNeighborY="200000">
        <dgm:presLayoutVars>
          <dgm:bulletEnabled val="1"/>
        </dgm:presLayoutVars>
      </dgm:prSet>
      <dgm:spPr/>
      <dgm:t>
        <a:bodyPr/>
        <a:lstStyle/>
        <a:p>
          <a:endParaRPr lang="zh-CN" altLang="en-US"/>
        </a:p>
      </dgm:t>
    </dgm:pt>
    <dgm:pt modelId="{2F9B7BBA-C0AA-4396-AA9E-705DF6B7DDBE}" type="pres">
      <dgm:prSet presAssocID="{B9138692-89BB-4105-A08D-E6F5E5021713}" presName="Name13" presStyleLbl="parChTrans1D2" presStyleIdx="19" presStyleCnt="33"/>
      <dgm:spPr/>
      <dgm:t>
        <a:bodyPr/>
        <a:lstStyle/>
        <a:p>
          <a:endParaRPr lang="zh-CN" altLang="en-US"/>
        </a:p>
      </dgm:t>
    </dgm:pt>
    <dgm:pt modelId="{685557E4-5A18-476F-9CCF-35F7F84DC9B2}" type="pres">
      <dgm:prSet presAssocID="{6E47579E-C133-4859-9EEF-A6F414D4A2D5}" presName="childText" presStyleLbl="bgAcc1" presStyleIdx="19" presStyleCnt="33" custScaleX="176281" custScaleY="92819" custLinFactNeighborY="59370">
        <dgm:presLayoutVars>
          <dgm:bulletEnabled val="1"/>
        </dgm:presLayoutVars>
      </dgm:prSet>
      <dgm:spPr/>
      <dgm:t>
        <a:bodyPr/>
        <a:lstStyle/>
        <a:p>
          <a:endParaRPr lang="zh-CN" altLang="en-US"/>
        </a:p>
      </dgm:t>
    </dgm:pt>
    <dgm:pt modelId="{2ED06CA6-AC8D-498B-B62D-933D61FF2AC5}" type="pres">
      <dgm:prSet presAssocID="{8F46D38A-2E2F-4302-8D0F-F80A7F93360E}" presName="Name13" presStyleLbl="parChTrans1D2" presStyleIdx="20" presStyleCnt="33"/>
      <dgm:spPr/>
      <dgm:t>
        <a:bodyPr/>
        <a:lstStyle/>
        <a:p>
          <a:endParaRPr lang="zh-CN" altLang="en-US"/>
        </a:p>
      </dgm:t>
    </dgm:pt>
    <dgm:pt modelId="{89254C74-E184-40BA-BFDC-A2E5C3C7E848}" type="pres">
      <dgm:prSet presAssocID="{065EC220-CF3E-41DC-B3D6-F8CF040AF0EE}" presName="childText" presStyleLbl="bgAcc1" presStyleIdx="20" presStyleCnt="33" custScaleX="161051" custLinFactY="100000" custLinFactNeighborY="103071">
        <dgm:presLayoutVars>
          <dgm:bulletEnabled val="1"/>
        </dgm:presLayoutVars>
      </dgm:prSet>
      <dgm:spPr/>
      <dgm:t>
        <a:bodyPr/>
        <a:lstStyle/>
        <a:p>
          <a:endParaRPr lang="zh-CN" altLang="en-US"/>
        </a:p>
      </dgm:t>
    </dgm:pt>
    <dgm:pt modelId="{932940DB-A18E-4787-A6A2-1A8FA0FABEF8}" type="pres">
      <dgm:prSet presAssocID="{D0EBC35B-E0A0-4894-ADA8-AE60247AA3BF}" presName="Name13" presStyleLbl="parChTrans1D2" presStyleIdx="21" presStyleCnt="33"/>
      <dgm:spPr/>
      <dgm:t>
        <a:bodyPr/>
        <a:lstStyle/>
        <a:p>
          <a:endParaRPr lang="zh-CN" altLang="en-US"/>
        </a:p>
      </dgm:t>
    </dgm:pt>
    <dgm:pt modelId="{769B1291-BC2A-489E-BDDA-60BBF2D2A60E}" type="pres">
      <dgm:prSet presAssocID="{B6DF5F11-B339-445A-8B9E-6BECDB7569B4}" presName="childText" presStyleLbl="bgAcc1" presStyleIdx="21" presStyleCnt="33" custScaleX="161051" custScaleY="100001" custLinFactY="100000" custLinFactNeighborY="122854">
        <dgm:presLayoutVars>
          <dgm:bulletEnabled val="1"/>
        </dgm:presLayoutVars>
      </dgm:prSet>
      <dgm:spPr/>
      <dgm:t>
        <a:bodyPr/>
        <a:lstStyle/>
        <a:p>
          <a:endParaRPr lang="zh-CN" altLang="en-US"/>
        </a:p>
      </dgm:t>
    </dgm:pt>
    <dgm:pt modelId="{FA74656A-3128-454F-9457-89D23F41BA86}" type="pres">
      <dgm:prSet presAssocID="{DAAD2591-6BF8-416A-BCFD-1AF79046BE09}" presName="Name13" presStyleLbl="parChTrans1D2" presStyleIdx="22" presStyleCnt="33"/>
      <dgm:spPr/>
      <dgm:t>
        <a:bodyPr/>
        <a:lstStyle/>
        <a:p>
          <a:endParaRPr lang="zh-CN" altLang="en-US"/>
        </a:p>
      </dgm:t>
    </dgm:pt>
    <dgm:pt modelId="{D6B3625C-FEAB-46F0-BA0D-9E236600E7BF}" type="pres">
      <dgm:prSet presAssocID="{2100A066-84AF-4082-94CD-A6D01EC832C3}" presName="childText" presStyleLbl="bgAcc1" presStyleIdx="22" presStyleCnt="33" custScaleX="161051" custLinFactY="100000" custLinFactNeighborY="144162">
        <dgm:presLayoutVars>
          <dgm:bulletEnabled val="1"/>
        </dgm:presLayoutVars>
      </dgm:prSet>
      <dgm:spPr/>
      <dgm:t>
        <a:bodyPr/>
        <a:lstStyle/>
        <a:p>
          <a:endParaRPr lang="zh-CN" altLang="en-US"/>
        </a:p>
      </dgm:t>
    </dgm:pt>
    <dgm:pt modelId="{5FC5E4A7-B2BF-4E20-A36B-83AABA44CECB}" type="pres">
      <dgm:prSet presAssocID="{C20317ED-E22D-4F7C-BE61-3E37D92FAC56}" presName="root" presStyleCnt="0"/>
      <dgm:spPr/>
      <dgm:t>
        <a:bodyPr/>
        <a:lstStyle/>
        <a:p>
          <a:endParaRPr lang="zh-CN" altLang="en-US"/>
        </a:p>
      </dgm:t>
    </dgm:pt>
    <dgm:pt modelId="{E1F679CE-5A27-44B3-AE2B-379D81226418}" type="pres">
      <dgm:prSet presAssocID="{C20317ED-E22D-4F7C-BE61-3E37D92FAC56}" presName="rootComposite" presStyleCnt="0"/>
      <dgm:spPr/>
      <dgm:t>
        <a:bodyPr/>
        <a:lstStyle/>
        <a:p>
          <a:endParaRPr lang="zh-CN" altLang="en-US"/>
        </a:p>
      </dgm:t>
    </dgm:pt>
    <dgm:pt modelId="{969C5E3A-22A3-43ED-BAF5-B823A46A24D6}" type="pres">
      <dgm:prSet presAssocID="{C20317ED-E22D-4F7C-BE61-3E37D92FAC56}" presName="rootText" presStyleLbl="node1" presStyleIdx="3" presStyleCnt="7" custScaleY="410454"/>
      <dgm:spPr/>
      <dgm:t>
        <a:bodyPr/>
        <a:lstStyle/>
        <a:p>
          <a:endParaRPr lang="zh-CN" altLang="en-US"/>
        </a:p>
      </dgm:t>
    </dgm:pt>
    <dgm:pt modelId="{DF1016B0-1956-43B6-815B-ADD8882D7E1A}" type="pres">
      <dgm:prSet presAssocID="{C20317ED-E22D-4F7C-BE61-3E37D92FAC56}" presName="rootConnector" presStyleLbl="node1" presStyleIdx="3" presStyleCnt="7"/>
      <dgm:spPr/>
      <dgm:t>
        <a:bodyPr/>
        <a:lstStyle/>
        <a:p>
          <a:endParaRPr lang="zh-CN" altLang="en-US"/>
        </a:p>
      </dgm:t>
    </dgm:pt>
    <dgm:pt modelId="{B0B343F8-5B01-42B9-899F-4D4FF28D75FA}" type="pres">
      <dgm:prSet presAssocID="{C20317ED-E22D-4F7C-BE61-3E37D92FAC56}" presName="childShape" presStyleCnt="0"/>
      <dgm:spPr/>
      <dgm:t>
        <a:bodyPr/>
        <a:lstStyle/>
        <a:p>
          <a:endParaRPr lang="zh-CN" altLang="en-US"/>
        </a:p>
      </dgm:t>
    </dgm:pt>
    <dgm:pt modelId="{05561D53-6A4A-438D-98F7-56B14DFD0A80}" type="pres">
      <dgm:prSet presAssocID="{E82F5D27-FAD2-42F5-A4C2-D40742C3FABA}" presName="Name13" presStyleLbl="parChTrans1D2" presStyleIdx="23" presStyleCnt="33"/>
      <dgm:spPr/>
      <dgm:t>
        <a:bodyPr/>
        <a:lstStyle/>
        <a:p>
          <a:endParaRPr lang="zh-CN" altLang="en-US"/>
        </a:p>
      </dgm:t>
    </dgm:pt>
    <dgm:pt modelId="{F2344B80-9619-47FC-A268-D0D939C61F8B}" type="pres">
      <dgm:prSet presAssocID="{19E62619-D756-4806-993F-8A5758886792}" presName="childText" presStyleLbl="bgAcc1" presStyleIdx="23" presStyleCnt="33" custScaleX="144088" custScaleY="148951" custLinFactY="61250" custLinFactNeighborY="100000">
        <dgm:presLayoutVars>
          <dgm:bulletEnabled val="1"/>
        </dgm:presLayoutVars>
      </dgm:prSet>
      <dgm:spPr/>
      <dgm:t>
        <a:bodyPr/>
        <a:lstStyle/>
        <a:p>
          <a:endParaRPr lang="zh-CN" altLang="en-US"/>
        </a:p>
      </dgm:t>
    </dgm:pt>
    <dgm:pt modelId="{0767D683-92DE-4AC4-99C3-C512357196F0}" type="pres">
      <dgm:prSet presAssocID="{6FADB26C-EF5D-4900-A8A2-C9B006197B7D}" presName="Name13" presStyleLbl="parChTrans1D2" presStyleIdx="24" presStyleCnt="33"/>
      <dgm:spPr/>
      <dgm:t>
        <a:bodyPr/>
        <a:lstStyle/>
        <a:p>
          <a:endParaRPr lang="zh-CN" altLang="en-US"/>
        </a:p>
      </dgm:t>
    </dgm:pt>
    <dgm:pt modelId="{D7BD6D00-BF96-4AF1-8228-85CAEDCFFAD5}" type="pres">
      <dgm:prSet presAssocID="{5D5289E9-38FF-477F-B988-491AE3832A97}" presName="childText" presStyleLbl="bgAcc1" presStyleIdx="24" presStyleCnt="33" custScaleX="191782" custScaleY="148951" custLinFactY="61250" custLinFactNeighborX="8381" custLinFactNeighborY="100000">
        <dgm:presLayoutVars>
          <dgm:bulletEnabled val="1"/>
        </dgm:presLayoutVars>
      </dgm:prSet>
      <dgm:spPr/>
      <dgm:t>
        <a:bodyPr/>
        <a:lstStyle/>
        <a:p>
          <a:endParaRPr lang="zh-CN" altLang="en-US"/>
        </a:p>
      </dgm:t>
    </dgm:pt>
    <dgm:pt modelId="{BAA3F3B5-109B-4A41-99C9-7A984B07BA4C}" type="pres">
      <dgm:prSet presAssocID="{BF1C6608-F2AF-4698-9542-BEAB67141B8F}" presName="Name13" presStyleLbl="parChTrans1D2" presStyleIdx="25" presStyleCnt="33"/>
      <dgm:spPr/>
      <dgm:t>
        <a:bodyPr/>
        <a:lstStyle/>
        <a:p>
          <a:endParaRPr lang="zh-CN" altLang="en-US"/>
        </a:p>
      </dgm:t>
    </dgm:pt>
    <dgm:pt modelId="{DCEB7A17-CA11-4048-BB87-4FDC8477073A}" type="pres">
      <dgm:prSet presAssocID="{E4B8B648-F47F-4694-B34C-4185204AC6F4}" presName="childText" presStyleLbl="bgAcc1" presStyleIdx="25" presStyleCnt="33" custScaleX="144088" custScaleY="148951" custLinFactY="61250" custLinFactNeighborY="100000">
        <dgm:presLayoutVars>
          <dgm:bulletEnabled val="1"/>
        </dgm:presLayoutVars>
      </dgm:prSet>
      <dgm:spPr/>
      <dgm:t>
        <a:bodyPr/>
        <a:lstStyle/>
        <a:p>
          <a:endParaRPr lang="zh-CN" altLang="en-US"/>
        </a:p>
      </dgm:t>
    </dgm:pt>
    <dgm:pt modelId="{57287A4E-9C8C-46D6-8C9A-F891D9207BAA}" type="pres">
      <dgm:prSet presAssocID="{EDC442BE-ED7E-420F-8FF4-7EEEE101D8C3}" presName="root" presStyleCnt="0"/>
      <dgm:spPr/>
      <dgm:t>
        <a:bodyPr/>
        <a:lstStyle/>
        <a:p>
          <a:endParaRPr lang="zh-CN" altLang="en-US"/>
        </a:p>
      </dgm:t>
    </dgm:pt>
    <dgm:pt modelId="{E4C05C6A-E6BD-4072-81A1-99402A3FD4ED}" type="pres">
      <dgm:prSet presAssocID="{EDC442BE-ED7E-420F-8FF4-7EEEE101D8C3}" presName="rootComposite" presStyleCnt="0"/>
      <dgm:spPr/>
      <dgm:t>
        <a:bodyPr/>
        <a:lstStyle/>
        <a:p>
          <a:endParaRPr lang="zh-CN" altLang="en-US"/>
        </a:p>
      </dgm:t>
    </dgm:pt>
    <dgm:pt modelId="{C9FEA977-4A83-4412-B240-A376FE434110}" type="pres">
      <dgm:prSet presAssocID="{EDC442BE-ED7E-420F-8FF4-7EEEE101D8C3}" presName="rootText" presStyleLbl="node1" presStyleIdx="4" presStyleCnt="7" custScaleY="410454"/>
      <dgm:spPr/>
      <dgm:t>
        <a:bodyPr/>
        <a:lstStyle/>
        <a:p>
          <a:endParaRPr lang="zh-CN" altLang="en-US"/>
        </a:p>
      </dgm:t>
    </dgm:pt>
    <dgm:pt modelId="{F570BE0A-CD75-4D91-A2CA-1A7B7814B462}" type="pres">
      <dgm:prSet presAssocID="{EDC442BE-ED7E-420F-8FF4-7EEEE101D8C3}" presName="rootConnector" presStyleLbl="node1" presStyleIdx="4" presStyleCnt="7"/>
      <dgm:spPr/>
      <dgm:t>
        <a:bodyPr/>
        <a:lstStyle/>
        <a:p>
          <a:endParaRPr lang="zh-CN" altLang="en-US"/>
        </a:p>
      </dgm:t>
    </dgm:pt>
    <dgm:pt modelId="{91FED1DF-F266-47C7-BDC3-38E57D607820}" type="pres">
      <dgm:prSet presAssocID="{EDC442BE-ED7E-420F-8FF4-7EEEE101D8C3}" presName="childShape" presStyleCnt="0"/>
      <dgm:spPr/>
      <dgm:t>
        <a:bodyPr/>
        <a:lstStyle/>
        <a:p>
          <a:endParaRPr lang="zh-CN" altLang="en-US"/>
        </a:p>
      </dgm:t>
    </dgm:pt>
    <dgm:pt modelId="{FFC280A9-8B03-49DE-9BC7-208F5A3A7AAD}" type="pres">
      <dgm:prSet presAssocID="{4AE9AB11-39BD-4DD1-9A88-E350B61E6831}" presName="Name13" presStyleLbl="parChTrans1D2" presStyleIdx="26" presStyleCnt="33"/>
      <dgm:spPr/>
      <dgm:t>
        <a:bodyPr/>
        <a:lstStyle/>
        <a:p>
          <a:endParaRPr lang="zh-CN" altLang="en-US"/>
        </a:p>
      </dgm:t>
    </dgm:pt>
    <dgm:pt modelId="{9DCC0590-B576-460F-9D32-297E0E94B4B4}" type="pres">
      <dgm:prSet presAssocID="{3B2DCE07-3597-4C71-AD99-EF0008CA63CE}" presName="childText" presStyleLbl="bgAcc1" presStyleIdx="26" presStyleCnt="33" custScaleX="167101" custScaleY="134258" custLinFactNeighborY="95746">
        <dgm:presLayoutVars>
          <dgm:bulletEnabled val="1"/>
        </dgm:presLayoutVars>
      </dgm:prSet>
      <dgm:spPr/>
      <dgm:t>
        <a:bodyPr/>
        <a:lstStyle/>
        <a:p>
          <a:endParaRPr lang="zh-CN" altLang="en-US"/>
        </a:p>
      </dgm:t>
    </dgm:pt>
    <dgm:pt modelId="{5C348F90-5F94-4C32-98D9-F75C27AA1BA1}" type="pres">
      <dgm:prSet presAssocID="{D09AED34-B5AB-47B3-80B3-A505193D3D1D}" presName="Name13" presStyleLbl="parChTrans1D2" presStyleIdx="27" presStyleCnt="33"/>
      <dgm:spPr/>
      <dgm:t>
        <a:bodyPr/>
        <a:lstStyle/>
        <a:p>
          <a:endParaRPr lang="zh-CN" altLang="en-US"/>
        </a:p>
      </dgm:t>
    </dgm:pt>
    <dgm:pt modelId="{7BEC7A99-ACD6-4654-BBF1-FA289C51E69B}" type="pres">
      <dgm:prSet presAssocID="{3B7B6F52-B1F1-4164-AFB9-8BE4D034F6E9}" presName="childText" presStyleLbl="bgAcc1" presStyleIdx="27" presStyleCnt="33" custScaleX="167101" custScaleY="134258" custLinFactNeighborY="95746">
        <dgm:presLayoutVars>
          <dgm:bulletEnabled val="1"/>
        </dgm:presLayoutVars>
      </dgm:prSet>
      <dgm:spPr/>
      <dgm:t>
        <a:bodyPr/>
        <a:lstStyle/>
        <a:p>
          <a:endParaRPr lang="zh-CN" altLang="en-US"/>
        </a:p>
      </dgm:t>
    </dgm:pt>
    <dgm:pt modelId="{5BEFCF2C-DB78-43AD-A456-BD7A70565D5F}" type="pres">
      <dgm:prSet presAssocID="{F864626C-D8EE-4DAC-9F6A-D56DB7965A33}" presName="root" presStyleCnt="0"/>
      <dgm:spPr/>
      <dgm:t>
        <a:bodyPr/>
        <a:lstStyle/>
        <a:p>
          <a:endParaRPr lang="zh-CN" altLang="en-US"/>
        </a:p>
      </dgm:t>
    </dgm:pt>
    <dgm:pt modelId="{ACB1DAB1-EE8D-43FE-BF2F-C2C59F0D446E}" type="pres">
      <dgm:prSet presAssocID="{F864626C-D8EE-4DAC-9F6A-D56DB7965A33}" presName="rootComposite" presStyleCnt="0"/>
      <dgm:spPr/>
      <dgm:t>
        <a:bodyPr/>
        <a:lstStyle/>
        <a:p>
          <a:endParaRPr lang="zh-CN" altLang="en-US"/>
        </a:p>
      </dgm:t>
    </dgm:pt>
    <dgm:pt modelId="{A2831307-43D6-443D-BDE6-F2887B33D0FD}" type="pres">
      <dgm:prSet presAssocID="{F864626C-D8EE-4DAC-9F6A-D56DB7965A33}" presName="rootText" presStyleLbl="node1" presStyleIdx="5" presStyleCnt="7" custScaleY="410454"/>
      <dgm:spPr/>
      <dgm:t>
        <a:bodyPr/>
        <a:lstStyle/>
        <a:p>
          <a:endParaRPr lang="zh-CN" altLang="en-US"/>
        </a:p>
      </dgm:t>
    </dgm:pt>
    <dgm:pt modelId="{34616BE4-C8F0-470B-A18C-F5B5E3A9A28E}" type="pres">
      <dgm:prSet presAssocID="{F864626C-D8EE-4DAC-9F6A-D56DB7965A33}" presName="rootConnector" presStyleLbl="node1" presStyleIdx="5" presStyleCnt="7"/>
      <dgm:spPr/>
      <dgm:t>
        <a:bodyPr/>
        <a:lstStyle/>
        <a:p>
          <a:endParaRPr lang="zh-CN" altLang="en-US"/>
        </a:p>
      </dgm:t>
    </dgm:pt>
    <dgm:pt modelId="{29BBA466-3C70-4CA8-8A33-12803BADBF21}" type="pres">
      <dgm:prSet presAssocID="{F864626C-D8EE-4DAC-9F6A-D56DB7965A33}" presName="childShape" presStyleCnt="0"/>
      <dgm:spPr/>
      <dgm:t>
        <a:bodyPr/>
        <a:lstStyle/>
        <a:p>
          <a:endParaRPr lang="zh-CN" altLang="en-US"/>
        </a:p>
      </dgm:t>
    </dgm:pt>
    <dgm:pt modelId="{8074A106-6C2C-4F38-82CE-189A6B420BCB}" type="pres">
      <dgm:prSet presAssocID="{5F59D474-C673-45A5-8AA9-EB138BCCAEBC}" presName="Name13" presStyleLbl="parChTrans1D2" presStyleIdx="28" presStyleCnt="33"/>
      <dgm:spPr/>
      <dgm:t>
        <a:bodyPr/>
        <a:lstStyle/>
        <a:p>
          <a:endParaRPr lang="zh-CN" altLang="en-US"/>
        </a:p>
      </dgm:t>
    </dgm:pt>
    <dgm:pt modelId="{4C62ACD4-4FBA-4143-A7E0-91B217DD9C0E}" type="pres">
      <dgm:prSet presAssocID="{57D805F3-28E5-4ECD-9101-C1ACB394F660}" presName="childText" presStyleLbl="bgAcc1" presStyleIdx="28" presStyleCnt="33" custScaleX="169511" custScaleY="163949" custLinFactY="39623" custLinFactNeighborY="100000">
        <dgm:presLayoutVars>
          <dgm:bulletEnabled val="1"/>
        </dgm:presLayoutVars>
      </dgm:prSet>
      <dgm:spPr/>
      <dgm:t>
        <a:bodyPr/>
        <a:lstStyle/>
        <a:p>
          <a:endParaRPr lang="zh-CN" altLang="en-US"/>
        </a:p>
      </dgm:t>
    </dgm:pt>
    <dgm:pt modelId="{B739FCC4-43D9-49A6-8C2A-713CE0BDB34D}" type="pres">
      <dgm:prSet presAssocID="{A4396AE1-2341-4E1E-B4A4-8698C3046F9D}" presName="Name13" presStyleLbl="parChTrans1D2" presStyleIdx="29" presStyleCnt="33"/>
      <dgm:spPr/>
      <dgm:t>
        <a:bodyPr/>
        <a:lstStyle/>
        <a:p>
          <a:endParaRPr lang="zh-CN" altLang="en-US"/>
        </a:p>
      </dgm:t>
    </dgm:pt>
    <dgm:pt modelId="{BEF3C125-E5EC-42A4-BF4E-54E4EE623B6C}" type="pres">
      <dgm:prSet presAssocID="{5252B890-D3B1-480A-A6EC-87FBAC4B676C}" presName="childText" presStyleLbl="bgAcc1" presStyleIdx="29" presStyleCnt="33" custScaleX="169511" custScaleY="163949" custLinFactY="39623" custLinFactNeighborY="100000">
        <dgm:presLayoutVars>
          <dgm:bulletEnabled val="1"/>
        </dgm:presLayoutVars>
      </dgm:prSet>
      <dgm:spPr/>
      <dgm:t>
        <a:bodyPr/>
        <a:lstStyle/>
        <a:p>
          <a:endParaRPr lang="zh-CN" altLang="en-US"/>
        </a:p>
      </dgm:t>
    </dgm:pt>
    <dgm:pt modelId="{72EC5618-270D-48C9-A168-587C34BF3165}" type="pres">
      <dgm:prSet presAssocID="{4AA8AD04-784D-4525-805C-1F2A5115E6C5}" presName="root" presStyleCnt="0"/>
      <dgm:spPr/>
      <dgm:t>
        <a:bodyPr/>
        <a:lstStyle/>
        <a:p>
          <a:endParaRPr lang="zh-CN" altLang="en-US"/>
        </a:p>
      </dgm:t>
    </dgm:pt>
    <dgm:pt modelId="{D7E11C8C-5C27-4F96-976D-6730418EFC9F}" type="pres">
      <dgm:prSet presAssocID="{4AA8AD04-784D-4525-805C-1F2A5115E6C5}" presName="rootComposite" presStyleCnt="0"/>
      <dgm:spPr/>
      <dgm:t>
        <a:bodyPr/>
        <a:lstStyle/>
        <a:p>
          <a:endParaRPr lang="zh-CN" altLang="en-US"/>
        </a:p>
      </dgm:t>
    </dgm:pt>
    <dgm:pt modelId="{B1660B83-03D6-4484-ACA9-17F644207A89}" type="pres">
      <dgm:prSet presAssocID="{4AA8AD04-784D-4525-805C-1F2A5115E6C5}" presName="rootText" presStyleLbl="node1" presStyleIdx="6" presStyleCnt="7" custScaleY="410454"/>
      <dgm:spPr/>
      <dgm:t>
        <a:bodyPr/>
        <a:lstStyle/>
        <a:p>
          <a:endParaRPr lang="zh-CN" altLang="en-US"/>
        </a:p>
      </dgm:t>
    </dgm:pt>
    <dgm:pt modelId="{6850C98A-0A3C-4FE6-882D-CF6C4C03E621}" type="pres">
      <dgm:prSet presAssocID="{4AA8AD04-784D-4525-805C-1F2A5115E6C5}" presName="rootConnector" presStyleLbl="node1" presStyleIdx="6" presStyleCnt="7"/>
      <dgm:spPr/>
      <dgm:t>
        <a:bodyPr/>
        <a:lstStyle/>
        <a:p>
          <a:endParaRPr lang="zh-CN" altLang="en-US"/>
        </a:p>
      </dgm:t>
    </dgm:pt>
    <dgm:pt modelId="{C8023817-59BA-4197-8327-57BE07542B88}" type="pres">
      <dgm:prSet presAssocID="{4AA8AD04-784D-4525-805C-1F2A5115E6C5}" presName="childShape" presStyleCnt="0"/>
      <dgm:spPr/>
      <dgm:t>
        <a:bodyPr/>
        <a:lstStyle/>
        <a:p>
          <a:endParaRPr lang="zh-CN" altLang="en-US"/>
        </a:p>
      </dgm:t>
    </dgm:pt>
    <dgm:pt modelId="{DA14781A-A73C-4048-8AB2-25937BC65184}" type="pres">
      <dgm:prSet presAssocID="{FA761D3D-E00C-40FD-9065-210797304070}" presName="Name13" presStyleLbl="parChTrans1D2" presStyleIdx="30" presStyleCnt="33"/>
      <dgm:spPr/>
      <dgm:t>
        <a:bodyPr/>
        <a:lstStyle/>
        <a:p>
          <a:endParaRPr lang="zh-CN" altLang="en-US"/>
        </a:p>
      </dgm:t>
    </dgm:pt>
    <dgm:pt modelId="{3C27C73E-F414-4CAB-9150-638FE3958510}" type="pres">
      <dgm:prSet presAssocID="{0CF3A9E8-5C2F-4A81-B061-4E681B8F95E7}" presName="childText" presStyleLbl="bgAcc1" presStyleIdx="30" presStyleCnt="33" custScaleX="148111" custScaleY="132205" custLinFactY="38258" custLinFactNeighborY="100000">
        <dgm:presLayoutVars>
          <dgm:bulletEnabled val="1"/>
        </dgm:presLayoutVars>
      </dgm:prSet>
      <dgm:spPr/>
      <dgm:t>
        <a:bodyPr/>
        <a:lstStyle/>
        <a:p>
          <a:endParaRPr lang="zh-CN" altLang="en-US"/>
        </a:p>
      </dgm:t>
    </dgm:pt>
    <dgm:pt modelId="{9A22DE7D-B238-49A6-812E-92F6258D0BEB}" type="pres">
      <dgm:prSet presAssocID="{D69DA326-CE47-4B33-8D0C-E7A0DB07023C}" presName="Name13" presStyleLbl="parChTrans1D2" presStyleIdx="31" presStyleCnt="33"/>
      <dgm:spPr/>
      <dgm:t>
        <a:bodyPr/>
        <a:lstStyle/>
        <a:p>
          <a:endParaRPr lang="zh-CN" altLang="en-US"/>
        </a:p>
      </dgm:t>
    </dgm:pt>
    <dgm:pt modelId="{CA47A803-5E98-468E-9C5C-D061BB454C99}" type="pres">
      <dgm:prSet presAssocID="{14A47D2C-E43E-4131-AA8E-A3642820B5E9}" presName="childText" presStyleLbl="bgAcc1" presStyleIdx="31" presStyleCnt="33" custScaleX="148111" custScaleY="132205" custLinFactY="38258" custLinFactNeighborY="100000">
        <dgm:presLayoutVars>
          <dgm:bulletEnabled val="1"/>
        </dgm:presLayoutVars>
      </dgm:prSet>
      <dgm:spPr/>
      <dgm:t>
        <a:bodyPr/>
        <a:lstStyle/>
        <a:p>
          <a:endParaRPr lang="zh-CN" altLang="en-US"/>
        </a:p>
      </dgm:t>
    </dgm:pt>
    <dgm:pt modelId="{D54A82EC-2D03-4F21-BA7D-097720427BD8}" type="pres">
      <dgm:prSet presAssocID="{4BC1E604-380D-4218-AAA0-6B79DDCFD89B}" presName="Name13" presStyleLbl="parChTrans1D2" presStyleIdx="32" presStyleCnt="33"/>
      <dgm:spPr/>
      <dgm:t>
        <a:bodyPr/>
        <a:lstStyle/>
        <a:p>
          <a:endParaRPr lang="zh-CN" altLang="en-US"/>
        </a:p>
      </dgm:t>
    </dgm:pt>
    <dgm:pt modelId="{5602370C-4AD3-4AB6-AB96-8A714A6C091B}" type="pres">
      <dgm:prSet presAssocID="{C7134BFB-7A61-4F7F-857E-F5B5927CDB05}" presName="childText" presStyleLbl="bgAcc1" presStyleIdx="32" presStyleCnt="33" custScaleX="146410" custLinFactY="57255" custLinFactNeighborY="100000">
        <dgm:presLayoutVars>
          <dgm:bulletEnabled val="1"/>
        </dgm:presLayoutVars>
      </dgm:prSet>
      <dgm:spPr/>
      <dgm:t>
        <a:bodyPr/>
        <a:lstStyle/>
        <a:p>
          <a:endParaRPr lang="zh-CN" altLang="en-US"/>
        </a:p>
      </dgm:t>
    </dgm:pt>
  </dgm:ptLst>
  <dgm:cxnLst>
    <dgm:cxn modelId="{38C4B2DA-298C-4E69-803B-BE2185836805}" type="presOf" srcId="{A4396AE1-2341-4E1E-B4A4-8698C3046F9D}" destId="{B739FCC4-43D9-49A6-8C2A-713CE0BDB34D}" srcOrd="0" destOrd="0" presId="urn:microsoft.com/office/officeart/2005/8/layout/hierarchy3"/>
    <dgm:cxn modelId="{538FF68F-9196-4CB9-AF31-9FAD1F63F0AB}" type="presOf" srcId="{2AF10684-C699-4AAF-8360-9A3F5600A46E}" destId="{39E7EB8D-3EA2-47B6-8648-D772152CEA12}" srcOrd="0" destOrd="0" presId="urn:microsoft.com/office/officeart/2005/8/layout/hierarchy3"/>
    <dgm:cxn modelId="{355DF03F-093C-4012-A942-E73DB0E3C622}" srcId="{2AF10684-C699-4AAF-8360-9A3F5600A46E}" destId="{A88FACF8-19DB-4A28-89AB-FE21C8004DB0}" srcOrd="2" destOrd="0" parTransId="{7D2F14B1-490C-4270-844B-F5ADB1512398}" sibTransId="{C8B8C8FA-1FD3-411F-87EB-29913257F386}"/>
    <dgm:cxn modelId="{E265CC26-2880-4A33-A614-E19626E21A41}" type="presOf" srcId="{EDC442BE-ED7E-420F-8FF4-7EEEE101D8C3}" destId="{F570BE0A-CD75-4D91-A2CA-1A7B7814B462}" srcOrd="1" destOrd="0" presId="urn:microsoft.com/office/officeart/2005/8/layout/hierarchy3"/>
    <dgm:cxn modelId="{D5D779A3-13EF-46B0-BF97-8EE4783C0FC4}" type="presOf" srcId="{AA102722-F9BD-476D-ADD7-5DD299FD17C6}" destId="{89C41226-D0B8-41E4-9676-AC09443DBF4E}" srcOrd="0" destOrd="0" presId="urn:microsoft.com/office/officeart/2005/8/layout/hierarchy3"/>
    <dgm:cxn modelId="{3DD24188-2DDA-4B8F-8FF3-B22226F9D953}" srcId="{5D73500B-EDEA-4B01-9942-7444C455D9FE}" destId="{FC31D850-ABE8-494C-AB3C-F3763D67905E}" srcOrd="5" destOrd="0" parTransId="{9472F3A9-D456-43AA-ABC6-35E00E39296C}" sibTransId="{396B138F-E5E6-43D5-8D37-B99A631E1649}"/>
    <dgm:cxn modelId="{FE74EA31-537D-4496-AC43-C37F17CAB51C}" type="presOf" srcId="{0FF22436-BA9B-41D1-81C1-5E4AC0F73AE8}" destId="{6C296432-E910-433A-B1B6-3AB6675AFFB2}" srcOrd="0" destOrd="0" presId="urn:microsoft.com/office/officeart/2005/8/layout/hierarchy3"/>
    <dgm:cxn modelId="{AC7402EC-E988-4EB3-81A7-783B1AA99865}" type="presOf" srcId="{B9138692-89BB-4105-A08D-E6F5E5021713}" destId="{2F9B7BBA-C0AA-4396-AA9E-705DF6B7DDBE}" srcOrd="0" destOrd="0" presId="urn:microsoft.com/office/officeart/2005/8/layout/hierarchy3"/>
    <dgm:cxn modelId="{BE203A36-90F7-4E14-B922-9692F5731598}" type="presOf" srcId="{EDC442BE-ED7E-420F-8FF4-7EEEE101D8C3}" destId="{C9FEA977-4A83-4412-B240-A376FE434110}" srcOrd="0" destOrd="0" presId="urn:microsoft.com/office/officeart/2005/8/layout/hierarchy3"/>
    <dgm:cxn modelId="{4C5A626B-B9FF-4756-989F-643CAE1CE66B}" srcId="{C20317ED-E22D-4F7C-BE61-3E37D92FAC56}" destId="{E4B8B648-F47F-4694-B34C-4185204AC6F4}" srcOrd="2" destOrd="0" parTransId="{BF1C6608-F2AF-4698-9542-BEAB67141B8F}" sibTransId="{FAAF83D6-EC79-416C-A083-4DEC03623640}"/>
    <dgm:cxn modelId="{B4C1071C-B6FC-4B6D-AB93-15E1C57F9C48}" srcId="{5F8D14FF-F5A9-40BF-AE05-9AF4DC345A93}" destId="{7A31B305-CC5D-4D84-B298-5AFC01D3DB4E}" srcOrd="5" destOrd="0" parTransId="{98D4ABE2-D69C-4FBC-9C01-F6D4B90EF623}" sibTransId="{C687A4F2-776F-4AAD-B91B-31820ACE2912}"/>
    <dgm:cxn modelId="{62C3FC87-2B58-4D84-971C-F51E5947CDBA}" srcId="{4AA8AD04-784D-4525-805C-1F2A5115E6C5}" destId="{14A47D2C-E43E-4131-AA8E-A3642820B5E9}" srcOrd="1" destOrd="0" parTransId="{D69DA326-CE47-4B33-8D0C-E7A0DB07023C}" sibTransId="{56CECFE6-A908-4C90-970F-869CE9250056}"/>
    <dgm:cxn modelId="{8EBE6D6B-DA4B-424C-997E-CE56666C47C1}" type="presOf" srcId="{4AA8AD04-784D-4525-805C-1F2A5115E6C5}" destId="{B1660B83-03D6-4484-ACA9-17F644207A89}" srcOrd="0" destOrd="0" presId="urn:microsoft.com/office/officeart/2005/8/layout/hierarchy3"/>
    <dgm:cxn modelId="{626B9585-36A0-4DF3-99D4-03E1EA526CC8}" type="presOf" srcId="{F864626C-D8EE-4DAC-9F6A-D56DB7965A33}" destId="{34616BE4-C8F0-470B-A18C-F5B5E3A9A28E}" srcOrd="1" destOrd="0" presId="urn:microsoft.com/office/officeart/2005/8/layout/hierarchy3"/>
    <dgm:cxn modelId="{18B80527-C1F6-4C95-A4BD-EC917CA36BB0}" type="presOf" srcId="{5D73500B-EDEA-4B01-9942-7444C455D9FE}" destId="{B476203C-3154-48A4-9F02-F04AE91E8F91}" srcOrd="1" destOrd="0" presId="urn:microsoft.com/office/officeart/2005/8/layout/hierarchy3"/>
    <dgm:cxn modelId="{8D24A8DA-C54E-4EC2-8F3D-403DBBC09F71}" type="presOf" srcId="{3E185AD6-1A13-4A54-B1EB-B63C5C47F56E}" destId="{785AA8A3-F81F-43D1-AE77-4F352E842DD1}" srcOrd="0" destOrd="0" presId="urn:microsoft.com/office/officeart/2005/8/layout/hierarchy3"/>
    <dgm:cxn modelId="{73F0251A-73AC-4076-9D6C-E55D0C5E6325}" srcId="{2AF10684-C699-4AAF-8360-9A3F5600A46E}" destId="{EDC442BE-ED7E-420F-8FF4-7EEEE101D8C3}" srcOrd="4" destOrd="0" parTransId="{EFD9DBD9-C740-4791-B1B3-1FBBCFC1C664}" sibTransId="{60B03B39-4AA2-4BFA-AF24-83CF8E8E6F47}"/>
    <dgm:cxn modelId="{071A46A8-F131-444F-90E3-759D7D053F96}" type="presOf" srcId="{5484840C-DCA5-484E-ACC7-05AE2717CC00}" destId="{CD41F319-131B-4BEF-B21E-FCB290BECB3A}" srcOrd="0" destOrd="0" presId="urn:microsoft.com/office/officeart/2005/8/layout/hierarchy3"/>
    <dgm:cxn modelId="{7AFB333C-7D46-4923-86EE-BE5ACF55088B}" type="presOf" srcId="{A88FACF8-19DB-4A28-89AB-FE21C8004DB0}" destId="{EC0B21E6-67D6-4AAE-A6FD-047A942F245B}" srcOrd="1" destOrd="0" presId="urn:microsoft.com/office/officeart/2005/8/layout/hierarchy3"/>
    <dgm:cxn modelId="{3CC3308F-FB2B-40B0-8A96-EB6246CB7980}" type="presOf" srcId="{A550ACDD-AA1F-467A-9B84-C6E2F17347A5}" destId="{FAA7BCAE-26CA-4179-8481-2A21BA3F8F23}" srcOrd="0" destOrd="0" presId="urn:microsoft.com/office/officeart/2005/8/layout/hierarchy3"/>
    <dgm:cxn modelId="{2147C45F-F207-4840-A3CB-3BC22EF5FD3B}" type="presOf" srcId="{9472F3A9-D456-43AA-ABC6-35E00E39296C}" destId="{2745708B-0320-448F-8360-210D36ADAFEA}" srcOrd="0" destOrd="0" presId="urn:microsoft.com/office/officeart/2005/8/layout/hierarchy3"/>
    <dgm:cxn modelId="{E7A02F96-4C07-4DD0-831B-8DA74794759A}" type="presOf" srcId="{E4B8B648-F47F-4694-B34C-4185204AC6F4}" destId="{DCEB7A17-CA11-4048-BB87-4FDC8477073A}" srcOrd="0" destOrd="0" presId="urn:microsoft.com/office/officeart/2005/8/layout/hierarchy3"/>
    <dgm:cxn modelId="{F273F3A6-3856-4C4F-9538-328D80843A45}" srcId="{5F8D14FF-F5A9-40BF-AE05-9AF4DC345A93}" destId="{9E93CE58-1D96-4DBE-8A0B-1AA469EEEC5B}" srcOrd="2" destOrd="0" parTransId="{999258F1-E0FB-40C2-A058-9B88FDAC8C8D}" sibTransId="{CD958EA8-3546-418B-A2F8-9433DF82A821}"/>
    <dgm:cxn modelId="{B3A26CB4-FDE6-48FD-846C-7DF0A50F2068}" srcId="{5F8D14FF-F5A9-40BF-AE05-9AF4DC345A93}" destId="{097BD4D7-D784-40CE-97D3-03FA0B627FAB}" srcOrd="4" destOrd="0" parTransId="{381309E8-C9B2-4EE1-BDDB-BD9A4DDB982C}" sibTransId="{9E9F6A4E-DDDB-429B-B508-7656775B2BBA}"/>
    <dgm:cxn modelId="{6C49E8CE-49EE-4A6F-9C76-361C44A7CF43}" srcId="{A88FACF8-19DB-4A28-89AB-FE21C8004DB0}" destId="{6E47579E-C133-4859-9EEF-A6F414D4A2D5}" srcOrd="2" destOrd="0" parTransId="{B9138692-89BB-4105-A08D-E6F5E5021713}" sibTransId="{BA95199A-D477-4921-B97D-17D94F510374}"/>
    <dgm:cxn modelId="{8F6E0B8D-F510-4C55-97C7-C5B9B73C7047}" type="presOf" srcId="{C20317ED-E22D-4F7C-BE61-3E37D92FAC56}" destId="{969C5E3A-22A3-43ED-BAF5-B823A46A24D6}" srcOrd="0" destOrd="0" presId="urn:microsoft.com/office/officeart/2005/8/layout/hierarchy3"/>
    <dgm:cxn modelId="{EA04FBC7-4A11-4630-A875-976475E005F5}" srcId="{2AF10684-C699-4AAF-8360-9A3F5600A46E}" destId="{F864626C-D8EE-4DAC-9F6A-D56DB7965A33}" srcOrd="5" destOrd="0" parTransId="{5C8ECAEE-7B78-4BE5-9DBA-735CC742DD1F}" sibTransId="{47ABB8E6-37CB-4E37-87D1-53B81E9C6597}"/>
    <dgm:cxn modelId="{408E273D-4EE0-4175-BC1D-5D8896B87189}" type="presOf" srcId="{097BD4D7-D784-40CE-97D3-03FA0B627FAB}" destId="{0CCABCEA-2610-45EC-9979-A39AF9027786}" srcOrd="0" destOrd="0" presId="urn:microsoft.com/office/officeart/2005/8/layout/hierarchy3"/>
    <dgm:cxn modelId="{22C658FF-8C85-4073-B498-EC6EE259714E}" type="presOf" srcId="{D09AED34-B5AB-47B3-80B3-A505193D3D1D}" destId="{5C348F90-5F94-4C32-98D9-F75C27AA1BA1}" srcOrd="0" destOrd="0" presId="urn:microsoft.com/office/officeart/2005/8/layout/hierarchy3"/>
    <dgm:cxn modelId="{B54BEC6E-ED38-4DD2-8FEF-D82EB256126C}" type="presOf" srcId="{6E47579E-C133-4859-9EEF-A6F414D4A2D5}" destId="{685557E4-5A18-476F-9CCF-35F7F84DC9B2}" srcOrd="0" destOrd="0" presId="urn:microsoft.com/office/officeart/2005/8/layout/hierarchy3"/>
    <dgm:cxn modelId="{BD690954-C3AE-4392-B362-4376C80BE451}" srcId="{2AF10684-C699-4AAF-8360-9A3F5600A46E}" destId="{4AA8AD04-784D-4525-805C-1F2A5115E6C5}" srcOrd="6" destOrd="0" parTransId="{A30D0992-EB10-461F-8993-25D2AB99D402}" sibTransId="{76AE2989-6DF2-45BE-A9F8-5531DD00064E}"/>
    <dgm:cxn modelId="{F9934459-F6BC-4D3B-AFEF-DD6B5E1D1CCB}" type="presOf" srcId="{F31AB407-3D54-41D3-AB7E-8663D76370D4}" destId="{BA01981F-774D-4A29-BFDD-3544DD92F226}" srcOrd="0" destOrd="0" presId="urn:microsoft.com/office/officeart/2005/8/layout/hierarchy3"/>
    <dgm:cxn modelId="{13B68332-63C9-421A-9854-ADE9CF81C0CD}" srcId="{4AA8AD04-784D-4525-805C-1F2A5115E6C5}" destId="{C7134BFB-7A61-4F7F-857E-F5B5927CDB05}" srcOrd="2" destOrd="0" parTransId="{4BC1E604-380D-4218-AAA0-6B79DDCFD89B}" sibTransId="{633C7BF6-5C85-4B7E-8C26-330CC24AFC19}"/>
    <dgm:cxn modelId="{69065640-1BE0-4419-B9C2-D23F3E37AA85}" type="presOf" srcId="{740586CD-FE59-4E51-B2BC-D8B24AF1DA90}" destId="{D476112F-39A7-4013-B65F-147367578CE5}" srcOrd="0" destOrd="0" presId="urn:microsoft.com/office/officeart/2005/8/layout/hierarchy3"/>
    <dgm:cxn modelId="{D119F0BF-3CE1-48D7-8544-AA4CC315FBA5}" type="presOf" srcId="{4D5E48EB-A826-4EC6-9B0D-8E3DFFA1B827}" destId="{6DCC8962-7913-4EF3-A63C-6CCE55D911CE}" srcOrd="0" destOrd="0" presId="urn:microsoft.com/office/officeart/2005/8/layout/hierarchy3"/>
    <dgm:cxn modelId="{7E2DA417-0BD0-41BA-9836-54B657D55B80}" type="presOf" srcId="{D953F5E0-8D7E-460E-8A63-0E7F26F9B462}" destId="{F32E96CD-CCBF-4B11-A7BC-F0C914434B31}" srcOrd="0" destOrd="0" presId="urn:microsoft.com/office/officeart/2005/8/layout/hierarchy3"/>
    <dgm:cxn modelId="{9D5DC356-40D3-46AB-BB22-99B156AD9A3B}" type="presOf" srcId="{5D5289E9-38FF-477F-B988-491AE3832A97}" destId="{D7BD6D00-BF96-4AF1-8228-85CAEDCFFAD5}" srcOrd="0" destOrd="0" presId="urn:microsoft.com/office/officeart/2005/8/layout/hierarchy3"/>
    <dgm:cxn modelId="{EAA0C980-DB47-41DC-A0B1-E74F7880DCBF}" srcId="{EDC442BE-ED7E-420F-8FF4-7EEEE101D8C3}" destId="{3B2DCE07-3597-4C71-AD99-EF0008CA63CE}" srcOrd="0" destOrd="0" parTransId="{4AE9AB11-39BD-4DD1-9A88-E350B61E6831}" sibTransId="{50406561-CEF8-4125-B17F-CE7B059635E7}"/>
    <dgm:cxn modelId="{EE80E278-C711-4167-A7CA-AD375FF25C6A}" type="presOf" srcId="{8F46D38A-2E2F-4302-8D0F-F80A7F93360E}" destId="{2ED06CA6-AC8D-498B-B62D-933D61FF2AC5}" srcOrd="0" destOrd="0" presId="urn:microsoft.com/office/officeart/2005/8/layout/hierarchy3"/>
    <dgm:cxn modelId="{3F1C29D3-F85F-4A3E-B4EE-976D4AF5FDE8}" type="presOf" srcId="{999258F1-E0FB-40C2-A058-9B88FDAC8C8D}" destId="{D424A8BC-E92F-461C-8A6B-329E99F0C8C0}" srcOrd="0" destOrd="0" presId="urn:microsoft.com/office/officeart/2005/8/layout/hierarchy3"/>
    <dgm:cxn modelId="{A1A5CA25-CCDD-47AC-981A-7949ED096D60}" srcId="{5D73500B-EDEA-4B01-9942-7444C455D9FE}" destId="{7A546FA3-5F11-4431-AD15-7AC826915BE0}" srcOrd="0" destOrd="0" parTransId="{E7CAEC2E-4C0E-43C9-91FE-6C3C82BCCBD0}" sibTransId="{561C3DC4-4962-4FCB-B700-4C3F1DBAD75F}"/>
    <dgm:cxn modelId="{B60C4930-FEFE-4757-9A6B-65F9D95423C8}" type="presOf" srcId="{1FDB20A6-7F1B-48EA-800E-02CC377F8757}" destId="{699A4CE8-2629-4B92-B716-1C038F590702}" srcOrd="0" destOrd="0" presId="urn:microsoft.com/office/officeart/2005/8/layout/hierarchy3"/>
    <dgm:cxn modelId="{847D94CC-916E-45CA-AC9B-1C801809756D}" srcId="{5F8D14FF-F5A9-40BF-AE05-9AF4DC345A93}" destId="{BADD502B-5E07-4DFD-9F91-A4475F675FEA}" srcOrd="0" destOrd="0" parTransId="{E4934CB6-2B40-4D0D-8045-84105AEF8406}" sibTransId="{5C2FFED0-5254-4D99-989B-BE22BF858B91}"/>
    <dgm:cxn modelId="{E114D6A4-3CF0-4643-AEDF-9E3644C2B49F}" srcId="{5D73500B-EDEA-4B01-9942-7444C455D9FE}" destId="{9261DA57-D796-498C-9287-E553DB7303D3}" srcOrd="7" destOrd="0" parTransId="{D953F5E0-8D7E-460E-8A63-0E7F26F9B462}" sibTransId="{D2515C78-CBFE-46D1-9ED3-F43A7DE77877}"/>
    <dgm:cxn modelId="{ED89F418-1F39-4B7A-9493-0C4AA84D8CE9}" srcId="{5D73500B-EDEA-4B01-9942-7444C455D9FE}" destId="{A4A87539-7CAB-4033-A95A-EF926D506988}" srcOrd="4" destOrd="0" parTransId="{1886C456-D66F-475D-A942-A43B9B37DACB}" sibTransId="{D01EE627-7FAA-4810-9E74-D11ABF94EDFA}"/>
    <dgm:cxn modelId="{D68193EE-F9F9-4451-9CD8-164966E775FC}" type="presOf" srcId="{86EC871A-D5DB-461A-91E7-570F0D286C05}" destId="{D865209E-61D0-4560-83EC-59717456BBDA}" srcOrd="0" destOrd="0" presId="urn:microsoft.com/office/officeart/2005/8/layout/hierarchy3"/>
    <dgm:cxn modelId="{94E6A539-7408-43DF-B4C8-3930E0686ABB}" srcId="{2AF10684-C699-4AAF-8360-9A3F5600A46E}" destId="{5D73500B-EDEA-4B01-9942-7444C455D9FE}" srcOrd="1" destOrd="0" parTransId="{E5F783A9-21E8-4471-9051-FE6880F3D173}" sibTransId="{B727D5AC-6916-404E-B500-27AE55A10BC5}"/>
    <dgm:cxn modelId="{88553D80-0F40-4206-8810-2AA20B170218}" type="presOf" srcId="{9261DA57-D796-498C-9287-E553DB7303D3}" destId="{247DFAEF-A547-4326-8EE9-C809A1597CFE}" srcOrd="0" destOrd="0" presId="urn:microsoft.com/office/officeart/2005/8/layout/hierarchy3"/>
    <dgm:cxn modelId="{E2716B46-E60B-46DB-A0AB-82536BC1DB29}" srcId="{5D73500B-EDEA-4B01-9942-7444C455D9FE}" destId="{740586CD-FE59-4E51-B2BC-D8B24AF1DA90}" srcOrd="2" destOrd="0" parTransId="{1FDB20A6-7F1B-48EA-800E-02CC377F8757}" sibTransId="{E5D6DD28-DD03-4E38-81BE-AA146A96043C}"/>
    <dgm:cxn modelId="{A990FDE3-95EA-4CD8-A390-ECFC6E3BC8C8}" srcId="{5F8D14FF-F5A9-40BF-AE05-9AF4DC345A93}" destId="{7940E476-603A-4350-8B14-5DEBC0A900B1}" srcOrd="1" destOrd="0" parTransId="{2F5E561F-FF57-484D-99AA-E2119DA7FDE8}" sibTransId="{C2F0B1E9-637F-4CC6-A55C-C66CD1D2A21B}"/>
    <dgm:cxn modelId="{145E45FD-25D3-4B9D-BA62-4B4B9E3FE3FD}" srcId="{A88FACF8-19DB-4A28-89AB-FE21C8004DB0}" destId="{B6DF5F11-B339-445A-8B9E-6BECDB7569B4}" srcOrd="4" destOrd="0" parTransId="{D0EBC35B-E0A0-4894-ADA8-AE60247AA3BF}" sibTransId="{98711DE4-5518-4712-B836-3DDA3C1CDECE}"/>
    <dgm:cxn modelId="{4A426330-FF90-4697-8E59-C5B91C313BFD}" type="presOf" srcId="{4BC1E604-380D-4218-AAA0-6B79DDCFD89B}" destId="{D54A82EC-2D03-4F21-BA7D-097720427BD8}" srcOrd="0" destOrd="0" presId="urn:microsoft.com/office/officeart/2005/8/layout/hierarchy3"/>
    <dgm:cxn modelId="{F2EA1C9D-11B2-44D6-9BE4-DA39BA5543EA}" type="presOf" srcId="{A88FACF8-19DB-4A28-89AB-FE21C8004DB0}" destId="{1D1D075F-B8CC-4801-9D24-30CFC05B9B3B}" srcOrd="0" destOrd="0" presId="urn:microsoft.com/office/officeart/2005/8/layout/hierarchy3"/>
    <dgm:cxn modelId="{A2E6BAEB-D256-45AC-9A6F-A907ADB226EC}" type="presOf" srcId="{004A9B46-FB1C-4265-98C4-411ECC17F10B}" destId="{539C5C49-92E7-41A0-A8AF-5C3785F7E79E}" srcOrd="0" destOrd="0" presId="urn:microsoft.com/office/officeart/2005/8/layout/hierarchy3"/>
    <dgm:cxn modelId="{BDECFE80-DF8B-4E08-872A-BAE064F34B24}" type="presOf" srcId="{917F3E0C-5B9F-4283-86E1-67A267AEEBC9}" destId="{851C2E2B-F31B-47A3-9E71-CBCC56AA81A9}" srcOrd="0" destOrd="0" presId="urn:microsoft.com/office/officeart/2005/8/layout/hierarchy3"/>
    <dgm:cxn modelId="{BE620C20-D386-4115-A775-77B8852D0A98}" type="presOf" srcId="{D69DA326-CE47-4B33-8D0C-E7A0DB07023C}" destId="{9A22DE7D-B238-49A6-812E-92F6258D0BEB}" srcOrd="0" destOrd="0" presId="urn:microsoft.com/office/officeart/2005/8/layout/hierarchy3"/>
    <dgm:cxn modelId="{CD981083-C98F-421B-BF71-5788C5646907}" type="presOf" srcId="{4AA8AD04-784D-4525-805C-1F2A5115E6C5}" destId="{6850C98A-0A3C-4FE6-882D-CF6C4C03E621}" srcOrd="1" destOrd="0" presId="urn:microsoft.com/office/officeart/2005/8/layout/hierarchy3"/>
    <dgm:cxn modelId="{7AC889D1-DA32-4EE8-BEF0-E7F2F08CDAD0}" type="presOf" srcId="{14A47D2C-E43E-4131-AA8E-A3642820B5E9}" destId="{CA47A803-5E98-468E-9C5C-D061BB454C99}" srcOrd="0" destOrd="0" presId="urn:microsoft.com/office/officeart/2005/8/layout/hierarchy3"/>
    <dgm:cxn modelId="{08B92FC8-9BFF-4611-BE98-EC07939CD2E5}" type="presOf" srcId="{3B2DCE07-3597-4C71-AD99-EF0008CA63CE}" destId="{9DCC0590-B576-460F-9D32-297E0E94B4B4}" srcOrd="0" destOrd="0" presId="urn:microsoft.com/office/officeart/2005/8/layout/hierarchy3"/>
    <dgm:cxn modelId="{6A71E58C-634C-48BA-8000-34B9B13385F8}" type="presOf" srcId="{7A31B305-CC5D-4D84-B298-5AFC01D3DB4E}" destId="{76C48AE9-E642-47B2-AF6B-3C98FCC51387}" srcOrd="0" destOrd="0" presId="urn:microsoft.com/office/officeart/2005/8/layout/hierarchy3"/>
    <dgm:cxn modelId="{157E642C-028D-44EF-8E59-D66F2DF14281}" type="presOf" srcId="{B435958C-C9CD-4821-8E74-A848B2B5FA42}" destId="{8416858B-9D43-4CBF-A66F-62B44D00743A}" srcOrd="0" destOrd="0" presId="urn:microsoft.com/office/officeart/2005/8/layout/hierarchy3"/>
    <dgm:cxn modelId="{3040AC2D-0B30-4A83-BE77-B17B2DA94688}" srcId="{5F8D14FF-F5A9-40BF-AE05-9AF4DC345A93}" destId="{5484840C-DCA5-484E-ACC7-05AE2717CC00}" srcOrd="3" destOrd="0" parTransId="{49707C21-F511-4043-9DF1-24604F5FFB8F}" sibTransId="{49630A86-58C0-43DE-8226-2BC0BB9AF90E}"/>
    <dgm:cxn modelId="{503DACD9-2675-4F18-8B83-7747A60C6B57}" type="presOf" srcId="{A4A87539-7CAB-4033-A95A-EF926D506988}" destId="{E67FF0F6-B37F-4619-A9E8-F2AE6AEE8DC6}" srcOrd="0" destOrd="0" presId="urn:microsoft.com/office/officeart/2005/8/layout/hierarchy3"/>
    <dgm:cxn modelId="{1208BE87-77BA-4750-BB0F-E3D7C0854F46}" srcId="{A88FACF8-19DB-4A28-89AB-FE21C8004DB0}" destId="{2100A066-84AF-4082-94CD-A6D01EC832C3}" srcOrd="5" destOrd="0" parTransId="{DAAD2591-6BF8-416A-BCFD-1AF79046BE09}" sibTransId="{592993FF-BFA2-4242-B20B-C08CB7807271}"/>
    <dgm:cxn modelId="{7ED35FC3-78AD-4630-8FFA-396D8EBDC448}" srcId="{C20317ED-E22D-4F7C-BE61-3E37D92FAC56}" destId="{5D5289E9-38FF-477F-B988-491AE3832A97}" srcOrd="1" destOrd="0" parTransId="{6FADB26C-EF5D-4900-A8A2-C9B006197B7D}" sibTransId="{C6755E1A-58BA-4642-B8D9-E6E2F6D9E689}"/>
    <dgm:cxn modelId="{B877F894-C34F-4997-B45F-5A632C0062ED}" type="presOf" srcId="{D608A660-E500-4C2A-92EE-D116AAE0F6FE}" destId="{386D22AE-CD44-440F-9277-0E6208BD5612}" srcOrd="0" destOrd="0" presId="urn:microsoft.com/office/officeart/2005/8/layout/hierarchy3"/>
    <dgm:cxn modelId="{0B5C3D82-D328-4456-AA7B-BBC4BDA85C90}" srcId="{5D73500B-EDEA-4B01-9942-7444C455D9FE}" destId="{16A36BC8-DB69-4E36-A8FC-45116163CE64}" srcOrd="1" destOrd="0" parTransId="{D608A660-E500-4C2A-92EE-D116AAE0F6FE}" sibTransId="{0231EAF3-6938-4818-90A6-B39C5A08427D}"/>
    <dgm:cxn modelId="{FC8A09C8-880A-4556-A8B0-3BCC7BB26E18}" type="presOf" srcId="{EAC1E3D1-E1D0-40FE-BA72-1FD0C13B7796}" destId="{2654C098-0FF1-4CA6-8137-503EAFAFBC99}" srcOrd="0" destOrd="0" presId="urn:microsoft.com/office/officeart/2005/8/layout/hierarchy3"/>
    <dgm:cxn modelId="{0EF76B5C-A5D9-4D33-8D1D-BDF465FEDC1A}" srcId="{A88FACF8-19DB-4A28-89AB-FE21C8004DB0}" destId="{3E185AD6-1A13-4A54-B1EB-B63C5C47F56E}" srcOrd="1" destOrd="0" parTransId="{0FF22436-BA9B-41D1-81C1-5E4AC0F73AE8}" sibTransId="{A87D06ED-F839-48D5-B7E3-0B21C41F69F9}"/>
    <dgm:cxn modelId="{3363D777-8F2F-4DC4-B559-D9E148FC1CB8}" srcId="{5D73500B-EDEA-4B01-9942-7444C455D9FE}" destId="{AA102722-F9BD-476D-ADD7-5DD299FD17C6}" srcOrd="8" destOrd="0" parTransId="{A550ACDD-AA1F-467A-9B84-C6E2F17347A5}" sibTransId="{AB9552BF-77E3-4725-A79A-DF45B6521ECC}"/>
    <dgm:cxn modelId="{DF8F960F-DD87-414C-BFAE-05644EDA0C4E}" type="presOf" srcId="{5F8D14FF-F5A9-40BF-AE05-9AF4DC345A93}" destId="{7E5AD95F-8139-4E84-9000-57AA99322147}" srcOrd="1" destOrd="0" presId="urn:microsoft.com/office/officeart/2005/8/layout/hierarchy3"/>
    <dgm:cxn modelId="{251AC080-E91E-4247-8186-D5C53B810BE2}" type="presOf" srcId="{065EC220-CF3E-41DC-B3D6-F8CF040AF0EE}" destId="{89254C74-E184-40BA-BFDC-A2E5C3C7E848}" srcOrd="0" destOrd="0" presId="urn:microsoft.com/office/officeart/2005/8/layout/hierarchy3"/>
    <dgm:cxn modelId="{3BBA5E57-3DB6-455B-A89C-2F6B9811CED6}" srcId="{EDC442BE-ED7E-420F-8FF4-7EEEE101D8C3}" destId="{3B7B6F52-B1F1-4164-AFB9-8BE4D034F6E9}" srcOrd="1" destOrd="0" parTransId="{D09AED34-B5AB-47B3-80B3-A505193D3D1D}" sibTransId="{C4781CDE-DA90-4E69-B1A8-7C1F4B7B4FC4}"/>
    <dgm:cxn modelId="{14578885-2A1C-46E4-95C3-2CBD7FFDF2DD}" type="presOf" srcId="{6FADB26C-EF5D-4900-A8A2-C9B006197B7D}" destId="{0767D683-92DE-4AC4-99C3-C512357196F0}" srcOrd="0" destOrd="0" presId="urn:microsoft.com/office/officeart/2005/8/layout/hierarchy3"/>
    <dgm:cxn modelId="{24DEE89A-DE18-4B43-AC5D-6A9BF4EAB46E}" type="presOf" srcId="{98D4ABE2-D69C-4FBC-9C01-F6D4B90EF623}" destId="{6B947A7F-2D98-4A0E-9D59-9E6A398B7F88}" srcOrd="0" destOrd="0" presId="urn:microsoft.com/office/officeart/2005/8/layout/hierarchy3"/>
    <dgm:cxn modelId="{D89501D0-262F-4F5C-88F4-A3071D5CA8A4}" srcId="{A88FACF8-19DB-4A28-89AB-FE21C8004DB0}" destId="{065EC220-CF3E-41DC-B3D6-F8CF040AF0EE}" srcOrd="3" destOrd="0" parTransId="{8F46D38A-2E2F-4302-8D0F-F80A7F93360E}" sibTransId="{DB9123DE-4E03-45D3-BE57-B9562CE5838B}"/>
    <dgm:cxn modelId="{A34A84C6-995C-48EA-A102-410088244895}" type="presOf" srcId="{3B7B6F52-B1F1-4164-AFB9-8BE4D034F6E9}" destId="{7BEC7A99-ACD6-4654-BBF1-FA289C51E69B}" srcOrd="0" destOrd="0" presId="urn:microsoft.com/office/officeart/2005/8/layout/hierarchy3"/>
    <dgm:cxn modelId="{CA71249E-4D18-4235-91AE-49B649D35311}" srcId="{A88FACF8-19DB-4A28-89AB-FE21C8004DB0}" destId="{86EC871A-D5DB-461A-91E7-570F0D286C05}" srcOrd="0" destOrd="0" parTransId="{4D5E48EB-A826-4EC6-9B0D-8E3DFFA1B827}" sibTransId="{301D9076-957F-40C2-9EF1-A86CFA66510E}"/>
    <dgm:cxn modelId="{C738703F-B63F-4226-872C-8D7F93626146}" srcId="{F864626C-D8EE-4DAC-9F6A-D56DB7965A33}" destId="{57D805F3-28E5-4ECD-9101-C1ACB394F660}" srcOrd="0" destOrd="0" parTransId="{5F59D474-C673-45A5-8AA9-EB138BCCAEBC}" sibTransId="{109DB359-34CC-484B-B507-782328F0EEEC}"/>
    <dgm:cxn modelId="{EC9126D8-41A5-4868-9652-C3F40C899C70}" type="presOf" srcId="{9E93CE58-1D96-4DBE-8A0B-1AA469EEEC5B}" destId="{E17BC5B7-1789-458E-B882-BF6B30B28EDF}" srcOrd="0" destOrd="0" presId="urn:microsoft.com/office/officeart/2005/8/layout/hierarchy3"/>
    <dgm:cxn modelId="{04B9746A-F9FA-4BA1-8437-42CBA39FC0DD}" type="presOf" srcId="{BADD502B-5E07-4DFD-9F91-A4475F675FEA}" destId="{397DE4EA-DE8E-4FBD-8AD2-EE8956DAA78C}" srcOrd="0" destOrd="0" presId="urn:microsoft.com/office/officeart/2005/8/layout/hierarchy3"/>
    <dgm:cxn modelId="{DA0BFB89-46C8-4B83-8B60-14E8862544D3}" type="presOf" srcId="{E4934CB6-2B40-4D0D-8045-84105AEF8406}" destId="{DFF4B854-1FEF-4828-89DB-84EC8FF73EE5}" srcOrd="0" destOrd="0" presId="urn:microsoft.com/office/officeart/2005/8/layout/hierarchy3"/>
    <dgm:cxn modelId="{1316B823-6BB4-4E64-A712-8DA2E950540F}" srcId="{5D73500B-EDEA-4B01-9942-7444C455D9FE}" destId="{0C7D6DB4-75C8-416A-B631-351990AA0013}" srcOrd="3" destOrd="0" parTransId="{CFC13BFE-3676-4FB0-A819-F2698EB08E63}" sibTransId="{C31AEBC8-94E1-41CE-8280-B55D8EFD4A7F}"/>
    <dgm:cxn modelId="{D1C3FD23-F85D-48A7-A877-BF625DCE496B}" type="presOf" srcId="{FC31D850-ABE8-494C-AB3C-F3763D67905E}" destId="{555C5FD1-BC09-4150-900B-0F57C07972FA}" srcOrd="0" destOrd="0" presId="urn:microsoft.com/office/officeart/2005/8/layout/hierarchy3"/>
    <dgm:cxn modelId="{603A490D-93BC-4C6F-A5C9-8825C9B2DAD9}" type="presOf" srcId="{19E62619-D756-4806-993F-8A5758886792}" destId="{F2344B80-9619-47FC-A268-D0D939C61F8B}" srcOrd="0" destOrd="0" presId="urn:microsoft.com/office/officeart/2005/8/layout/hierarchy3"/>
    <dgm:cxn modelId="{B6321301-8846-44F3-B90B-9F0A6697F9F7}" srcId="{5D73500B-EDEA-4B01-9942-7444C455D9FE}" destId="{917F3E0C-5B9F-4283-86E1-67A267AEEBC9}" srcOrd="9" destOrd="0" parTransId="{F31AB407-3D54-41D3-AB7E-8663D76370D4}" sibTransId="{774FA2F6-2404-4B85-B297-09019F4193E8}"/>
    <dgm:cxn modelId="{3543C9A2-009A-44AA-B4F9-766FC804106E}" type="presOf" srcId="{16A36BC8-DB69-4E36-A8FC-45116163CE64}" destId="{83D4E2B6-6F96-430C-8583-99664914CB95}" srcOrd="0" destOrd="0" presId="urn:microsoft.com/office/officeart/2005/8/layout/hierarchy3"/>
    <dgm:cxn modelId="{95E64BA6-ED1F-4CB1-A6F1-2DEC7AE5698A}" type="presOf" srcId="{D0EBC35B-E0A0-4894-ADA8-AE60247AA3BF}" destId="{932940DB-A18E-4787-A6A2-1A8FA0FABEF8}" srcOrd="0" destOrd="0" presId="urn:microsoft.com/office/officeart/2005/8/layout/hierarchy3"/>
    <dgm:cxn modelId="{E9767753-B946-4B4E-96DC-11FC04DEA69C}" type="presOf" srcId="{0C7D6DB4-75C8-416A-B631-351990AA0013}" destId="{31608D3A-BC1A-4908-BD71-2671D212CA16}" srcOrd="0" destOrd="0" presId="urn:microsoft.com/office/officeart/2005/8/layout/hierarchy3"/>
    <dgm:cxn modelId="{40A26F66-CC71-470F-AA9D-E421BED9C5C6}" srcId="{5D73500B-EDEA-4B01-9942-7444C455D9FE}" destId="{EAC1E3D1-E1D0-40FE-BA72-1FD0C13B7796}" srcOrd="6" destOrd="0" parTransId="{B435958C-C9CD-4821-8E74-A848B2B5FA42}" sibTransId="{5540148E-61C7-44DF-AB5A-35B82B008104}"/>
    <dgm:cxn modelId="{CA3696ED-7C06-4DCD-A94A-94913A8CCB79}" type="presOf" srcId="{7A546FA3-5F11-4431-AD15-7AC826915BE0}" destId="{E3917BD0-618A-4DDC-8A0A-03028981ED0D}" srcOrd="0" destOrd="0" presId="urn:microsoft.com/office/officeart/2005/8/layout/hierarchy3"/>
    <dgm:cxn modelId="{A82570C6-8639-43AF-8226-B50593E1BC32}" srcId="{F864626C-D8EE-4DAC-9F6A-D56DB7965A33}" destId="{5252B890-D3B1-480A-A6EC-87FBAC4B676C}" srcOrd="1" destOrd="0" parTransId="{A4396AE1-2341-4E1E-B4A4-8698C3046F9D}" sibTransId="{43507B15-9ADB-407A-89EB-504896BFB553}"/>
    <dgm:cxn modelId="{0078C665-201E-4CEA-B9E4-502585B53C7F}" srcId="{4AA8AD04-784D-4525-805C-1F2A5115E6C5}" destId="{0CF3A9E8-5C2F-4A81-B061-4E681B8F95E7}" srcOrd="0" destOrd="0" parTransId="{FA761D3D-E00C-40FD-9065-210797304070}" sibTransId="{894EEE1C-6B82-4DD5-B062-D86776B8606D}"/>
    <dgm:cxn modelId="{2ABD5934-0FA1-40AF-AF51-6013EC85865F}" srcId="{5F8D14FF-F5A9-40BF-AE05-9AF4DC345A93}" destId="{004A9B46-FB1C-4265-98C4-411ECC17F10B}" srcOrd="6" destOrd="0" parTransId="{891CC997-E0E4-413F-8373-64CB41F1F3BA}" sibTransId="{E6220BA7-578B-41AE-A261-54149FC882CC}"/>
    <dgm:cxn modelId="{38675D6D-C359-403C-9155-0DB4F8E9CAC9}" type="presOf" srcId="{7940E476-603A-4350-8B14-5DEBC0A900B1}" destId="{F44DEF3E-11F0-4BD7-BE4A-94129825AB9B}" srcOrd="0" destOrd="0" presId="urn:microsoft.com/office/officeart/2005/8/layout/hierarchy3"/>
    <dgm:cxn modelId="{F4BBACD6-AB22-4CB1-9641-04A1C1604260}" type="presOf" srcId="{891CC997-E0E4-413F-8373-64CB41F1F3BA}" destId="{B258A08C-1009-467C-9E0D-0682717038EB}" srcOrd="0" destOrd="0" presId="urn:microsoft.com/office/officeart/2005/8/layout/hierarchy3"/>
    <dgm:cxn modelId="{DE291D66-17BA-43D0-AC2D-4291018ED42D}" type="presOf" srcId="{2F5E561F-FF57-484D-99AA-E2119DA7FDE8}" destId="{DCD0FE8E-8CF2-4EE3-B02D-3856B3DBF612}" srcOrd="0" destOrd="0" presId="urn:microsoft.com/office/officeart/2005/8/layout/hierarchy3"/>
    <dgm:cxn modelId="{F2C28AF9-3FB6-43DC-8C5C-A68AC5A370B6}" type="presOf" srcId="{5D73500B-EDEA-4B01-9942-7444C455D9FE}" destId="{DFD72718-B4B5-4232-94B3-FB4A4C4E8CEA}" srcOrd="0" destOrd="0" presId="urn:microsoft.com/office/officeart/2005/8/layout/hierarchy3"/>
    <dgm:cxn modelId="{D8380AD2-335A-4CFB-BD2E-F783F69EADA5}" type="presOf" srcId="{CFC13BFE-3676-4FB0-A819-F2698EB08E63}" destId="{01441EFD-AB05-4E39-B645-D97982D9E001}" srcOrd="0" destOrd="0" presId="urn:microsoft.com/office/officeart/2005/8/layout/hierarchy3"/>
    <dgm:cxn modelId="{11715D93-8B62-4CA1-91E2-6B442F703A8E}" srcId="{C20317ED-E22D-4F7C-BE61-3E37D92FAC56}" destId="{19E62619-D756-4806-993F-8A5758886792}" srcOrd="0" destOrd="0" parTransId="{E82F5D27-FAD2-42F5-A4C2-D40742C3FABA}" sibTransId="{2F34C791-07B6-4B3F-A013-BD4BCE6A0A60}"/>
    <dgm:cxn modelId="{AA3A8264-FD07-4B1C-972E-D57281645263}" type="presOf" srcId="{381309E8-C9B2-4EE1-BDDB-BD9A4DDB982C}" destId="{64089D07-421B-4A11-BA65-D2B4DC7B8720}" srcOrd="0" destOrd="0" presId="urn:microsoft.com/office/officeart/2005/8/layout/hierarchy3"/>
    <dgm:cxn modelId="{D826BAB6-262E-4C6A-91B9-C5B31546D66E}" type="presOf" srcId="{E7CAEC2E-4C0E-43C9-91FE-6C3C82BCCBD0}" destId="{3F6A53A3-1B69-4575-BC85-7FFF74C1D3B4}" srcOrd="0" destOrd="0" presId="urn:microsoft.com/office/officeart/2005/8/layout/hierarchy3"/>
    <dgm:cxn modelId="{8D62C9E6-1F05-4C3F-80E2-AE45583E7E68}" srcId="{2AF10684-C699-4AAF-8360-9A3F5600A46E}" destId="{5F8D14FF-F5A9-40BF-AE05-9AF4DC345A93}" srcOrd="0" destOrd="0" parTransId="{C8C3CC6B-A4B5-4EF0-945C-56CDD141F4E7}" sibTransId="{B502F05E-FF15-433E-A835-4A6E438ECC4B}"/>
    <dgm:cxn modelId="{A6EFDF5D-60E2-422A-90BE-01905CC24D7B}" type="presOf" srcId="{B6DF5F11-B339-445A-8B9E-6BECDB7569B4}" destId="{769B1291-BC2A-489E-BDDA-60BBF2D2A60E}" srcOrd="0" destOrd="0" presId="urn:microsoft.com/office/officeart/2005/8/layout/hierarchy3"/>
    <dgm:cxn modelId="{30A39650-07C0-419A-A7CB-1FD8E0639D2C}" type="presOf" srcId="{DAAD2591-6BF8-416A-BCFD-1AF79046BE09}" destId="{FA74656A-3128-454F-9457-89D23F41BA86}" srcOrd="0" destOrd="0" presId="urn:microsoft.com/office/officeart/2005/8/layout/hierarchy3"/>
    <dgm:cxn modelId="{86D33532-4933-4806-9C6E-065F19D71B53}" type="presOf" srcId="{C7134BFB-7A61-4F7F-857E-F5B5927CDB05}" destId="{5602370C-4AD3-4AB6-AB96-8A714A6C091B}" srcOrd="0" destOrd="0" presId="urn:microsoft.com/office/officeart/2005/8/layout/hierarchy3"/>
    <dgm:cxn modelId="{95948766-BD87-4454-8D64-30FF024F7A6E}" type="presOf" srcId="{5252B890-D3B1-480A-A6EC-87FBAC4B676C}" destId="{BEF3C125-E5EC-42A4-BF4E-54E4EE623B6C}" srcOrd="0" destOrd="0" presId="urn:microsoft.com/office/officeart/2005/8/layout/hierarchy3"/>
    <dgm:cxn modelId="{80333113-3418-4212-A52A-662F5F2BB9AD}" type="presOf" srcId="{2100A066-84AF-4082-94CD-A6D01EC832C3}" destId="{D6B3625C-FEAB-46F0-BA0D-9E236600E7BF}" srcOrd="0" destOrd="0" presId="urn:microsoft.com/office/officeart/2005/8/layout/hierarchy3"/>
    <dgm:cxn modelId="{90F56FF3-3204-46AC-A874-C652871A52EE}" type="presOf" srcId="{49707C21-F511-4043-9DF1-24604F5FFB8F}" destId="{6B5C4365-3570-4AB4-9CF9-8E4D8AC70535}" srcOrd="0" destOrd="0" presId="urn:microsoft.com/office/officeart/2005/8/layout/hierarchy3"/>
    <dgm:cxn modelId="{497F0939-B8F3-4AA5-BAF8-E35FC3B2F05C}" type="presOf" srcId="{1886C456-D66F-475D-A942-A43B9B37DACB}" destId="{ED1CC40D-78B7-4931-AF27-DFB33D6BC2B2}" srcOrd="0" destOrd="0" presId="urn:microsoft.com/office/officeart/2005/8/layout/hierarchy3"/>
    <dgm:cxn modelId="{F67E4BE2-4954-43AD-8AB7-49BE1CC07AF3}" type="presOf" srcId="{FA761D3D-E00C-40FD-9065-210797304070}" destId="{DA14781A-A73C-4048-8AB2-25937BC65184}" srcOrd="0" destOrd="0" presId="urn:microsoft.com/office/officeart/2005/8/layout/hierarchy3"/>
    <dgm:cxn modelId="{076EFA9D-2EA7-4E07-8017-7CF863365F3F}" type="presOf" srcId="{E82F5D27-FAD2-42F5-A4C2-D40742C3FABA}" destId="{05561D53-6A4A-438D-98F7-56B14DFD0A80}" srcOrd="0" destOrd="0" presId="urn:microsoft.com/office/officeart/2005/8/layout/hierarchy3"/>
    <dgm:cxn modelId="{531A787F-0F24-4DB9-BBD4-78EC6D383C0E}" srcId="{2AF10684-C699-4AAF-8360-9A3F5600A46E}" destId="{C20317ED-E22D-4F7C-BE61-3E37D92FAC56}" srcOrd="3" destOrd="0" parTransId="{B84BB151-2A0E-4233-B9B8-C0C7ABF6FF71}" sibTransId="{E13CF974-6D03-4F26-8ABD-3974E127293D}"/>
    <dgm:cxn modelId="{A87F126B-FB98-4668-9373-A2547EF0F919}" type="presOf" srcId="{5F8D14FF-F5A9-40BF-AE05-9AF4DC345A93}" destId="{61767BAC-682D-4FF6-BEDB-93545AA8E87B}" srcOrd="0" destOrd="0" presId="urn:microsoft.com/office/officeart/2005/8/layout/hierarchy3"/>
    <dgm:cxn modelId="{BE5823EE-F209-41B5-98EF-29478FCFF486}" type="presOf" srcId="{0CF3A9E8-5C2F-4A81-B061-4E681B8F95E7}" destId="{3C27C73E-F414-4CAB-9150-638FE3958510}" srcOrd="0" destOrd="0" presId="urn:microsoft.com/office/officeart/2005/8/layout/hierarchy3"/>
    <dgm:cxn modelId="{3F74E79F-8045-4A63-A6D7-E22B62CBC4DC}" type="presOf" srcId="{5F59D474-C673-45A5-8AA9-EB138BCCAEBC}" destId="{8074A106-6C2C-4F38-82CE-189A6B420BCB}" srcOrd="0" destOrd="0" presId="urn:microsoft.com/office/officeart/2005/8/layout/hierarchy3"/>
    <dgm:cxn modelId="{42B2841F-E257-48A9-A5F7-B2168CB12270}" type="presOf" srcId="{4AE9AB11-39BD-4DD1-9A88-E350B61E6831}" destId="{FFC280A9-8B03-49DE-9BC7-208F5A3A7AAD}" srcOrd="0" destOrd="0" presId="urn:microsoft.com/office/officeart/2005/8/layout/hierarchy3"/>
    <dgm:cxn modelId="{B9F82373-1463-41B5-9C70-BAF4920AC854}" type="presOf" srcId="{57D805F3-28E5-4ECD-9101-C1ACB394F660}" destId="{4C62ACD4-4FBA-4143-A7E0-91B217DD9C0E}" srcOrd="0" destOrd="0" presId="urn:microsoft.com/office/officeart/2005/8/layout/hierarchy3"/>
    <dgm:cxn modelId="{8510DCE4-84D3-4F47-A787-859F97EEA956}" type="presOf" srcId="{C20317ED-E22D-4F7C-BE61-3E37D92FAC56}" destId="{DF1016B0-1956-43B6-815B-ADD8882D7E1A}" srcOrd="1" destOrd="0" presId="urn:microsoft.com/office/officeart/2005/8/layout/hierarchy3"/>
    <dgm:cxn modelId="{D5C9F59B-C202-4297-9FD4-6DF032CE269E}" type="presOf" srcId="{F864626C-D8EE-4DAC-9F6A-D56DB7965A33}" destId="{A2831307-43D6-443D-BDE6-F2887B33D0FD}" srcOrd="0" destOrd="0" presId="urn:microsoft.com/office/officeart/2005/8/layout/hierarchy3"/>
    <dgm:cxn modelId="{50ACB350-322B-43EB-9E12-D3651F86FA1C}" type="presOf" srcId="{BF1C6608-F2AF-4698-9542-BEAB67141B8F}" destId="{BAA3F3B5-109B-4A41-99C9-7A984B07BA4C}" srcOrd="0" destOrd="0" presId="urn:microsoft.com/office/officeart/2005/8/layout/hierarchy3"/>
    <dgm:cxn modelId="{AFE02386-63CF-4715-95A7-7A93E36E919F}" type="presParOf" srcId="{39E7EB8D-3EA2-47B6-8648-D772152CEA12}" destId="{DAEBFEE9-1465-47B5-87ED-C701D1D85D6A}" srcOrd="0" destOrd="0" presId="urn:microsoft.com/office/officeart/2005/8/layout/hierarchy3"/>
    <dgm:cxn modelId="{3C6D3E3C-C1E1-48B4-BFB8-0E9D4A8A6B54}" type="presParOf" srcId="{DAEBFEE9-1465-47B5-87ED-C701D1D85D6A}" destId="{EE8593C6-0606-4A94-A6AE-78387080444F}" srcOrd="0" destOrd="0" presId="urn:microsoft.com/office/officeart/2005/8/layout/hierarchy3"/>
    <dgm:cxn modelId="{22822B40-CA40-4DEB-BA4F-F8E790524DCF}" type="presParOf" srcId="{EE8593C6-0606-4A94-A6AE-78387080444F}" destId="{61767BAC-682D-4FF6-BEDB-93545AA8E87B}" srcOrd="0" destOrd="0" presId="urn:microsoft.com/office/officeart/2005/8/layout/hierarchy3"/>
    <dgm:cxn modelId="{7C2EE26A-432D-4028-9944-92F6487EAF27}" type="presParOf" srcId="{EE8593C6-0606-4A94-A6AE-78387080444F}" destId="{7E5AD95F-8139-4E84-9000-57AA99322147}" srcOrd="1" destOrd="0" presId="urn:microsoft.com/office/officeart/2005/8/layout/hierarchy3"/>
    <dgm:cxn modelId="{0928D6FA-E7E3-4CB9-9DA6-9D0F6068554A}" type="presParOf" srcId="{DAEBFEE9-1465-47B5-87ED-C701D1D85D6A}" destId="{7A146125-E144-4563-9CC4-F510F1BCB51F}" srcOrd="1" destOrd="0" presId="urn:microsoft.com/office/officeart/2005/8/layout/hierarchy3"/>
    <dgm:cxn modelId="{A25A425D-FEED-47E7-8AA3-8C51099B4EB7}" type="presParOf" srcId="{7A146125-E144-4563-9CC4-F510F1BCB51F}" destId="{DFF4B854-1FEF-4828-89DB-84EC8FF73EE5}" srcOrd="0" destOrd="0" presId="urn:microsoft.com/office/officeart/2005/8/layout/hierarchy3"/>
    <dgm:cxn modelId="{A6ACB652-AA32-4DAE-ABE3-315734C7F0D2}" type="presParOf" srcId="{7A146125-E144-4563-9CC4-F510F1BCB51F}" destId="{397DE4EA-DE8E-4FBD-8AD2-EE8956DAA78C}" srcOrd="1" destOrd="0" presId="urn:microsoft.com/office/officeart/2005/8/layout/hierarchy3"/>
    <dgm:cxn modelId="{E8CF2AA5-39FA-4DFA-BBEA-A3AB751DA1CF}" type="presParOf" srcId="{7A146125-E144-4563-9CC4-F510F1BCB51F}" destId="{DCD0FE8E-8CF2-4EE3-B02D-3856B3DBF612}" srcOrd="2" destOrd="0" presId="urn:microsoft.com/office/officeart/2005/8/layout/hierarchy3"/>
    <dgm:cxn modelId="{C831D5F4-3FF5-45E4-B85A-A70647563E6E}" type="presParOf" srcId="{7A146125-E144-4563-9CC4-F510F1BCB51F}" destId="{F44DEF3E-11F0-4BD7-BE4A-94129825AB9B}" srcOrd="3" destOrd="0" presId="urn:microsoft.com/office/officeart/2005/8/layout/hierarchy3"/>
    <dgm:cxn modelId="{B9927B9D-F305-4301-8B88-62D0DE617CA7}" type="presParOf" srcId="{7A146125-E144-4563-9CC4-F510F1BCB51F}" destId="{D424A8BC-E92F-461C-8A6B-329E99F0C8C0}" srcOrd="4" destOrd="0" presId="urn:microsoft.com/office/officeart/2005/8/layout/hierarchy3"/>
    <dgm:cxn modelId="{DF4B55DD-C2A8-44AE-B8C0-1EAE3007FED3}" type="presParOf" srcId="{7A146125-E144-4563-9CC4-F510F1BCB51F}" destId="{E17BC5B7-1789-458E-B882-BF6B30B28EDF}" srcOrd="5" destOrd="0" presId="urn:microsoft.com/office/officeart/2005/8/layout/hierarchy3"/>
    <dgm:cxn modelId="{4C7DE018-533F-4257-88AD-09EC3D4621CA}" type="presParOf" srcId="{7A146125-E144-4563-9CC4-F510F1BCB51F}" destId="{6B5C4365-3570-4AB4-9CF9-8E4D8AC70535}" srcOrd="6" destOrd="0" presId="urn:microsoft.com/office/officeart/2005/8/layout/hierarchy3"/>
    <dgm:cxn modelId="{1832568C-FAB9-4480-8EA1-963DCBB15EC5}" type="presParOf" srcId="{7A146125-E144-4563-9CC4-F510F1BCB51F}" destId="{CD41F319-131B-4BEF-B21E-FCB290BECB3A}" srcOrd="7" destOrd="0" presId="urn:microsoft.com/office/officeart/2005/8/layout/hierarchy3"/>
    <dgm:cxn modelId="{83E30F63-AF6B-42A5-980B-9CF34476CC93}" type="presParOf" srcId="{7A146125-E144-4563-9CC4-F510F1BCB51F}" destId="{64089D07-421B-4A11-BA65-D2B4DC7B8720}" srcOrd="8" destOrd="0" presId="urn:microsoft.com/office/officeart/2005/8/layout/hierarchy3"/>
    <dgm:cxn modelId="{E90EBF7A-5FDF-4D41-A260-27FF70033338}" type="presParOf" srcId="{7A146125-E144-4563-9CC4-F510F1BCB51F}" destId="{0CCABCEA-2610-45EC-9979-A39AF9027786}" srcOrd="9" destOrd="0" presId="urn:microsoft.com/office/officeart/2005/8/layout/hierarchy3"/>
    <dgm:cxn modelId="{BFFD6419-0A23-4F52-AB8D-FC01D4BAA30B}" type="presParOf" srcId="{7A146125-E144-4563-9CC4-F510F1BCB51F}" destId="{6B947A7F-2D98-4A0E-9D59-9E6A398B7F88}" srcOrd="10" destOrd="0" presId="urn:microsoft.com/office/officeart/2005/8/layout/hierarchy3"/>
    <dgm:cxn modelId="{F6D0EEAA-97D8-4712-B64C-191A61334D36}" type="presParOf" srcId="{7A146125-E144-4563-9CC4-F510F1BCB51F}" destId="{76C48AE9-E642-47B2-AF6B-3C98FCC51387}" srcOrd="11" destOrd="0" presId="urn:microsoft.com/office/officeart/2005/8/layout/hierarchy3"/>
    <dgm:cxn modelId="{B52EBC4C-DA39-4895-B66A-F2CB66F0D849}" type="presParOf" srcId="{7A146125-E144-4563-9CC4-F510F1BCB51F}" destId="{B258A08C-1009-467C-9E0D-0682717038EB}" srcOrd="12" destOrd="0" presId="urn:microsoft.com/office/officeart/2005/8/layout/hierarchy3"/>
    <dgm:cxn modelId="{F0E0E0A3-AFD5-4D43-926E-9029FD704DF2}" type="presParOf" srcId="{7A146125-E144-4563-9CC4-F510F1BCB51F}" destId="{539C5C49-92E7-41A0-A8AF-5C3785F7E79E}" srcOrd="13" destOrd="0" presId="urn:microsoft.com/office/officeart/2005/8/layout/hierarchy3"/>
    <dgm:cxn modelId="{25D1FA6D-9957-45AD-8771-D87F6686C323}" type="presParOf" srcId="{39E7EB8D-3EA2-47B6-8648-D772152CEA12}" destId="{99855006-B7E3-45E6-B4AA-2B039492D909}" srcOrd="1" destOrd="0" presId="urn:microsoft.com/office/officeart/2005/8/layout/hierarchy3"/>
    <dgm:cxn modelId="{9D395384-5A94-4B4A-80CF-D365F9DD5B1C}" type="presParOf" srcId="{99855006-B7E3-45E6-B4AA-2B039492D909}" destId="{8FDD880A-82CE-43D5-9063-E43E9A959B99}" srcOrd="0" destOrd="0" presId="urn:microsoft.com/office/officeart/2005/8/layout/hierarchy3"/>
    <dgm:cxn modelId="{19897956-A0FD-407F-BB90-C38629C08A6D}" type="presParOf" srcId="{8FDD880A-82CE-43D5-9063-E43E9A959B99}" destId="{DFD72718-B4B5-4232-94B3-FB4A4C4E8CEA}" srcOrd="0" destOrd="0" presId="urn:microsoft.com/office/officeart/2005/8/layout/hierarchy3"/>
    <dgm:cxn modelId="{C2407350-8DB4-4D8E-A9C5-4AD19E155EC9}" type="presParOf" srcId="{8FDD880A-82CE-43D5-9063-E43E9A959B99}" destId="{B476203C-3154-48A4-9F02-F04AE91E8F91}" srcOrd="1" destOrd="0" presId="urn:microsoft.com/office/officeart/2005/8/layout/hierarchy3"/>
    <dgm:cxn modelId="{CD9E73CC-7237-4859-845E-7FC18D216E4C}" type="presParOf" srcId="{99855006-B7E3-45E6-B4AA-2B039492D909}" destId="{3D9AF0B5-FD8E-4A15-85D4-DCB83939EA2D}" srcOrd="1" destOrd="0" presId="urn:microsoft.com/office/officeart/2005/8/layout/hierarchy3"/>
    <dgm:cxn modelId="{09DC9D52-B160-444F-BA80-93C3BFB60D85}" type="presParOf" srcId="{3D9AF0B5-FD8E-4A15-85D4-DCB83939EA2D}" destId="{3F6A53A3-1B69-4575-BC85-7FFF74C1D3B4}" srcOrd="0" destOrd="0" presId="urn:microsoft.com/office/officeart/2005/8/layout/hierarchy3"/>
    <dgm:cxn modelId="{EC75BF70-A529-4344-88A3-86DCA5B094AA}" type="presParOf" srcId="{3D9AF0B5-FD8E-4A15-85D4-DCB83939EA2D}" destId="{E3917BD0-618A-4DDC-8A0A-03028981ED0D}" srcOrd="1" destOrd="0" presId="urn:microsoft.com/office/officeart/2005/8/layout/hierarchy3"/>
    <dgm:cxn modelId="{9B31384F-CA56-460C-AC93-9B5DC3EB96AD}" type="presParOf" srcId="{3D9AF0B5-FD8E-4A15-85D4-DCB83939EA2D}" destId="{386D22AE-CD44-440F-9277-0E6208BD5612}" srcOrd="2" destOrd="0" presId="urn:microsoft.com/office/officeart/2005/8/layout/hierarchy3"/>
    <dgm:cxn modelId="{450EA57A-9643-48B2-B4FD-E5B8E61D5DE1}" type="presParOf" srcId="{3D9AF0B5-FD8E-4A15-85D4-DCB83939EA2D}" destId="{83D4E2B6-6F96-430C-8583-99664914CB95}" srcOrd="3" destOrd="0" presId="urn:microsoft.com/office/officeart/2005/8/layout/hierarchy3"/>
    <dgm:cxn modelId="{FEB35A0A-DF86-499D-A849-D472ED431080}" type="presParOf" srcId="{3D9AF0B5-FD8E-4A15-85D4-DCB83939EA2D}" destId="{699A4CE8-2629-4B92-B716-1C038F590702}" srcOrd="4" destOrd="0" presId="urn:microsoft.com/office/officeart/2005/8/layout/hierarchy3"/>
    <dgm:cxn modelId="{244EC88A-D9EF-40EF-B735-00A5562E3C97}" type="presParOf" srcId="{3D9AF0B5-FD8E-4A15-85D4-DCB83939EA2D}" destId="{D476112F-39A7-4013-B65F-147367578CE5}" srcOrd="5" destOrd="0" presId="urn:microsoft.com/office/officeart/2005/8/layout/hierarchy3"/>
    <dgm:cxn modelId="{B87290FC-DA3B-443B-9F14-FA213BF92EC4}" type="presParOf" srcId="{3D9AF0B5-FD8E-4A15-85D4-DCB83939EA2D}" destId="{01441EFD-AB05-4E39-B645-D97982D9E001}" srcOrd="6" destOrd="0" presId="urn:microsoft.com/office/officeart/2005/8/layout/hierarchy3"/>
    <dgm:cxn modelId="{7F610B96-451A-4B63-A673-E3D3EDA320ED}" type="presParOf" srcId="{3D9AF0B5-FD8E-4A15-85D4-DCB83939EA2D}" destId="{31608D3A-BC1A-4908-BD71-2671D212CA16}" srcOrd="7" destOrd="0" presId="urn:microsoft.com/office/officeart/2005/8/layout/hierarchy3"/>
    <dgm:cxn modelId="{70D3001A-46DE-4C5C-947F-B19EC3AEDB94}" type="presParOf" srcId="{3D9AF0B5-FD8E-4A15-85D4-DCB83939EA2D}" destId="{ED1CC40D-78B7-4931-AF27-DFB33D6BC2B2}" srcOrd="8" destOrd="0" presId="urn:microsoft.com/office/officeart/2005/8/layout/hierarchy3"/>
    <dgm:cxn modelId="{BA736E55-A4B9-49D2-A036-A7D3A99EAD44}" type="presParOf" srcId="{3D9AF0B5-FD8E-4A15-85D4-DCB83939EA2D}" destId="{E67FF0F6-B37F-4619-A9E8-F2AE6AEE8DC6}" srcOrd="9" destOrd="0" presId="urn:microsoft.com/office/officeart/2005/8/layout/hierarchy3"/>
    <dgm:cxn modelId="{289AE34C-03C3-4AB5-BC04-CC5B9560579C}" type="presParOf" srcId="{3D9AF0B5-FD8E-4A15-85D4-DCB83939EA2D}" destId="{2745708B-0320-448F-8360-210D36ADAFEA}" srcOrd="10" destOrd="0" presId="urn:microsoft.com/office/officeart/2005/8/layout/hierarchy3"/>
    <dgm:cxn modelId="{7BCE6470-AF8F-4FB3-AEAA-DEC753337CD2}" type="presParOf" srcId="{3D9AF0B5-FD8E-4A15-85D4-DCB83939EA2D}" destId="{555C5FD1-BC09-4150-900B-0F57C07972FA}" srcOrd="11" destOrd="0" presId="urn:microsoft.com/office/officeart/2005/8/layout/hierarchy3"/>
    <dgm:cxn modelId="{5964D23C-1D89-46CE-80DD-A80AE6C456FE}" type="presParOf" srcId="{3D9AF0B5-FD8E-4A15-85D4-DCB83939EA2D}" destId="{8416858B-9D43-4CBF-A66F-62B44D00743A}" srcOrd="12" destOrd="0" presId="urn:microsoft.com/office/officeart/2005/8/layout/hierarchy3"/>
    <dgm:cxn modelId="{C02FD4CD-49C9-42E5-898C-3E7513D44FC5}" type="presParOf" srcId="{3D9AF0B5-FD8E-4A15-85D4-DCB83939EA2D}" destId="{2654C098-0FF1-4CA6-8137-503EAFAFBC99}" srcOrd="13" destOrd="0" presId="urn:microsoft.com/office/officeart/2005/8/layout/hierarchy3"/>
    <dgm:cxn modelId="{7CCF14A3-E8B6-4272-81A6-9DADA2828CDE}" type="presParOf" srcId="{3D9AF0B5-FD8E-4A15-85D4-DCB83939EA2D}" destId="{F32E96CD-CCBF-4B11-A7BC-F0C914434B31}" srcOrd="14" destOrd="0" presId="urn:microsoft.com/office/officeart/2005/8/layout/hierarchy3"/>
    <dgm:cxn modelId="{4820C2E9-5F3A-4305-893E-3B260236CBCD}" type="presParOf" srcId="{3D9AF0B5-FD8E-4A15-85D4-DCB83939EA2D}" destId="{247DFAEF-A547-4326-8EE9-C809A1597CFE}" srcOrd="15" destOrd="0" presId="urn:microsoft.com/office/officeart/2005/8/layout/hierarchy3"/>
    <dgm:cxn modelId="{B7F01AD9-EF93-44A0-B1F0-F3C189021E60}" type="presParOf" srcId="{3D9AF0B5-FD8E-4A15-85D4-DCB83939EA2D}" destId="{FAA7BCAE-26CA-4179-8481-2A21BA3F8F23}" srcOrd="16" destOrd="0" presId="urn:microsoft.com/office/officeart/2005/8/layout/hierarchy3"/>
    <dgm:cxn modelId="{0DE2E39D-A4CF-4CB4-A8B4-DF8C7C780099}" type="presParOf" srcId="{3D9AF0B5-FD8E-4A15-85D4-DCB83939EA2D}" destId="{89C41226-D0B8-41E4-9676-AC09443DBF4E}" srcOrd="17" destOrd="0" presId="urn:microsoft.com/office/officeart/2005/8/layout/hierarchy3"/>
    <dgm:cxn modelId="{6BB65C8C-910B-4C35-A031-BC99564F5822}" type="presParOf" srcId="{3D9AF0B5-FD8E-4A15-85D4-DCB83939EA2D}" destId="{BA01981F-774D-4A29-BFDD-3544DD92F226}" srcOrd="18" destOrd="0" presId="urn:microsoft.com/office/officeart/2005/8/layout/hierarchy3"/>
    <dgm:cxn modelId="{A4DD341A-26E9-4E4D-A9E3-0AC4F1F8B14D}" type="presParOf" srcId="{3D9AF0B5-FD8E-4A15-85D4-DCB83939EA2D}" destId="{851C2E2B-F31B-47A3-9E71-CBCC56AA81A9}" srcOrd="19" destOrd="0" presId="urn:microsoft.com/office/officeart/2005/8/layout/hierarchy3"/>
    <dgm:cxn modelId="{1C56A68B-3150-42BE-8CE7-CD634E37B564}" type="presParOf" srcId="{39E7EB8D-3EA2-47B6-8648-D772152CEA12}" destId="{56144258-285C-4B2E-A6AB-17E8766DEDC7}" srcOrd="2" destOrd="0" presId="urn:microsoft.com/office/officeart/2005/8/layout/hierarchy3"/>
    <dgm:cxn modelId="{0B9FBBFD-CB35-46E4-A5BD-E30BF00D5248}" type="presParOf" srcId="{56144258-285C-4B2E-A6AB-17E8766DEDC7}" destId="{B0B927A7-CAB8-424D-8DE5-9ECEFD1AA023}" srcOrd="0" destOrd="0" presId="urn:microsoft.com/office/officeart/2005/8/layout/hierarchy3"/>
    <dgm:cxn modelId="{2C486880-308D-4F3D-A5F1-3E06097AF3B5}" type="presParOf" srcId="{B0B927A7-CAB8-424D-8DE5-9ECEFD1AA023}" destId="{1D1D075F-B8CC-4801-9D24-30CFC05B9B3B}" srcOrd="0" destOrd="0" presId="urn:microsoft.com/office/officeart/2005/8/layout/hierarchy3"/>
    <dgm:cxn modelId="{A2B12939-7EE2-477B-B1FC-542733C5160E}" type="presParOf" srcId="{B0B927A7-CAB8-424D-8DE5-9ECEFD1AA023}" destId="{EC0B21E6-67D6-4AAE-A6FD-047A942F245B}" srcOrd="1" destOrd="0" presId="urn:microsoft.com/office/officeart/2005/8/layout/hierarchy3"/>
    <dgm:cxn modelId="{5BF38D00-DE79-4B2B-9F5D-0C97EA27A88B}" type="presParOf" srcId="{56144258-285C-4B2E-A6AB-17E8766DEDC7}" destId="{4D37EC9E-B991-4576-B776-35C316BE4B74}" srcOrd="1" destOrd="0" presId="urn:microsoft.com/office/officeart/2005/8/layout/hierarchy3"/>
    <dgm:cxn modelId="{1240181A-55FC-482D-B5B0-9146DA2E1FD7}" type="presParOf" srcId="{4D37EC9E-B991-4576-B776-35C316BE4B74}" destId="{6DCC8962-7913-4EF3-A63C-6CCE55D911CE}" srcOrd="0" destOrd="0" presId="urn:microsoft.com/office/officeart/2005/8/layout/hierarchy3"/>
    <dgm:cxn modelId="{65E1FC51-B770-48E5-9DCE-4934DCE5EFDE}" type="presParOf" srcId="{4D37EC9E-B991-4576-B776-35C316BE4B74}" destId="{D865209E-61D0-4560-83EC-59717456BBDA}" srcOrd="1" destOrd="0" presId="urn:microsoft.com/office/officeart/2005/8/layout/hierarchy3"/>
    <dgm:cxn modelId="{2003A20F-F196-4619-B682-7F56608BDC46}" type="presParOf" srcId="{4D37EC9E-B991-4576-B776-35C316BE4B74}" destId="{6C296432-E910-433A-B1B6-3AB6675AFFB2}" srcOrd="2" destOrd="0" presId="urn:microsoft.com/office/officeart/2005/8/layout/hierarchy3"/>
    <dgm:cxn modelId="{890D549C-F7F4-461F-BA52-B83661A58E35}" type="presParOf" srcId="{4D37EC9E-B991-4576-B776-35C316BE4B74}" destId="{785AA8A3-F81F-43D1-AE77-4F352E842DD1}" srcOrd="3" destOrd="0" presId="urn:microsoft.com/office/officeart/2005/8/layout/hierarchy3"/>
    <dgm:cxn modelId="{78455FED-6830-4E6E-A56A-65D0E537BCDE}" type="presParOf" srcId="{4D37EC9E-B991-4576-B776-35C316BE4B74}" destId="{2F9B7BBA-C0AA-4396-AA9E-705DF6B7DDBE}" srcOrd="4" destOrd="0" presId="urn:microsoft.com/office/officeart/2005/8/layout/hierarchy3"/>
    <dgm:cxn modelId="{CF61B37F-2DAA-49E8-ADC0-E2BFC24920D1}" type="presParOf" srcId="{4D37EC9E-B991-4576-B776-35C316BE4B74}" destId="{685557E4-5A18-476F-9CCF-35F7F84DC9B2}" srcOrd="5" destOrd="0" presId="urn:microsoft.com/office/officeart/2005/8/layout/hierarchy3"/>
    <dgm:cxn modelId="{C7C958AA-8933-47A3-AA57-6AA3E026C6B1}" type="presParOf" srcId="{4D37EC9E-B991-4576-B776-35C316BE4B74}" destId="{2ED06CA6-AC8D-498B-B62D-933D61FF2AC5}" srcOrd="6" destOrd="0" presId="urn:microsoft.com/office/officeart/2005/8/layout/hierarchy3"/>
    <dgm:cxn modelId="{B1B938E0-CA1F-446B-AEDA-5DEC1D1951F0}" type="presParOf" srcId="{4D37EC9E-B991-4576-B776-35C316BE4B74}" destId="{89254C74-E184-40BA-BFDC-A2E5C3C7E848}" srcOrd="7" destOrd="0" presId="urn:microsoft.com/office/officeart/2005/8/layout/hierarchy3"/>
    <dgm:cxn modelId="{1F70BF75-7154-46EA-8953-69A8B497FD96}" type="presParOf" srcId="{4D37EC9E-B991-4576-B776-35C316BE4B74}" destId="{932940DB-A18E-4787-A6A2-1A8FA0FABEF8}" srcOrd="8" destOrd="0" presId="urn:microsoft.com/office/officeart/2005/8/layout/hierarchy3"/>
    <dgm:cxn modelId="{FA973D80-123F-4617-85F5-F02CCB48D2FB}" type="presParOf" srcId="{4D37EC9E-B991-4576-B776-35C316BE4B74}" destId="{769B1291-BC2A-489E-BDDA-60BBF2D2A60E}" srcOrd="9" destOrd="0" presId="urn:microsoft.com/office/officeart/2005/8/layout/hierarchy3"/>
    <dgm:cxn modelId="{F756BE85-CFED-426D-850B-CB7C932FEFC1}" type="presParOf" srcId="{4D37EC9E-B991-4576-B776-35C316BE4B74}" destId="{FA74656A-3128-454F-9457-89D23F41BA86}" srcOrd="10" destOrd="0" presId="urn:microsoft.com/office/officeart/2005/8/layout/hierarchy3"/>
    <dgm:cxn modelId="{8D2D6514-191B-486A-BE74-9AF498088140}" type="presParOf" srcId="{4D37EC9E-B991-4576-B776-35C316BE4B74}" destId="{D6B3625C-FEAB-46F0-BA0D-9E236600E7BF}" srcOrd="11" destOrd="0" presId="urn:microsoft.com/office/officeart/2005/8/layout/hierarchy3"/>
    <dgm:cxn modelId="{6523E7B8-FA20-4A86-A987-A66DDCD99A63}" type="presParOf" srcId="{39E7EB8D-3EA2-47B6-8648-D772152CEA12}" destId="{5FC5E4A7-B2BF-4E20-A36B-83AABA44CECB}" srcOrd="3" destOrd="0" presId="urn:microsoft.com/office/officeart/2005/8/layout/hierarchy3"/>
    <dgm:cxn modelId="{633EABA3-94E3-4804-B5DB-B32D2E915BE2}" type="presParOf" srcId="{5FC5E4A7-B2BF-4E20-A36B-83AABA44CECB}" destId="{E1F679CE-5A27-44B3-AE2B-379D81226418}" srcOrd="0" destOrd="0" presId="urn:microsoft.com/office/officeart/2005/8/layout/hierarchy3"/>
    <dgm:cxn modelId="{02295C86-3F18-4F3E-99BF-9572D4018E61}" type="presParOf" srcId="{E1F679CE-5A27-44B3-AE2B-379D81226418}" destId="{969C5E3A-22A3-43ED-BAF5-B823A46A24D6}" srcOrd="0" destOrd="0" presId="urn:microsoft.com/office/officeart/2005/8/layout/hierarchy3"/>
    <dgm:cxn modelId="{30D5A740-F8E0-432E-A273-E48BEC41A5A7}" type="presParOf" srcId="{E1F679CE-5A27-44B3-AE2B-379D81226418}" destId="{DF1016B0-1956-43B6-815B-ADD8882D7E1A}" srcOrd="1" destOrd="0" presId="urn:microsoft.com/office/officeart/2005/8/layout/hierarchy3"/>
    <dgm:cxn modelId="{4556E9F7-8D55-441E-AA92-0B455376CEF9}" type="presParOf" srcId="{5FC5E4A7-B2BF-4E20-A36B-83AABA44CECB}" destId="{B0B343F8-5B01-42B9-899F-4D4FF28D75FA}" srcOrd="1" destOrd="0" presId="urn:microsoft.com/office/officeart/2005/8/layout/hierarchy3"/>
    <dgm:cxn modelId="{729EBCED-5835-4636-B2B4-2D315A40252D}" type="presParOf" srcId="{B0B343F8-5B01-42B9-899F-4D4FF28D75FA}" destId="{05561D53-6A4A-438D-98F7-56B14DFD0A80}" srcOrd="0" destOrd="0" presId="urn:microsoft.com/office/officeart/2005/8/layout/hierarchy3"/>
    <dgm:cxn modelId="{9EB93F7D-45B5-4342-B2A6-58766B0839B1}" type="presParOf" srcId="{B0B343F8-5B01-42B9-899F-4D4FF28D75FA}" destId="{F2344B80-9619-47FC-A268-D0D939C61F8B}" srcOrd="1" destOrd="0" presId="urn:microsoft.com/office/officeart/2005/8/layout/hierarchy3"/>
    <dgm:cxn modelId="{C4D07C0F-D45E-4487-A018-079944998B5B}" type="presParOf" srcId="{B0B343F8-5B01-42B9-899F-4D4FF28D75FA}" destId="{0767D683-92DE-4AC4-99C3-C512357196F0}" srcOrd="2" destOrd="0" presId="urn:microsoft.com/office/officeart/2005/8/layout/hierarchy3"/>
    <dgm:cxn modelId="{924071B5-341A-4C5C-B35E-6D31041D3F00}" type="presParOf" srcId="{B0B343F8-5B01-42B9-899F-4D4FF28D75FA}" destId="{D7BD6D00-BF96-4AF1-8228-85CAEDCFFAD5}" srcOrd="3" destOrd="0" presId="urn:microsoft.com/office/officeart/2005/8/layout/hierarchy3"/>
    <dgm:cxn modelId="{049984DD-1239-4A5D-B22C-A6AFC5216D53}" type="presParOf" srcId="{B0B343F8-5B01-42B9-899F-4D4FF28D75FA}" destId="{BAA3F3B5-109B-4A41-99C9-7A984B07BA4C}" srcOrd="4" destOrd="0" presId="urn:microsoft.com/office/officeart/2005/8/layout/hierarchy3"/>
    <dgm:cxn modelId="{357DA9D6-7533-43E7-952D-AFD5B2F553DF}" type="presParOf" srcId="{B0B343F8-5B01-42B9-899F-4D4FF28D75FA}" destId="{DCEB7A17-CA11-4048-BB87-4FDC8477073A}" srcOrd="5" destOrd="0" presId="urn:microsoft.com/office/officeart/2005/8/layout/hierarchy3"/>
    <dgm:cxn modelId="{F5230AFE-EEC3-4070-BF88-1372BA857BAE}" type="presParOf" srcId="{39E7EB8D-3EA2-47B6-8648-D772152CEA12}" destId="{57287A4E-9C8C-46D6-8C9A-F891D9207BAA}" srcOrd="4" destOrd="0" presId="urn:microsoft.com/office/officeart/2005/8/layout/hierarchy3"/>
    <dgm:cxn modelId="{0987F026-A145-4B7C-A895-CD1F6AFABDDA}" type="presParOf" srcId="{57287A4E-9C8C-46D6-8C9A-F891D9207BAA}" destId="{E4C05C6A-E6BD-4072-81A1-99402A3FD4ED}" srcOrd="0" destOrd="0" presId="urn:microsoft.com/office/officeart/2005/8/layout/hierarchy3"/>
    <dgm:cxn modelId="{59DCE9B2-8AC1-4A34-9103-D3737ECDE68E}" type="presParOf" srcId="{E4C05C6A-E6BD-4072-81A1-99402A3FD4ED}" destId="{C9FEA977-4A83-4412-B240-A376FE434110}" srcOrd="0" destOrd="0" presId="urn:microsoft.com/office/officeart/2005/8/layout/hierarchy3"/>
    <dgm:cxn modelId="{2D25D6E3-6840-475B-A3E5-615FCEE83079}" type="presParOf" srcId="{E4C05C6A-E6BD-4072-81A1-99402A3FD4ED}" destId="{F570BE0A-CD75-4D91-A2CA-1A7B7814B462}" srcOrd="1" destOrd="0" presId="urn:microsoft.com/office/officeart/2005/8/layout/hierarchy3"/>
    <dgm:cxn modelId="{B9571E6E-3F07-4A3B-8AD3-27A1549F128C}" type="presParOf" srcId="{57287A4E-9C8C-46D6-8C9A-F891D9207BAA}" destId="{91FED1DF-F266-47C7-BDC3-38E57D607820}" srcOrd="1" destOrd="0" presId="urn:microsoft.com/office/officeart/2005/8/layout/hierarchy3"/>
    <dgm:cxn modelId="{BC706217-8FAD-4AEA-9D2F-EFA634C36A94}" type="presParOf" srcId="{91FED1DF-F266-47C7-BDC3-38E57D607820}" destId="{FFC280A9-8B03-49DE-9BC7-208F5A3A7AAD}" srcOrd="0" destOrd="0" presId="urn:microsoft.com/office/officeart/2005/8/layout/hierarchy3"/>
    <dgm:cxn modelId="{4992E2C8-09AA-459D-9EE2-3E5D5BA368A2}" type="presParOf" srcId="{91FED1DF-F266-47C7-BDC3-38E57D607820}" destId="{9DCC0590-B576-460F-9D32-297E0E94B4B4}" srcOrd="1" destOrd="0" presId="urn:microsoft.com/office/officeart/2005/8/layout/hierarchy3"/>
    <dgm:cxn modelId="{BBA0F6FE-BFCC-431F-9C38-470C7B86E06F}" type="presParOf" srcId="{91FED1DF-F266-47C7-BDC3-38E57D607820}" destId="{5C348F90-5F94-4C32-98D9-F75C27AA1BA1}" srcOrd="2" destOrd="0" presId="urn:microsoft.com/office/officeart/2005/8/layout/hierarchy3"/>
    <dgm:cxn modelId="{14DFC40F-D6CA-4F90-93E3-28B7AAEE0290}" type="presParOf" srcId="{91FED1DF-F266-47C7-BDC3-38E57D607820}" destId="{7BEC7A99-ACD6-4654-BBF1-FA289C51E69B}" srcOrd="3" destOrd="0" presId="urn:microsoft.com/office/officeart/2005/8/layout/hierarchy3"/>
    <dgm:cxn modelId="{6D0205E0-973E-4556-A47D-7A9B4EEDF5B6}" type="presParOf" srcId="{39E7EB8D-3EA2-47B6-8648-D772152CEA12}" destId="{5BEFCF2C-DB78-43AD-A456-BD7A70565D5F}" srcOrd="5" destOrd="0" presId="urn:microsoft.com/office/officeart/2005/8/layout/hierarchy3"/>
    <dgm:cxn modelId="{F7E271C4-E31B-44DB-8D00-312FB7D3E6BD}" type="presParOf" srcId="{5BEFCF2C-DB78-43AD-A456-BD7A70565D5F}" destId="{ACB1DAB1-EE8D-43FE-BF2F-C2C59F0D446E}" srcOrd="0" destOrd="0" presId="urn:microsoft.com/office/officeart/2005/8/layout/hierarchy3"/>
    <dgm:cxn modelId="{A41FED58-F39B-4143-8E28-72C743C24F4D}" type="presParOf" srcId="{ACB1DAB1-EE8D-43FE-BF2F-C2C59F0D446E}" destId="{A2831307-43D6-443D-BDE6-F2887B33D0FD}" srcOrd="0" destOrd="0" presId="urn:microsoft.com/office/officeart/2005/8/layout/hierarchy3"/>
    <dgm:cxn modelId="{DE472A03-7DDC-4E18-B0D7-59AA86DBE22A}" type="presParOf" srcId="{ACB1DAB1-EE8D-43FE-BF2F-C2C59F0D446E}" destId="{34616BE4-C8F0-470B-A18C-F5B5E3A9A28E}" srcOrd="1" destOrd="0" presId="urn:microsoft.com/office/officeart/2005/8/layout/hierarchy3"/>
    <dgm:cxn modelId="{65523640-76C6-4ADD-924F-C4DB3C4FEA9F}" type="presParOf" srcId="{5BEFCF2C-DB78-43AD-A456-BD7A70565D5F}" destId="{29BBA466-3C70-4CA8-8A33-12803BADBF21}" srcOrd="1" destOrd="0" presId="urn:microsoft.com/office/officeart/2005/8/layout/hierarchy3"/>
    <dgm:cxn modelId="{10139538-3DE8-4BFF-BC85-F88289FF474B}" type="presParOf" srcId="{29BBA466-3C70-4CA8-8A33-12803BADBF21}" destId="{8074A106-6C2C-4F38-82CE-189A6B420BCB}" srcOrd="0" destOrd="0" presId="urn:microsoft.com/office/officeart/2005/8/layout/hierarchy3"/>
    <dgm:cxn modelId="{4254CFB4-47A5-4221-A0BA-EC19568516E5}" type="presParOf" srcId="{29BBA466-3C70-4CA8-8A33-12803BADBF21}" destId="{4C62ACD4-4FBA-4143-A7E0-91B217DD9C0E}" srcOrd="1" destOrd="0" presId="urn:microsoft.com/office/officeart/2005/8/layout/hierarchy3"/>
    <dgm:cxn modelId="{82212C98-F337-45F9-A4E8-0D4DE5EF65AD}" type="presParOf" srcId="{29BBA466-3C70-4CA8-8A33-12803BADBF21}" destId="{B739FCC4-43D9-49A6-8C2A-713CE0BDB34D}" srcOrd="2" destOrd="0" presId="urn:microsoft.com/office/officeart/2005/8/layout/hierarchy3"/>
    <dgm:cxn modelId="{2DE13B00-612A-45F5-AF37-C35A383819CE}" type="presParOf" srcId="{29BBA466-3C70-4CA8-8A33-12803BADBF21}" destId="{BEF3C125-E5EC-42A4-BF4E-54E4EE623B6C}" srcOrd="3" destOrd="0" presId="urn:microsoft.com/office/officeart/2005/8/layout/hierarchy3"/>
    <dgm:cxn modelId="{D0933CF9-5701-4AC3-8F3A-637BE4F7E3B3}" type="presParOf" srcId="{39E7EB8D-3EA2-47B6-8648-D772152CEA12}" destId="{72EC5618-270D-48C9-A168-587C34BF3165}" srcOrd="6" destOrd="0" presId="urn:microsoft.com/office/officeart/2005/8/layout/hierarchy3"/>
    <dgm:cxn modelId="{D610528B-E386-4EFB-97E8-8A8BEB68D68D}" type="presParOf" srcId="{72EC5618-270D-48C9-A168-587C34BF3165}" destId="{D7E11C8C-5C27-4F96-976D-6730418EFC9F}" srcOrd="0" destOrd="0" presId="urn:microsoft.com/office/officeart/2005/8/layout/hierarchy3"/>
    <dgm:cxn modelId="{9B961E86-2546-40F5-8690-3F5A20FCF2F3}" type="presParOf" srcId="{D7E11C8C-5C27-4F96-976D-6730418EFC9F}" destId="{B1660B83-03D6-4484-ACA9-17F644207A89}" srcOrd="0" destOrd="0" presId="urn:microsoft.com/office/officeart/2005/8/layout/hierarchy3"/>
    <dgm:cxn modelId="{08E4CDA0-F6C4-429C-B5D8-81138B885F25}" type="presParOf" srcId="{D7E11C8C-5C27-4F96-976D-6730418EFC9F}" destId="{6850C98A-0A3C-4FE6-882D-CF6C4C03E621}" srcOrd="1" destOrd="0" presId="urn:microsoft.com/office/officeart/2005/8/layout/hierarchy3"/>
    <dgm:cxn modelId="{4AADA85B-03EA-433F-BD61-635B2D2E180E}" type="presParOf" srcId="{72EC5618-270D-48C9-A168-587C34BF3165}" destId="{C8023817-59BA-4197-8327-57BE07542B88}" srcOrd="1" destOrd="0" presId="urn:microsoft.com/office/officeart/2005/8/layout/hierarchy3"/>
    <dgm:cxn modelId="{00ABD707-55CA-43A6-82FA-915D3A2C8B34}" type="presParOf" srcId="{C8023817-59BA-4197-8327-57BE07542B88}" destId="{DA14781A-A73C-4048-8AB2-25937BC65184}" srcOrd="0" destOrd="0" presId="urn:microsoft.com/office/officeart/2005/8/layout/hierarchy3"/>
    <dgm:cxn modelId="{0580FE41-7E6A-4100-8E98-E0B16B6FA8DB}" type="presParOf" srcId="{C8023817-59BA-4197-8327-57BE07542B88}" destId="{3C27C73E-F414-4CAB-9150-638FE3958510}" srcOrd="1" destOrd="0" presId="urn:microsoft.com/office/officeart/2005/8/layout/hierarchy3"/>
    <dgm:cxn modelId="{67A36E87-AD9C-4AC1-A02E-C7B3000C0227}" type="presParOf" srcId="{C8023817-59BA-4197-8327-57BE07542B88}" destId="{9A22DE7D-B238-49A6-812E-92F6258D0BEB}" srcOrd="2" destOrd="0" presId="urn:microsoft.com/office/officeart/2005/8/layout/hierarchy3"/>
    <dgm:cxn modelId="{0AC91389-57ED-4A3E-85B3-126F58A4DA2C}" type="presParOf" srcId="{C8023817-59BA-4197-8327-57BE07542B88}" destId="{CA47A803-5E98-468E-9C5C-D061BB454C99}" srcOrd="3" destOrd="0" presId="urn:microsoft.com/office/officeart/2005/8/layout/hierarchy3"/>
    <dgm:cxn modelId="{D97EE8E0-63D1-419B-998C-2DB11E87E407}" type="presParOf" srcId="{C8023817-59BA-4197-8327-57BE07542B88}" destId="{D54A82EC-2D03-4F21-BA7D-097720427BD8}" srcOrd="4" destOrd="0" presId="urn:microsoft.com/office/officeart/2005/8/layout/hierarchy3"/>
    <dgm:cxn modelId="{8425D71D-7417-46DA-818B-CADE4CE6619D}" type="presParOf" srcId="{C8023817-59BA-4197-8327-57BE07542B88}" destId="{5602370C-4AD3-4AB6-AB96-8A714A6C091B}" srcOrd="5" destOrd="0" presId="urn:microsoft.com/office/officeart/2005/8/layout/hierarchy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EAE7A6-D1FA-4E10-B920-0F59DCC36DF5}" type="doc">
      <dgm:prSet loTypeId="urn:microsoft.com/office/officeart/2005/8/layout/cycle4" loCatId="cycle" qsTypeId="urn:microsoft.com/office/officeart/2005/8/quickstyle/simple1" qsCatId="simple" csTypeId="urn:microsoft.com/office/officeart/2005/8/colors/colorful1" csCatId="colorful" phldr="1"/>
      <dgm:spPr/>
      <dgm:t>
        <a:bodyPr/>
        <a:lstStyle/>
        <a:p>
          <a:endParaRPr lang="zh-CN" altLang="en-US"/>
        </a:p>
      </dgm:t>
    </dgm:pt>
    <dgm:pt modelId="{29270134-7CEA-4C4A-8A9B-FBA2F530B3C4}">
      <dgm:prSet phldrT="[文本]"/>
      <dgm:spPr/>
      <dgm:t>
        <a:bodyPr/>
        <a:lstStyle/>
        <a:p>
          <a:r>
            <a:rPr lang="zh-CN" altLang="en-US" dirty="0" smtClean="0"/>
            <a:t>知识发布</a:t>
          </a:r>
          <a:endParaRPr lang="zh-CN" altLang="en-US" dirty="0"/>
        </a:p>
      </dgm:t>
    </dgm:pt>
    <dgm:pt modelId="{195AECE2-C8EA-43DE-BF6A-4AF6D26DFBA0}" type="parTrans" cxnId="{4A48098F-5061-4D27-AFEF-44694FCAAD16}">
      <dgm:prSet/>
      <dgm:spPr/>
      <dgm:t>
        <a:bodyPr/>
        <a:lstStyle/>
        <a:p>
          <a:endParaRPr lang="zh-CN" altLang="en-US"/>
        </a:p>
      </dgm:t>
    </dgm:pt>
    <dgm:pt modelId="{F0DA6207-8552-4122-80C4-F4556F2C6433}" type="sibTrans" cxnId="{4A48098F-5061-4D27-AFEF-44694FCAAD16}">
      <dgm:prSet/>
      <dgm:spPr/>
      <dgm:t>
        <a:bodyPr/>
        <a:lstStyle/>
        <a:p>
          <a:endParaRPr lang="zh-CN" altLang="en-US"/>
        </a:p>
      </dgm:t>
    </dgm:pt>
    <dgm:pt modelId="{BEDB2181-5B16-4271-A438-3D862791347C}">
      <dgm:prSet phldrT="[文本]"/>
      <dgm:spPr/>
      <dgm:t>
        <a:bodyPr/>
        <a:lstStyle/>
        <a:p>
          <a:r>
            <a:rPr lang="zh-CN" altLang="en-US" dirty="0" smtClean="0"/>
            <a:t>知识评价</a:t>
          </a:r>
          <a:endParaRPr lang="zh-CN" altLang="en-US" dirty="0"/>
        </a:p>
      </dgm:t>
    </dgm:pt>
    <dgm:pt modelId="{C4A2B796-0080-485E-B9C3-2590B628AC83}" type="parTrans" cxnId="{0AA9C4DF-C390-472B-80D6-4C3DAF90ED37}">
      <dgm:prSet/>
      <dgm:spPr/>
      <dgm:t>
        <a:bodyPr/>
        <a:lstStyle/>
        <a:p>
          <a:endParaRPr lang="zh-CN" altLang="en-US"/>
        </a:p>
      </dgm:t>
    </dgm:pt>
    <dgm:pt modelId="{09AE787E-DC6D-4C0C-8B65-EB08EACC1144}" type="sibTrans" cxnId="{0AA9C4DF-C390-472B-80D6-4C3DAF90ED37}">
      <dgm:prSet/>
      <dgm:spPr/>
      <dgm:t>
        <a:bodyPr/>
        <a:lstStyle/>
        <a:p>
          <a:endParaRPr lang="zh-CN" altLang="en-US"/>
        </a:p>
      </dgm:t>
    </dgm:pt>
    <dgm:pt modelId="{22F7C3FB-923A-4B6E-9EBE-D41AAB15A120}">
      <dgm:prSet phldrT="[文本]"/>
      <dgm:spPr/>
      <dgm:t>
        <a:bodyPr/>
        <a:lstStyle/>
        <a:p>
          <a:r>
            <a:rPr lang="zh-CN" altLang="en-US" dirty="0" smtClean="0"/>
            <a:t>反馈处理</a:t>
          </a:r>
          <a:endParaRPr lang="zh-CN" altLang="en-US" dirty="0"/>
        </a:p>
      </dgm:t>
    </dgm:pt>
    <dgm:pt modelId="{C12EAE55-2AD7-44EE-81A5-FB47200D4CE7}" type="parTrans" cxnId="{87A0574D-5142-4387-A5D1-262F40F68FCB}">
      <dgm:prSet/>
      <dgm:spPr/>
      <dgm:t>
        <a:bodyPr/>
        <a:lstStyle/>
        <a:p>
          <a:endParaRPr lang="zh-CN" altLang="en-US"/>
        </a:p>
      </dgm:t>
    </dgm:pt>
    <dgm:pt modelId="{2BA3F139-C1C6-4B40-8634-2F75F881B9D5}" type="sibTrans" cxnId="{87A0574D-5142-4387-A5D1-262F40F68FCB}">
      <dgm:prSet/>
      <dgm:spPr/>
      <dgm:t>
        <a:bodyPr/>
        <a:lstStyle/>
        <a:p>
          <a:endParaRPr lang="zh-CN" altLang="en-US"/>
        </a:p>
      </dgm:t>
    </dgm:pt>
    <dgm:pt modelId="{94A9220F-1733-4FC2-BE02-CF44955AB787}">
      <dgm:prSet phldrT="[文本]"/>
      <dgm:spPr/>
      <dgm:t>
        <a:bodyPr/>
        <a:lstStyle/>
        <a:p>
          <a:r>
            <a:rPr lang="zh-CN" altLang="en-US" dirty="0" smtClean="0"/>
            <a:t>知识优化</a:t>
          </a:r>
          <a:endParaRPr lang="zh-CN" altLang="en-US" dirty="0"/>
        </a:p>
      </dgm:t>
    </dgm:pt>
    <dgm:pt modelId="{63E391C5-28FE-405D-9961-8F9779FE1FE1}" type="parTrans" cxnId="{03166B0D-5AE7-4CCF-AE50-84379B1C4378}">
      <dgm:prSet/>
      <dgm:spPr/>
      <dgm:t>
        <a:bodyPr/>
        <a:lstStyle/>
        <a:p>
          <a:endParaRPr lang="zh-CN" altLang="en-US"/>
        </a:p>
      </dgm:t>
    </dgm:pt>
    <dgm:pt modelId="{C27D053A-969C-409B-93B3-0F93C1093AB6}" type="sibTrans" cxnId="{03166B0D-5AE7-4CCF-AE50-84379B1C4378}">
      <dgm:prSet/>
      <dgm:spPr/>
      <dgm:t>
        <a:bodyPr/>
        <a:lstStyle/>
        <a:p>
          <a:endParaRPr lang="zh-CN" altLang="en-US"/>
        </a:p>
      </dgm:t>
    </dgm:pt>
    <dgm:pt modelId="{91B7539B-C2AF-4AC1-88AA-186BF9E0682D}" type="pres">
      <dgm:prSet presAssocID="{BFEAE7A6-D1FA-4E10-B920-0F59DCC36DF5}" presName="cycleMatrixDiagram" presStyleCnt="0">
        <dgm:presLayoutVars>
          <dgm:chMax val="1"/>
          <dgm:dir/>
          <dgm:animLvl val="lvl"/>
          <dgm:resizeHandles val="exact"/>
        </dgm:presLayoutVars>
      </dgm:prSet>
      <dgm:spPr/>
      <dgm:t>
        <a:bodyPr/>
        <a:lstStyle/>
        <a:p>
          <a:endParaRPr lang="zh-CN" altLang="en-US"/>
        </a:p>
      </dgm:t>
    </dgm:pt>
    <dgm:pt modelId="{8565E47E-014D-4EE6-8D10-C9FDF8B2DADA}" type="pres">
      <dgm:prSet presAssocID="{BFEAE7A6-D1FA-4E10-B920-0F59DCC36DF5}" presName="children" presStyleCnt="0"/>
      <dgm:spPr/>
    </dgm:pt>
    <dgm:pt modelId="{6187E97C-417B-4A42-8CE9-4FAC68958030}" type="pres">
      <dgm:prSet presAssocID="{BFEAE7A6-D1FA-4E10-B920-0F59DCC36DF5}" presName="childPlaceholder" presStyleCnt="0"/>
      <dgm:spPr/>
    </dgm:pt>
    <dgm:pt modelId="{968BE316-7BEE-4C64-A0E5-71D98C730F71}" type="pres">
      <dgm:prSet presAssocID="{BFEAE7A6-D1FA-4E10-B920-0F59DCC36DF5}" presName="circle" presStyleCnt="0"/>
      <dgm:spPr/>
    </dgm:pt>
    <dgm:pt modelId="{183347C5-CF4C-4D55-B863-505A238F38B1}" type="pres">
      <dgm:prSet presAssocID="{BFEAE7A6-D1FA-4E10-B920-0F59DCC36DF5}" presName="quadrant1" presStyleLbl="node1" presStyleIdx="0" presStyleCnt="4">
        <dgm:presLayoutVars>
          <dgm:chMax val="1"/>
          <dgm:bulletEnabled val="1"/>
        </dgm:presLayoutVars>
      </dgm:prSet>
      <dgm:spPr/>
      <dgm:t>
        <a:bodyPr/>
        <a:lstStyle/>
        <a:p>
          <a:endParaRPr lang="zh-CN" altLang="en-US"/>
        </a:p>
      </dgm:t>
    </dgm:pt>
    <dgm:pt modelId="{D9243FA3-9DE8-430D-9D56-3F84BCAFAB73}" type="pres">
      <dgm:prSet presAssocID="{BFEAE7A6-D1FA-4E10-B920-0F59DCC36DF5}" presName="quadrant2" presStyleLbl="node1" presStyleIdx="1" presStyleCnt="4">
        <dgm:presLayoutVars>
          <dgm:chMax val="1"/>
          <dgm:bulletEnabled val="1"/>
        </dgm:presLayoutVars>
      </dgm:prSet>
      <dgm:spPr/>
      <dgm:t>
        <a:bodyPr/>
        <a:lstStyle/>
        <a:p>
          <a:endParaRPr lang="zh-CN" altLang="en-US"/>
        </a:p>
      </dgm:t>
    </dgm:pt>
    <dgm:pt modelId="{7460C46C-A430-4FD2-93F3-D15F76D35E9A}" type="pres">
      <dgm:prSet presAssocID="{BFEAE7A6-D1FA-4E10-B920-0F59DCC36DF5}" presName="quadrant3" presStyleLbl="node1" presStyleIdx="2" presStyleCnt="4">
        <dgm:presLayoutVars>
          <dgm:chMax val="1"/>
          <dgm:bulletEnabled val="1"/>
        </dgm:presLayoutVars>
      </dgm:prSet>
      <dgm:spPr/>
      <dgm:t>
        <a:bodyPr/>
        <a:lstStyle/>
        <a:p>
          <a:endParaRPr lang="zh-CN" altLang="en-US"/>
        </a:p>
      </dgm:t>
    </dgm:pt>
    <dgm:pt modelId="{B64AEFCA-F8FB-471C-83B2-5444837ADD00}" type="pres">
      <dgm:prSet presAssocID="{BFEAE7A6-D1FA-4E10-B920-0F59DCC36DF5}" presName="quadrant4" presStyleLbl="node1" presStyleIdx="3" presStyleCnt="4">
        <dgm:presLayoutVars>
          <dgm:chMax val="1"/>
          <dgm:bulletEnabled val="1"/>
        </dgm:presLayoutVars>
      </dgm:prSet>
      <dgm:spPr/>
      <dgm:t>
        <a:bodyPr/>
        <a:lstStyle/>
        <a:p>
          <a:endParaRPr lang="zh-CN" altLang="en-US"/>
        </a:p>
      </dgm:t>
    </dgm:pt>
    <dgm:pt modelId="{D66F597E-5F5B-4D62-B17C-FD223285C950}" type="pres">
      <dgm:prSet presAssocID="{BFEAE7A6-D1FA-4E10-B920-0F59DCC36DF5}" presName="quadrantPlaceholder" presStyleCnt="0"/>
      <dgm:spPr/>
    </dgm:pt>
    <dgm:pt modelId="{0DC60B8A-C525-4381-8333-1D041CEF1DC0}" type="pres">
      <dgm:prSet presAssocID="{BFEAE7A6-D1FA-4E10-B920-0F59DCC36DF5}" presName="center1" presStyleLbl="fgShp" presStyleIdx="0" presStyleCnt="2"/>
      <dgm:spPr/>
    </dgm:pt>
    <dgm:pt modelId="{9102A9DD-E130-4426-863E-683BF627F0B0}" type="pres">
      <dgm:prSet presAssocID="{BFEAE7A6-D1FA-4E10-B920-0F59DCC36DF5}" presName="center2" presStyleLbl="fgShp" presStyleIdx="1" presStyleCnt="2"/>
      <dgm:spPr/>
    </dgm:pt>
  </dgm:ptLst>
  <dgm:cxnLst>
    <dgm:cxn modelId="{4206D3F7-5C4A-4431-887B-EA2B9CCB921C}" type="presOf" srcId="{22F7C3FB-923A-4B6E-9EBE-D41AAB15A120}" destId="{7460C46C-A430-4FD2-93F3-D15F76D35E9A}" srcOrd="0" destOrd="0" presId="urn:microsoft.com/office/officeart/2005/8/layout/cycle4"/>
    <dgm:cxn modelId="{0AA9C4DF-C390-472B-80D6-4C3DAF90ED37}" srcId="{BFEAE7A6-D1FA-4E10-B920-0F59DCC36DF5}" destId="{BEDB2181-5B16-4271-A438-3D862791347C}" srcOrd="1" destOrd="0" parTransId="{C4A2B796-0080-485E-B9C3-2590B628AC83}" sibTransId="{09AE787E-DC6D-4C0C-8B65-EB08EACC1144}"/>
    <dgm:cxn modelId="{64A257EB-B396-40B2-8F66-71067A41310C}" type="presOf" srcId="{29270134-7CEA-4C4A-8A9B-FBA2F530B3C4}" destId="{183347C5-CF4C-4D55-B863-505A238F38B1}" srcOrd="0" destOrd="0" presId="urn:microsoft.com/office/officeart/2005/8/layout/cycle4"/>
    <dgm:cxn modelId="{9964AE2D-774D-4B68-8D71-6152E24BA9B6}" type="presOf" srcId="{BFEAE7A6-D1FA-4E10-B920-0F59DCC36DF5}" destId="{91B7539B-C2AF-4AC1-88AA-186BF9E0682D}" srcOrd="0" destOrd="0" presId="urn:microsoft.com/office/officeart/2005/8/layout/cycle4"/>
    <dgm:cxn modelId="{4A48098F-5061-4D27-AFEF-44694FCAAD16}" srcId="{BFEAE7A6-D1FA-4E10-B920-0F59DCC36DF5}" destId="{29270134-7CEA-4C4A-8A9B-FBA2F530B3C4}" srcOrd="0" destOrd="0" parTransId="{195AECE2-C8EA-43DE-BF6A-4AF6D26DFBA0}" sibTransId="{F0DA6207-8552-4122-80C4-F4556F2C6433}"/>
    <dgm:cxn modelId="{B00828AE-2469-4CBE-B5D2-35F4141D6977}" type="presOf" srcId="{BEDB2181-5B16-4271-A438-3D862791347C}" destId="{D9243FA3-9DE8-430D-9D56-3F84BCAFAB73}" srcOrd="0" destOrd="0" presId="urn:microsoft.com/office/officeart/2005/8/layout/cycle4"/>
    <dgm:cxn modelId="{D316A97A-CFFE-4AF6-901D-5E3A8403908C}" type="presOf" srcId="{94A9220F-1733-4FC2-BE02-CF44955AB787}" destId="{B64AEFCA-F8FB-471C-83B2-5444837ADD00}" srcOrd="0" destOrd="0" presId="urn:microsoft.com/office/officeart/2005/8/layout/cycle4"/>
    <dgm:cxn modelId="{03166B0D-5AE7-4CCF-AE50-84379B1C4378}" srcId="{BFEAE7A6-D1FA-4E10-B920-0F59DCC36DF5}" destId="{94A9220F-1733-4FC2-BE02-CF44955AB787}" srcOrd="3" destOrd="0" parTransId="{63E391C5-28FE-405D-9961-8F9779FE1FE1}" sibTransId="{C27D053A-969C-409B-93B3-0F93C1093AB6}"/>
    <dgm:cxn modelId="{87A0574D-5142-4387-A5D1-262F40F68FCB}" srcId="{BFEAE7A6-D1FA-4E10-B920-0F59DCC36DF5}" destId="{22F7C3FB-923A-4B6E-9EBE-D41AAB15A120}" srcOrd="2" destOrd="0" parTransId="{C12EAE55-2AD7-44EE-81A5-FB47200D4CE7}" sibTransId="{2BA3F139-C1C6-4B40-8634-2F75F881B9D5}"/>
    <dgm:cxn modelId="{8069D5A5-C255-4129-BA97-64685F371EE9}" type="presParOf" srcId="{91B7539B-C2AF-4AC1-88AA-186BF9E0682D}" destId="{8565E47E-014D-4EE6-8D10-C9FDF8B2DADA}" srcOrd="0" destOrd="0" presId="urn:microsoft.com/office/officeart/2005/8/layout/cycle4"/>
    <dgm:cxn modelId="{197D9FEC-3F8D-4F28-BF4C-559C4D4D2D27}" type="presParOf" srcId="{8565E47E-014D-4EE6-8D10-C9FDF8B2DADA}" destId="{6187E97C-417B-4A42-8CE9-4FAC68958030}" srcOrd="0" destOrd="0" presId="urn:microsoft.com/office/officeart/2005/8/layout/cycle4"/>
    <dgm:cxn modelId="{725E80D1-4FFA-47BC-83E1-55A950BDED09}" type="presParOf" srcId="{91B7539B-C2AF-4AC1-88AA-186BF9E0682D}" destId="{968BE316-7BEE-4C64-A0E5-71D98C730F71}" srcOrd="1" destOrd="0" presId="urn:microsoft.com/office/officeart/2005/8/layout/cycle4"/>
    <dgm:cxn modelId="{E754F874-02F1-40DE-93C6-33F44B3EF3D7}" type="presParOf" srcId="{968BE316-7BEE-4C64-A0E5-71D98C730F71}" destId="{183347C5-CF4C-4D55-B863-505A238F38B1}" srcOrd="0" destOrd="0" presId="urn:microsoft.com/office/officeart/2005/8/layout/cycle4"/>
    <dgm:cxn modelId="{D0AF8262-0EB5-41DE-B4E1-5CE0DD5974D7}" type="presParOf" srcId="{968BE316-7BEE-4C64-A0E5-71D98C730F71}" destId="{D9243FA3-9DE8-430D-9D56-3F84BCAFAB73}" srcOrd="1" destOrd="0" presId="urn:microsoft.com/office/officeart/2005/8/layout/cycle4"/>
    <dgm:cxn modelId="{6CE26866-EBCF-41CE-8DCC-0B14B3C1A833}" type="presParOf" srcId="{968BE316-7BEE-4C64-A0E5-71D98C730F71}" destId="{7460C46C-A430-4FD2-93F3-D15F76D35E9A}" srcOrd="2" destOrd="0" presId="urn:microsoft.com/office/officeart/2005/8/layout/cycle4"/>
    <dgm:cxn modelId="{A15C0E5E-4477-4CC8-8F39-67C70135C05E}" type="presParOf" srcId="{968BE316-7BEE-4C64-A0E5-71D98C730F71}" destId="{B64AEFCA-F8FB-471C-83B2-5444837ADD00}" srcOrd="3" destOrd="0" presId="urn:microsoft.com/office/officeart/2005/8/layout/cycle4"/>
    <dgm:cxn modelId="{8F1037E5-DABB-466C-B391-3348C6553A74}" type="presParOf" srcId="{968BE316-7BEE-4C64-A0E5-71D98C730F71}" destId="{D66F597E-5F5B-4D62-B17C-FD223285C950}" srcOrd="4" destOrd="0" presId="urn:microsoft.com/office/officeart/2005/8/layout/cycle4"/>
    <dgm:cxn modelId="{23820719-DD08-4C88-A5DE-D3B9F013B0C6}" type="presParOf" srcId="{91B7539B-C2AF-4AC1-88AA-186BF9E0682D}" destId="{0DC60B8A-C525-4381-8333-1D041CEF1DC0}" srcOrd="2" destOrd="0" presId="urn:microsoft.com/office/officeart/2005/8/layout/cycle4"/>
    <dgm:cxn modelId="{48C790A7-2E92-451E-B6BA-C2272A8857F3}" type="presParOf" srcId="{91B7539B-C2AF-4AC1-88AA-186BF9E0682D}" destId="{9102A9DD-E130-4426-863E-683BF627F0B0}" srcOrd="3" destOrd="0" presId="urn:microsoft.com/office/officeart/2005/8/layout/cycle4"/>
  </dgm:cxnLst>
  <dgm:bg/>
  <dgm:whole/>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216AC8-F908-40CA-856C-4DA1252B9649}">
      <dsp:nvSpPr>
        <dsp:cNvPr id="0" name=""/>
        <dsp:cNvSpPr/>
      </dsp:nvSpPr>
      <dsp:spPr>
        <a:xfrm>
          <a:off x="443283" y="711"/>
          <a:ext cx="1092162" cy="655297"/>
        </a:xfrm>
        <a:prstGeom prst="snip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0" kern="1200" dirty="0" smtClean="0">
              <a:latin typeface="华文细黑" pitchFamily="2" charset="-122"/>
              <a:ea typeface="华文细黑" pitchFamily="2" charset="-122"/>
            </a:rPr>
            <a:t>知识目录结构不统一</a:t>
          </a:r>
          <a:endParaRPr lang="zh-CN" altLang="en-US" sz="1200" b="0" kern="1200" dirty="0">
            <a:latin typeface="华文细黑" pitchFamily="2" charset="-122"/>
            <a:ea typeface="华文细黑" pitchFamily="2" charset="-122"/>
          </a:endParaRPr>
        </a:p>
      </dsp:txBody>
      <dsp:txXfrm>
        <a:off x="475272" y="32700"/>
        <a:ext cx="1005564" cy="623308"/>
      </dsp:txXfrm>
    </dsp:sp>
    <dsp:sp modelId="{09C22E51-39FB-40E0-A054-BD3E29A82116}">
      <dsp:nvSpPr>
        <dsp:cNvPr id="0" name=""/>
        <dsp:cNvSpPr/>
      </dsp:nvSpPr>
      <dsp:spPr>
        <a:xfrm>
          <a:off x="1644662" y="711"/>
          <a:ext cx="1092162" cy="655297"/>
        </a:xfrm>
        <a:prstGeom prst="snip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华文细黑" pitchFamily="2" charset="-122"/>
              <a:ea typeface="华文细黑" pitchFamily="2" charset="-122"/>
            </a:rPr>
            <a:t>没有统一规范的知识模板</a:t>
          </a:r>
          <a:endParaRPr lang="zh-CN" altLang="en-US" sz="1200" kern="1200" dirty="0">
            <a:latin typeface="华文细黑" pitchFamily="2" charset="-122"/>
            <a:ea typeface="华文细黑" pitchFamily="2" charset="-122"/>
          </a:endParaRPr>
        </a:p>
      </dsp:txBody>
      <dsp:txXfrm>
        <a:off x="1676651" y="32700"/>
        <a:ext cx="1005564" cy="623308"/>
      </dsp:txXfrm>
    </dsp:sp>
    <dsp:sp modelId="{00BA9C68-8C27-4D49-92A8-8345DD73B87C}">
      <dsp:nvSpPr>
        <dsp:cNvPr id="0" name=""/>
        <dsp:cNvSpPr/>
      </dsp:nvSpPr>
      <dsp:spPr>
        <a:xfrm>
          <a:off x="2846041" y="711"/>
          <a:ext cx="1092162" cy="655297"/>
        </a:xfrm>
        <a:prstGeom prst="snip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华文细黑" pitchFamily="2" charset="-122"/>
              <a:ea typeface="华文细黑" pitchFamily="2" charset="-122"/>
            </a:rPr>
            <a:t>检索准确度差</a:t>
          </a:r>
          <a:endParaRPr lang="zh-CN" altLang="en-US" sz="1200" kern="1200" dirty="0">
            <a:latin typeface="华文细黑" pitchFamily="2" charset="-122"/>
            <a:ea typeface="华文细黑" pitchFamily="2" charset="-122"/>
          </a:endParaRPr>
        </a:p>
      </dsp:txBody>
      <dsp:txXfrm>
        <a:off x="2878030" y="32700"/>
        <a:ext cx="1005564" cy="623308"/>
      </dsp:txXfrm>
    </dsp:sp>
    <dsp:sp modelId="{51A7979B-B39E-45F0-92CB-408DC7ABD975}">
      <dsp:nvSpPr>
        <dsp:cNvPr id="0" name=""/>
        <dsp:cNvSpPr/>
      </dsp:nvSpPr>
      <dsp:spPr>
        <a:xfrm>
          <a:off x="443283" y="765225"/>
          <a:ext cx="1092162" cy="655297"/>
        </a:xfrm>
        <a:prstGeom prst="snip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华文细黑" pitchFamily="2" charset="-122"/>
              <a:ea typeface="华文细黑" pitchFamily="2" charset="-122"/>
            </a:rPr>
            <a:t>搜索路径繁琐</a:t>
          </a:r>
          <a:endParaRPr lang="zh-CN" altLang="en-US" sz="1200" kern="1200" dirty="0">
            <a:latin typeface="华文细黑" pitchFamily="2" charset="-122"/>
            <a:ea typeface="华文细黑" pitchFamily="2" charset="-122"/>
          </a:endParaRPr>
        </a:p>
      </dsp:txBody>
      <dsp:txXfrm>
        <a:off x="475272" y="797214"/>
        <a:ext cx="1005564" cy="623308"/>
      </dsp:txXfrm>
    </dsp:sp>
    <dsp:sp modelId="{05D3CB73-5F98-4381-909A-442238CDC593}">
      <dsp:nvSpPr>
        <dsp:cNvPr id="0" name=""/>
        <dsp:cNvSpPr/>
      </dsp:nvSpPr>
      <dsp:spPr>
        <a:xfrm>
          <a:off x="1644662" y="765225"/>
          <a:ext cx="1092162" cy="655297"/>
        </a:xfrm>
        <a:prstGeom prst="snip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华文细黑" pitchFamily="2" charset="-122"/>
              <a:ea typeface="华文细黑" pitchFamily="2" charset="-122"/>
            </a:rPr>
            <a:t>缺乏知识评价和反馈机制</a:t>
          </a:r>
          <a:endParaRPr lang="zh-CN" altLang="en-US" sz="1200" kern="1200" dirty="0">
            <a:latin typeface="华文细黑" pitchFamily="2" charset="-122"/>
            <a:ea typeface="华文细黑" pitchFamily="2" charset="-122"/>
          </a:endParaRPr>
        </a:p>
      </dsp:txBody>
      <dsp:txXfrm>
        <a:off x="1676651" y="797214"/>
        <a:ext cx="1005564" cy="623308"/>
      </dsp:txXfrm>
    </dsp:sp>
    <dsp:sp modelId="{7D9A845E-D1ED-4943-8767-C05F00918906}">
      <dsp:nvSpPr>
        <dsp:cNvPr id="0" name=""/>
        <dsp:cNvSpPr/>
      </dsp:nvSpPr>
      <dsp:spPr>
        <a:xfrm>
          <a:off x="2846041" y="765225"/>
          <a:ext cx="1092162" cy="655297"/>
        </a:xfrm>
        <a:prstGeom prst="snip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华文细黑" pitchFamily="2" charset="-122"/>
              <a:ea typeface="华文细黑" pitchFamily="2" charset="-122"/>
            </a:rPr>
            <a:t>与客户知识交互渠道单一，不能互动</a:t>
          </a:r>
          <a:endParaRPr lang="zh-CN" altLang="en-US" sz="1200" kern="1200" dirty="0">
            <a:latin typeface="华文细黑" pitchFamily="2" charset="-122"/>
            <a:ea typeface="华文细黑" pitchFamily="2" charset="-122"/>
          </a:endParaRPr>
        </a:p>
      </dsp:txBody>
      <dsp:txXfrm>
        <a:off x="2878030" y="797214"/>
        <a:ext cx="1005564" cy="623308"/>
      </dsp:txXfrm>
    </dsp:sp>
    <dsp:sp modelId="{DDAE8E25-B86D-4CD2-AF50-A1036A8BD880}">
      <dsp:nvSpPr>
        <dsp:cNvPr id="0" name=""/>
        <dsp:cNvSpPr/>
      </dsp:nvSpPr>
      <dsp:spPr>
        <a:xfrm>
          <a:off x="443283" y="1529739"/>
          <a:ext cx="1092162" cy="655297"/>
        </a:xfrm>
        <a:prstGeom prst="snip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华文细黑" pitchFamily="2" charset="-122"/>
              <a:ea typeface="华文细黑" pitchFamily="2" charset="-122"/>
            </a:rPr>
            <a:t>报表分析功能薄弱</a:t>
          </a:r>
          <a:endParaRPr lang="zh-CN" altLang="en-US" sz="1200" kern="1200" dirty="0">
            <a:latin typeface="华文细黑" pitchFamily="2" charset="-122"/>
            <a:ea typeface="华文细黑" pitchFamily="2" charset="-122"/>
          </a:endParaRPr>
        </a:p>
      </dsp:txBody>
      <dsp:txXfrm>
        <a:off x="475272" y="1561728"/>
        <a:ext cx="1005564" cy="623308"/>
      </dsp:txXfrm>
    </dsp:sp>
    <dsp:sp modelId="{06612156-2B07-4F1F-B090-5AE03982C83F}">
      <dsp:nvSpPr>
        <dsp:cNvPr id="0" name=""/>
        <dsp:cNvSpPr/>
      </dsp:nvSpPr>
      <dsp:spPr>
        <a:xfrm>
          <a:off x="1644662" y="1529739"/>
          <a:ext cx="1092162" cy="655297"/>
        </a:xfrm>
        <a:prstGeom prst="snip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华文细黑" pitchFamily="2" charset="-122"/>
              <a:ea typeface="华文细黑" pitchFamily="2" charset="-122"/>
            </a:rPr>
            <a:t>缺乏完整有效地知识管理流程</a:t>
          </a:r>
          <a:endParaRPr lang="zh-CN" altLang="en-US" sz="1200" kern="1200" dirty="0">
            <a:latin typeface="华文细黑" pitchFamily="2" charset="-122"/>
            <a:ea typeface="华文细黑" pitchFamily="2" charset="-122"/>
          </a:endParaRPr>
        </a:p>
      </dsp:txBody>
      <dsp:txXfrm>
        <a:off x="1676651" y="1561728"/>
        <a:ext cx="1005564" cy="623308"/>
      </dsp:txXfrm>
    </dsp:sp>
    <dsp:sp modelId="{9B1239EE-412E-4684-8050-6D424233382D}">
      <dsp:nvSpPr>
        <dsp:cNvPr id="0" name=""/>
        <dsp:cNvSpPr/>
      </dsp:nvSpPr>
      <dsp:spPr>
        <a:xfrm>
          <a:off x="2846041" y="1529739"/>
          <a:ext cx="1092162" cy="655297"/>
        </a:xfrm>
        <a:prstGeom prst="snip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华文细黑" pitchFamily="2" charset="-122"/>
              <a:ea typeface="华文细黑" pitchFamily="2" charset="-122"/>
            </a:rPr>
            <a:t>孤立地被使用</a:t>
          </a:r>
          <a:endParaRPr lang="zh-CN" altLang="en-US" sz="1200" kern="1200" dirty="0">
            <a:latin typeface="华文细黑" pitchFamily="2" charset="-122"/>
            <a:ea typeface="华文细黑" pitchFamily="2" charset="-122"/>
          </a:endParaRPr>
        </a:p>
      </dsp:txBody>
      <dsp:txXfrm>
        <a:off x="2878030" y="1561728"/>
        <a:ext cx="1005564" cy="623308"/>
      </dsp:txXfrm>
    </dsp:sp>
    <dsp:sp modelId="{3EAC9A1C-0315-41A6-88EF-F9B6E6A89BEA}">
      <dsp:nvSpPr>
        <dsp:cNvPr id="0" name=""/>
        <dsp:cNvSpPr/>
      </dsp:nvSpPr>
      <dsp:spPr>
        <a:xfrm>
          <a:off x="443283" y="2294253"/>
          <a:ext cx="1092162" cy="655297"/>
        </a:xfrm>
        <a:prstGeom prst="snip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华文细黑" pitchFamily="2" charset="-122"/>
              <a:ea typeface="华文细黑" pitchFamily="2" charset="-122"/>
            </a:rPr>
            <a:t>知识管理团队不能发挥整体优势</a:t>
          </a:r>
          <a:endParaRPr lang="zh-CN" altLang="en-US" sz="1200" kern="1200" dirty="0">
            <a:latin typeface="华文细黑" pitchFamily="2" charset="-122"/>
            <a:ea typeface="华文细黑" pitchFamily="2" charset="-122"/>
          </a:endParaRPr>
        </a:p>
      </dsp:txBody>
      <dsp:txXfrm>
        <a:off x="475272" y="2326242"/>
        <a:ext cx="1005564" cy="623308"/>
      </dsp:txXfrm>
    </dsp:sp>
    <dsp:sp modelId="{00C9B291-2DD8-4B56-9760-79C91DF40757}">
      <dsp:nvSpPr>
        <dsp:cNvPr id="0" name=""/>
        <dsp:cNvSpPr/>
      </dsp:nvSpPr>
      <dsp:spPr>
        <a:xfrm>
          <a:off x="1644662" y="2294253"/>
          <a:ext cx="1092162" cy="655297"/>
        </a:xfrm>
        <a:prstGeom prst="snip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华文细黑" pitchFamily="2" charset="-122"/>
              <a:ea typeface="华文细黑" pitchFamily="2" charset="-122"/>
            </a:rPr>
            <a:t>数据收集</a:t>
          </a:r>
          <a:endParaRPr lang="en-US" altLang="zh-CN" sz="1200" kern="1200" dirty="0" smtClean="0">
            <a:latin typeface="华文细黑" pitchFamily="2" charset="-122"/>
            <a:ea typeface="华文细黑" pitchFamily="2" charset="-122"/>
          </a:endParaRPr>
        </a:p>
        <a:p>
          <a:pPr lvl="0" algn="ctr" defTabSz="533400">
            <a:lnSpc>
              <a:spcPct val="90000"/>
            </a:lnSpc>
            <a:spcBef>
              <a:spcPct val="0"/>
            </a:spcBef>
            <a:spcAft>
              <a:spcPct val="35000"/>
            </a:spcAft>
          </a:pPr>
          <a:r>
            <a:rPr lang="zh-CN" altLang="en-US" sz="1200" kern="1200" dirty="0" smtClean="0">
              <a:latin typeface="华文细黑" pitchFamily="2" charset="-122"/>
              <a:ea typeface="华文细黑" pitchFamily="2" charset="-122"/>
            </a:rPr>
            <a:t>功能薄弱</a:t>
          </a:r>
          <a:endParaRPr lang="zh-CN" altLang="en-US" sz="1200" kern="1200" dirty="0">
            <a:latin typeface="华文细黑" pitchFamily="2" charset="-122"/>
            <a:ea typeface="华文细黑" pitchFamily="2" charset="-122"/>
          </a:endParaRPr>
        </a:p>
      </dsp:txBody>
      <dsp:txXfrm>
        <a:off x="1676651" y="2326242"/>
        <a:ext cx="1005564" cy="623308"/>
      </dsp:txXfrm>
    </dsp:sp>
    <dsp:sp modelId="{A6629B11-543E-4E3B-8EBC-5D3AD76A5E02}">
      <dsp:nvSpPr>
        <dsp:cNvPr id="0" name=""/>
        <dsp:cNvSpPr/>
      </dsp:nvSpPr>
      <dsp:spPr>
        <a:xfrm>
          <a:off x="2839324" y="2286579"/>
          <a:ext cx="1092162" cy="655297"/>
        </a:xfrm>
        <a:prstGeom prst="snip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华文细黑" pitchFamily="2" charset="-122"/>
              <a:ea typeface="华文细黑" pitchFamily="2" charset="-122"/>
            </a:rPr>
            <a:t>适应员工</a:t>
          </a:r>
          <a:endParaRPr lang="en-US" altLang="zh-CN" sz="1200" kern="1200" dirty="0" smtClean="0">
            <a:latin typeface="华文细黑" pitchFamily="2" charset="-122"/>
            <a:ea typeface="华文细黑" pitchFamily="2" charset="-122"/>
          </a:endParaRPr>
        </a:p>
        <a:p>
          <a:pPr lvl="0" algn="ctr" defTabSz="533400">
            <a:lnSpc>
              <a:spcPct val="90000"/>
            </a:lnSpc>
            <a:spcBef>
              <a:spcPct val="0"/>
            </a:spcBef>
            <a:spcAft>
              <a:spcPct val="35000"/>
            </a:spcAft>
          </a:pPr>
          <a:r>
            <a:rPr lang="zh-CN" altLang="en-US" sz="1200" kern="1200" dirty="0" smtClean="0">
              <a:latin typeface="华文细黑" pitchFamily="2" charset="-122"/>
              <a:ea typeface="华文细黑" pitchFamily="2" charset="-122"/>
            </a:rPr>
            <a:t>高流失率</a:t>
          </a:r>
          <a:endParaRPr lang="zh-CN" altLang="en-US" sz="1200" kern="1200" dirty="0">
            <a:latin typeface="华文细黑" pitchFamily="2" charset="-122"/>
            <a:ea typeface="华文细黑" pitchFamily="2" charset="-122"/>
          </a:endParaRPr>
        </a:p>
      </dsp:txBody>
      <dsp:txXfrm>
        <a:off x="2871313" y="2318568"/>
        <a:ext cx="1005564" cy="623308"/>
      </dsp:txXfrm>
    </dsp:sp>
    <dsp:sp modelId="{F2BEFE29-1D65-4C34-A5CC-A38088CE45EA}">
      <dsp:nvSpPr>
        <dsp:cNvPr id="0" name=""/>
        <dsp:cNvSpPr/>
      </dsp:nvSpPr>
      <dsp:spPr>
        <a:xfrm>
          <a:off x="435834" y="3059478"/>
          <a:ext cx="1092162" cy="655297"/>
        </a:xfrm>
        <a:prstGeom prst="snip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华文细黑" pitchFamily="2" charset="-122"/>
              <a:ea typeface="华文细黑" pitchFamily="2" charset="-122"/>
            </a:rPr>
            <a:t>如何控制成本</a:t>
          </a:r>
          <a:endParaRPr lang="zh-CN" altLang="en-US" sz="1200" kern="1200" dirty="0">
            <a:latin typeface="华文细黑" pitchFamily="2" charset="-122"/>
            <a:ea typeface="华文细黑" pitchFamily="2" charset="-122"/>
          </a:endParaRPr>
        </a:p>
      </dsp:txBody>
      <dsp:txXfrm>
        <a:off x="467823" y="3091467"/>
        <a:ext cx="1005564" cy="623308"/>
      </dsp:txXfrm>
    </dsp:sp>
    <dsp:sp modelId="{EF2A78C6-23FB-49E2-9233-54D6D4A8DB96}">
      <dsp:nvSpPr>
        <dsp:cNvPr id="0" name=""/>
        <dsp:cNvSpPr/>
      </dsp:nvSpPr>
      <dsp:spPr>
        <a:xfrm>
          <a:off x="1637574" y="3059478"/>
          <a:ext cx="1092162" cy="655297"/>
        </a:xfrm>
        <a:prstGeom prst="snip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华文细黑" pitchFamily="2" charset="-122"/>
              <a:ea typeface="华文细黑" pitchFamily="2" charset="-122"/>
            </a:rPr>
            <a:t>管理和应用权限分散</a:t>
          </a:r>
          <a:endParaRPr lang="zh-CN" altLang="en-US" sz="1200" kern="1200" dirty="0">
            <a:latin typeface="华文细黑" pitchFamily="2" charset="-122"/>
            <a:ea typeface="华文细黑" pitchFamily="2" charset="-122"/>
          </a:endParaRPr>
        </a:p>
      </dsp:txBody>
      <dsp:txXfrm>
        <a:off x="1669563" y="3091467"/>
        <a:ext cx="1005564" cy="623308"/>
      </dsp:txXfrm>
    </dsp:sp>
    <dsp:sp modelId="{D424A373-6B52-4EE1-AAC4-749D8F5CE572}">
      <dsp:nvSpPr>
        <dsp:cNvPr id="0" name=""/>
        <dsp:cNvSpPr/>
      </dsp:nvSpPr>
      <dsp:spPr>
        <a:xfrm>
          <a:off x="2834453" y="3058767"/>
          <a:ext cx="1092162" cy="655297"/>
        </a:xfrm>
        <a:prstGeom prst="snip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华文细黑" pitchFamily="2" charset="-122"/>
              <a:ea typeface="华文细黑" pitchFamily="2" charset="-122"/>
            </a:rPr>
            <a:t>版本管理</a:t>
          </a:r>
          <a:endParaRPr lang="en-US" altLang="zh-CN" sz="1200" kern="1200" dirty="0" smtClean="0">
            <a:latin typeface="华文细黑" pitchFamily="2" charset="-122"/>
            <a:ea typeface="华文细黑" pitchFamily="2" charset="-122"/>
          </a:endParaRPr>
        </a:p>
        <a:p>
          <a:pPr lvl="0" algn="ctr" defTabSz="533400">
            <a:lnSpc>
              <a:spcPct val="90000"/>
            </a:lnSpc>
            <a:spcBef>
              <a:spcPct val="0"/>
            </a:spcBef>
            <a:spcAft>
              <a:spcPct val="35000"/>
            </a:spcAft>
          </a:pPr>
          <a:r>
            <a:rPr lang="zh-CN" altLang="en-US" sz="1200" kern="1200" dirty="0" smtClean="0">
              <a:latin typeface="华文细黑" pitchFamily="2" charset="-122"/>
              <a:ea typeface="华文细黑" pitchFamily="2" charset="-122"/>
            </a:rPr>
            <a:t>不统一</a:t>
          </a:r>
          <a:endParaRPr lang="zh-CN" altLang="en-US" sz="1200" kern="1200" dirty="0">
            <a:latin typeface="华文细黑" pitchFamily="2" charset="-122"/>
            <a:ea typeface="华文细黑" pitchFamily="2" charset="-122"/>
          </a:endParaRPr>
        </a:p>
      </dsp:txBody>
      <dsp:txXfrm>
        <a:off x="2866442" y="3090756"/>
        <a:ext cx="1005564" cy="623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67BAC-682D-4FF6-BEDB-93545AA8E87B}">
      <dsp:nvSpPr>
        <dsp:cNvPr id="0" name=""/>
        <dsp:cNvSpPr/>
      </dsp:nvSpPr>
      <dsp:spPr>
        <a:xfrm>
          <a:off x="216968" y="3763"/>
          <a:ext cx="744031" cy="1526952"/>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eaVert" wrap="square" lIns="45720" tIns="30480" rIns="4572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我的知识</a:t>
          </a:r>
          <a:endParaRPr lang="zh-CN" altLang="en-US" sz="2400" kern="1200" dirty="0"/>
        </a:p>
      </dsp:txBody>
      <dsp:txXfrm>
        <a:off x="238760" y="25555"/>
        <a:ext cx="700447" cy="1483368"/>
      </dsp:txXfrm>
    </dsp:sp>
    <dsp:sp modelId="{DFF4B854-1FEF-4828-89DB-84EC8FF73EE5}">
      <dsp:nvSpPr>
        <dsp:cNvPr id="0" name=""/>
        <dsp:cNvSpPr/>
      </dsp:nvSpPr>
      <dsp:spPr>
        <a:xfrm>
          <a:off x="245651" y="1530715"/>
          <a:ext cx="91440" cy="1245608"/>
        </a:xfrm>
        <a:custGeom>
          <a:avLst/>
          <a:gdLst/>
          <a:ahLst/>
          <a:cxnLst/>
          <a:rect l="0" t="0" r="0" b="0"/>
          <a:pathLst>
            <a:path>
              <a:moveTo>
                <a:pt x="45720" y="0"/>
              </a:moveTo>
              <a:lnTo>
                <a:pt x="45720" y="1245608"/>
              </a:lnTo>
              <a:lnTo>
                <a:pt x="120123" y="1245608"/>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7DE4EA-DE8E-4FBD-8AD2-EE8956DAA78C}">
      <dsp:nvSpPr>
        <dsp:cNvPr id="0" name=""/>
        <dsp:cNvSpPr/>
      </dsp:nvSpPr>
      <dsp:spPr>
        <a:xfrm>
          <a:off x="365774" y="2525820"/>
          <a:ext cx="708954" cy="50100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smtClean="0"/>
            <a:t>收藏夹</a:t>
          </a:r>
          <a:endParaRPr lang="zh-CN" altLang="en-US" sz="1400" kern="1200" dirty="0"/>
        </a:p>
      </dsp:txBody>
      <dsp:txXfrm>
        <a:off x="380448" y="2540494"/>
        <a:ext cx="679606" cy="471660"/>
      </dsp:txXfrm>
    </dsp:sp>
    <dsp:sp modelId="{A31A5F08-8762-4CFA-8FE3-929E7C5968B3}">
      <dsp:nvSpPr>
        <dsp:cNvPr id="0" name=""/>
        <dsp:cNvSpPr/>
      </dsp:nvSpPr>
      <dsp:spPr>
        <a:xfrm>
          <a:off x="245651" y="1530715"/>
          <a:ext cx="91440" cy="1839620"/>
        </a:xfrm>
        <a:custGeom>
          <a:avLst/>
          <a:gdLst/>
          <a:ahLst/>
          <a:cxnLst/>
          <a:rect l="0" t="0" r="0" b="0"/>
          <a:pathLst>
            <a:path>
              <a:moveTo>
                <a:pt x="45720" y="0"/>
              </a:moveTo>
              <a:lnTo>
                <a:pt x="45720" y="1839620"/>
              </a:lnTo>
              <a:lnTo>
                <a:pt x="120123" y="18396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BE7150-AECD-4504-BFDC-0E913E6F0755}">
      <dsp:nvSpPr>
        <dsp:cNvPr id="0" name=""/>
        <dsp:cNvSpPr/>
      </dsp:nvSpPr>
      <dsp:spPr>
        <a:xfrm>
          <a:off x="365774" y="3119832"/>
          <a:ext cx="708954" cy="50100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smtClean="0"/>
            <a:t>记事本</a:t>
          </a:r>
          <a:endParaRPr lang="zh-CN" altLang="en-US" sz="1400" kern="1200" dirty="0"/>
        </a:p>
      </dsp:txBody>
      <dsp:txXfrm>
        <a:off x="380448" y="3134506"/>
        <a:ext cx="679606" cy="471660"/>
      </dsp:txXfrm>
    </dsp:sp>
    <dsp:sp modelId="{60A16A1A-B188-4B9E-A7D3-F652318CDE4B}">
      <dsp:nvSpPr>
        <dsp:cNvPr id="0" name=""/>
        <dsp:cNvSpPr/>
      </dsp:nvSpPr>
      <dsp:spPr>
        <a:xfrm>
          <a:off x="245651" y="1530715"/>
          <a:ext cx="91440" cy="2433632"/>
        </a:xfrm>
        <a:custGeom>
          <a:avLst/>
          <a:gdLst/>
          <a:ahLst/>
          <a:cxnLst/>
          <a:rect l="0" t="0" r="0" b="0"/>
          <a:pathLst>
            <a:path>
              <a:moveTo>
                <a:pt x="45720" y="0"/>
              </a:moveTo>
              <a:lnTo>
                <a:pt x="45720" y="2433632"/>
              </a:lnTo>
              <a:lnTo>
                <a:pt x="120123" y="243363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60DB42-AFA1-466E-89CE-FF0BA68F556A}">
      <dsp:nvSpPr>
        <dsp:cNvPr id="0" name=""/>
        <dsp:cNvSpPr/>
      </dsp:nvSpPr>
      <dsp:spPr>
        <a:xfrm>
          <a:off x="365774" y="3713844"/>
          <a:ext cx="708954" cy="50100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zh-CN" altLang="en-US" sz="1400" kern="1200" dirty="0" smtClean="0"/>
            <a:t>便签</a:t>
          </a:r>
          <a:endParaRPr lang="zh-CN" altLang="en-US" sz="1400" kern="1200" dirty="0"/>
        </a:p>
      </dsp:txBody>
      <dsp:txXfrm>
        <a:off x="380448" y="3728518"/>
        <a:ext cx="679606" cy="471660"/>
      </dsp:txXfrm>
    </dsp:sp>
    <dsp:sp modelId="{D0DB0896-90C7-4E50-9279-074126A231F0}">
      <dsp:nvSpPr>
        <dsp:cNvPr id="0" name=""/>
        <dsp:cNvSpPr/>
      </dsp:nvSpPr>
      <dsp:spPr>
        <a:xfrm>
          <a:off x="1147007" y="3763"/>
          <a:ext cx="744031" cy="1526952"/>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eaVert" wrap="square" lIns="45720" tIns="30480" rIns="4572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知识交流</a:t>
          </a:r>
          <a:endParaRPr lang="zh-CN" altLang="en-US" sz="2400" kern="1200" dirty="0"/>
        </a:p>
      </dsp:txBody>
      <dsp:txXfrm>
        <a:off x="1168799" y="25555"/>
        <a:ext cx="700447" cy="1483368"/>
      </dsp:txXfrm>
    </dsp:sp>
    <dsp:sp modelId="{2B7BE298-EDBE-4AC1-8B4D-C88ABC8C812A}">
      <dsp:nvSpPr>
        <dsp:cNvPr id="0" name=""/>
        <dsp:cNvSpPr/>
      </dsp:nvSpPr>
      <dsp:spPr>
        <a:xfrm>
          <a:off x="1175690" y="1530715"/>
          <a:ext cx="91440" cy="552026"/>
        </a:xfrm>
        <a:custGeom>
          <a:avLst/>
          <a:gdLst/>
          <a:ahLst/>
          <a:cxnLst/>
          <a:rect l="0" t="0" r="0" b="0"/>
          <a:pathLst>
            <a:path>
              <a:moveTo>
                <a:pt x="45720" y="0"/>
              </a:moveTo>
              <a:lnTo>
                <a:pt x="45720" y="552026"/>
              </a:lnTo>
              <a:lnTo>
                <a:pt x="120123" y="55202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474677-503D-4DA2-98F1-15E92D75BB2F}">
      <dsp:nvSpPr>
        <dsp:cNvPr id="0" name=""/>
        <dsp:cNvSpPr/>
      </dsp:nvSpPr>
      <dsp:spPr>
        <a:xfrm>
          <a:off x="1295813" y="1822112"/>
          <a:ext cx="777131" cy="52126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专家问答</a:t>
          </a:r>
          <a:endParaRPr lang="zh-CN" altLang="en-US" sz="1300" kern="1200" dirty="0"/>
        </a:p>
      </dsp:txBody>
      <dsp:txXfrm>
        <a:off x="1311080" y="1837379"/>
        <a:ext cx="746597" cy="490726"/>
      </dsp:txXfrm>
    </dsp:sp>
    <dsp:sp modelId="{7728BEA4-08B0-4474-9B11-DFCC3E6AE2EC}">
      <dsp:nvSpPr>
        <dsp:cNvPr id="0" name=""/>
        <dsp:cNvSpPr/>
      </dsp:nvSpPr>
      <dsp:spPr>
        <a:xfrm>
          <a:off x="1175690" y="1530715"/>
          <a:ext cx="91440" cy="1166291"/>
        </a:xfrm>
        <a:custGeom>
          <a:avLst/>
          <a:gdLst/>
          <a:ahLst/>
          <a:cxnLst/>
          <a:rect l="0" t="0" r="0" b="0"/>
          <a:pathLst>
            <a:path>
              <a:moveTo>
                <a:pt x="45720" y="0"/>
              </a:moveTo>
              <a:lnTo>
                <a:pt x="45720" y="1166291"/>
              </a:lnTo>
              <a:lnTo>
                <a:pt x="120123" y="116629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468785-D461-45E0-9361-99B3B22AAFA0}">
      <dsp:nvSpPr>
        <dsp:cNvPr id="0" name=""/>
        <dsp:cNvSpPr/>
      </dsp:nvSpPr>
      <dsp:spPr>
        <a:xfrm>
          <a:off x="1295813" y="2436376"/>
          <a:ext cx="777131" cy="52126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知识反馈</a:t>
          </a:r>
          <a:endParaRPr lang="zh-CN" altLang="en-US" sz="1300" kern="1200" dirty="0"/>
        </a:p>
      </dsp:txBody>
      <dsp:txXfrm>
        <a:off x="1311080" y="2451643"/>
        <a:ext cx="746597" cy="490726"/>
      </dsp:txXfrm>
    </dsp:sp>
    <dsp:sp modelId="{EBEF7CFB-E953-4391-8D2B-08043C46181B}">
      <dsp:nvSpPr>
        <dsp:cNvPr id="0" name=""/>
        <dsp:cNvSpPr/>
      </dsp:nvSpPr>
      <dsp:spPr>
        <a:xfrm>
          <a:off x="1175690" y="1530715"/>
          <a:ext cx="91440" cy="1780555"/>
        </a:xfrm>
        <a:custGeom>
          <a:avLst/>
          <a:gdLst/>
          <a:ahLst/>
          <a:cxnLst/>
          <a:rect l="0" t="0" r="0" b="0"/>
          <a:pathLst>
            <a:path>
              <a:moveTo>
                <a:pt x="45720" y="0"/>
              </a:moveTo>
              <a:lnTo>
                <a:pt x="45720" y="1780555"/>
              </a:lnTo>
              <a:lnTo>
                <a:pt x="120123" y="178055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6EED68-D779-46D7-8C6D-7092E5208E1D}">
      <dsp:nvSpPr>
        <dsp:cNvPr id="0" name=""/>
        <dsp:cNvSpPr/>
      </dsp:nvSpPr>
      <dsp:spPr>
        <a:xfrm>
          <a:off x="1295813" y="3050641"/>
          <a:ext cx="777131" cy="52126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业务公告</a:t>
          </a:r>
          <a:endParaRPr lang="zh-CN" altLang="en-US" sz="1300" kern="1200" dirty="0"/>
        </a:p>
      </dsp:txBody>
      <dsp:txXfrm>
        <a:off x="1311080" y="3065908"/>
        <a:ext cx="746597" cy="490726"/>
      </dsp:txXfrm>
    </dsp:sp>
    <dsp:sp modelId="{DFD72718-B4B5-4232-94B3-FB4A4C4E8CEA}">
      <dsp:nvSpPr>
        <dsp:cNvPr id="0" name=""/>
        <dsp:cNvSpPr/>
      </dsp:nvSpPr>
      <dsp:spPr>
        <a:xfrm>
          <a:off x="2110146" y="3763"/>
          <a:ext cx="744031" cy="1526952"/>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eaVert" wrap="square" lIns="45720" tIns="30480" rIns="4572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知识检索</a:t>
          </a:r>
          <a:endParaRPr lang="zh-CN" altLang="en-US" sz="2400" kern="1200" dirty="0"/>
        </a:p>
      </dsp:txBody>
      <dsp:txXfrm>
        <a:off x="2131938" y="25555"/>
        <a:ext cx="700447" cy="1483368"/>
      </dsp:txXfrm>
    </dsp:sp>
    <dsp:sp modelId="{3F6A53A3-1B69-4575-BC85-7FFF74C1D3B4}">
      <dsp:nvSpPr>
        <dsp:cNvPr id="0" name=""/>
        <dsp:cNvSpPr/>
      </dsp:nvSpPr>
      <dsp:spPr>
        <a:xfrm>
          <a:off x="2138829" y="1530715"/>
          <a:ext cx="91440" cy="835435"/>
        </a:xfrm>
        <a:custGeom>
          <a:avLst/>
          <a:gdLst/>
          <a:ahLst/>
          <a:cxnLst/>
          <a:rect l="0" t="0" r="0" b="0"/>
          <a:pathLst>
            <a:path>
              <a:moveTo>
                <a:pt x="45720" y="0"/>
              </a:moveTo>
              <a:lnTo>
                <a:pt x="45720" y="835435"/>
              </a:lnTo>
              <a:lnTo>
                <a:pt x="120123" y="83543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917BD0-618A-4DDC-8A0A-03028981ED0D}">
      <dsp:nvSpPr>
        <dsp:cNvPr id="0" name=""/>
        <dsp:cNvSpPr/>
      </dsp:nvSpPr>
      <dsp:spPr>
        <a:xfrm>
          <a:off x="2258952" y="2141911"/>
          <a:ext cx="768191" cy="448479"/>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高级搜索</a:t>
          </a:r>
          <a:endParaRPr lang="zh-CN" altLang="en-US" sz="1300" kern="1200" dirty="0"/>
        </a:p>
      </dsp:txBody>
      <dsp:txXfrm>
        <a:off x="2272088" y="2155047"/>
        <a:ext cx="741919" cy="422207"/>
      </dsp:txXfrm>
    </dsp:sp>
    <dsp:sp modelId="{386D22AE-CD44-440F-9277-0E6208BD5612}">
      <dsp:nvSpPr>
        <dsp:cNvPr id="0" name=""/>
        <dsp:cNvSpPr/>
      </dsp:nvSpPr>
      <dsp:spPr>
        <a:xfrm>
          <a:off x="2138829" y="1530715"/>
          <a:ext cx="91440" cy="1376918"/>
        </a:xfrm>
        <a:custGeom>
          <a:avLst/>
          <a:gdLst/>
          <a:ahLst/>
          <a:cxnLst/>
          <a:rect l="0" t="0" r="0" b="0"/>
          <a:pathLst>
            <a:path>
              <a:moveTo>
                <a:pt x="45720" y="0"/>
              </a:moveTo>
              <a:lnTo>
                <a:pt x="45720" y="1376918"/>
              </a:lnTo>
              <a:lnTo>
                <a:pt x="120123" y="1376918"/>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D4E2B6-6F96-430C-8583-99664914CB95}">
      <dsp:nvSpPr>
        <dsp:cNvPr id="0" name=""/>
        <dsp:cNvSpPr/>
      </dsp:nvSpPr>
      <dsp:spPr>
        <a:xfrm>
          <a:off x="2258952" y="2683394"/>
          <a:ext cx="768191" cy="448479"/>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关键字搜索</a:t>
          </a:r>
          <a:endParaRPr lang="zh-CN" altLang="en-US" sz="1300" kern="1200" dirty="0"/>
        </a:p>
      </dsp:txBody>
      <dsp:txXfrm>
        <a:off x="2272088" y="2696530"/>
        <a:ext cx="741919" cy="422207"/>
      </dsp:txXfrm>
    </dsp:sp>
    <dsp:sp modelId="{699A4CE8-2629-4B92-B716-1C038F590702}">
      <dsp:nvSpPr>
        <dsp:cNvPr id="0" name=""/>
        <dsp:cNvSpPr/>
      </dsp:nvSpPr>
      <dsp:spPr>
        <a:xfrm>
          <a:off x="2138829" y="1530715"/>
          <a:ext cx="91440" cy="1918402"/>
        </a:xfrm>
        <a:custGeom>
          <a:avLst/>
          <a:gdLst/>
          <a:ahLst/>
          <a:cxnLst/>
          <a:rect l="0" t="0" r="0" b="0"/>
          <a:pathLst>
            <a:path>
              <a:moveTo>
                <a:pt x="45720" y="0"/>
              </a:moveTo>
              <a:lnTo>
                <a:pt x="45720" y="1918402"/>
              </a:lnTo>
              <a:lnTo>
                <a:pt x="120123" y="191840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76112F-39A7-4013-B65F-147367578CE5}">
      <dsp:nvSpPr>
        <dsp:cNvPr id="0" name=""/>
        <dsp:cNvSpPr/>
      </dsp:nvSpPr>
      <dsp:spPr>
        <a:xfrm>
          <a:off x="2258952" y="3224878"/>
          <a:ext cx="768191" cy="448479"/>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附件搜索</a:t>
          </a:r>
          <a:endParaRPr lang="zh-CN" altLang="en-US" sz="1300" kern="1200" dirty="0"/>
        </a:p>
      </dsp:txBody>
      <dsp:txXfrm>
        <a:off x="2272088" y="3238014"/>
        <a:ext cx="741919" cy="422207"/>
      </dsp:txXfrm>
    </dsp:sp>
    <dsp:sp modelId="{01441EFD-AB05-4E39-B645-D97982D9E001}">
      <dsp:nvSpPr>
        <dsp:cNvPr id="0" name=""/>
        <dsp:cNvSpPr/>
      </dsp:nvSpPr>
      <dsp:spPr>
        <a:xfrm>
          <a:off x="2138829" y="1530715"/>
          <a:ext cx="91440" cy="2459885"/>
        </a:xfrm>
        <a:custGeom>
          <a:avLst/>
          <a:gdLst/>
          <a:ahLst/>
          <a:cxnLst/>
          <a:rect l="0" t="0" r="0" b="0"/>
          <a:pathLst>
            <a:path>
              <a:moveTo>
                <a:pt x="45720" y="0"/>
              </a:moveTo>
              <a:lnTo>
                <a:pt x="45720" y="2459885"/>
              </a:lnTo>
              <a:lnTo>
                <a:pt x="120123" y="245988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608D3A-BC1A-4908-BD71-2671D212CA16}">
      <dsp:nvSpPr>
        <dsp:cNvPr id="0" name=""/>
        <dsp:cNvSpPr/>
      </dsp:nvSpPr>
      <dsp:spPr>
        <a:xfrm>
          <a:off x="2258952" y="3766361"/>
          <a:ext cx="768191" cy="448479"/>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索引检索</a:t>
          </a:r>
          <a:endParaRPr lang="zh-CN" altLang="en-US" sz="1300" kern="1200" dirty="0"/>
        </a:p>
      </dsp:txBody>
      <dsp:txXfrm>
        <a:off x="2272088" y="3779497"/>
        <a:ext cx="741919" cy="422207"/>
      </dsp:txXfrm>
    </dsp:sp>
    <dsp:sp modelId="{1D1D075F-B8CC-4801-9D24-30CFC05B9B3B}">
      <dsp:nvSpPr>
        <dsp:cNvPr id="0" name=""/>
        <dsp:cNvSpPr/>
      </dsp:nvSpPr>
      <dsp:spPr>
        <a:xfrm>
          <a:off x="3064345" y="3763"/>
          <a:ext cx="744031" cy="1526952"/>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eaVert" wrap="square" lIns="45720" tIns="30480" rIns="4572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系统登录</a:t>
          </a:r>
          <a:endParaRPr lang="zh-CN" altLang="en-US" sz="2400" kern="1200" dirty="0"/>
        </a:p>
      </dsp:txBody>
      <dsp:txXfrm>
        <a:off x="3086137" y="25555"/>
        <a:ext cx="700447" cy="1483368"/>
      </dsp:txXfrm>
    </dsp:sp>
    <dsp:sp modelId="{6DCC8962-7913-4EF3-A63C-6CCE55D911CE}">
      <dsp:nvSpPr>
        <dsp:cNvPr id="0" name=""/>
        <dsp:cNvSpPr/>
      </dsp:nvSpPr>
      <dsp:spPr>
        <a:xfrm>
          <a:off x="3093028" y="1530715"/>
          <a:ext cx="91440" cy="984682"/>
        </a:xfrm>
        <a:custGeom>
          <a:avLst/>
          <a:gdLst/>
          <a:ahLst/>
          <a:cxnLst/>
          <a:rect l="0" t="0" r="0" b="0"/>
          <a:pathLst>
            <a:path>
              <a:moveTo>
                <a:pt x="45720" y="0"/>
              </a:moveTo>
              <a:lnTo>
                <a:pt x="45720" y="984682"/>
              </a:lnTo>
              <a:lnTo>
                <a:pt x="120123" y="98468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65209E-61D0-4560-83EC-59717456BBDA}">
      <dsp:nvSpPr>
        <dsp:cNvPr id="0" name=""/>
        <dsp:cNvSpPr/>
      </dsp:nvSpPr>
      <dsp:spPr>
        <a:xfrm>
          <a:off x="3213151" y="2265669"/>
          <a:ext cx="784696" cy="499456"/>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内部登录</a:t>
          </a:r>
          <a:endParaRPr lang="zh-CN" altLang="en-US" sz="1300" kern="1200" dirty="0"/>
        </a:p>
      </dsp:txBody>
      <dsp:txXfrm>
        <a:off x="3227780" y="2280298"/>
        <a:ext cx="755438" cy="470198"/>
      </dsp:txXfrm>
    </dsp:sp>
    <dsp:sp modelId="{6C296432-E910-433A-B1B6-3AB6675AFFB2}">
      <dsp:nvSpPr>
        <dsp:cNvPr id="0" name=""/>
        <dsp:cNvSpPr/>
      </dsp:nvSpPr>
      <dsp:spPr>
        <a:xfrm>
          <a:off x="3093028" y="1530715"/>
          <a:ext cx="91440" cy="1577143"/>
        </a:xfrm>
        <a:custGeom>
          <a:avLst/>
          <a:gdLst/>
          <a:ahLst/>
          <a:cxnLst/>
          <a:rect l="0" t="0" r="0" b="0"/>
          <a:pathLst>
            <a:path>
              <a:moveTo>
                <a:pt x="45720" y="0"/>
              </a:moveTo>
              <a:lnTo>
                <a:pt x="45720" y="1577143"/>
              </a:lnTo>
              <a:lnTo>
                <a:pt x="120123" y="1577143"/>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5AA8A3-F81F-43D1-AE77-4F352E842DD1}">
      <dsp:nvSpPr>
        <dsp:cNvPr id="0" name=""/>
        <dsp:cNvSpPr/>
      </dsp:nvSpPr>
      <dsp:spPr>
        <a:xfrm>
          <a:off x="3213151" y="2858130"/>
          <a:ext cx="784696" cy="499456"/>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外部登录</a:t>
          </a:r>
          <a:endParaRPr lang="zh-CN" altLang="en-US" sz="1300" kern="1200" dirty="0"/>
        </a:p>
      </dsp:txBody>
      <dsp:txXfrm>
        <a:off x="3227780" y="2872759"/>
        <a:ext cx="755438" cy="470198"/>
      </dsp:txXfrm>
    </dsp:sp>
    <dsp:sp modelId="{9EC05F08-D291-4C7F-8EC2-52B34086AA3D}">
      <dsp:nvSpPr>
        <dsp:cNvPr id="0" name=""/>
        <dsp:cNvSpPr/>
      </dsp:nvSpPr>
      <dsp:spPr>
        <a:xfrm>
          <a:off x="4035050" y="3763"/>
          <a:ext cx="744031" cy="1526952"/>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eaVert" wrap="square" lIns="45720" tIns="30480" rIns="4572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知识管理</a:t>
          </a:r>
          <a:endParaRPr lang="zh-CN" altLang="en-US" sz="2400" kern="1200" dirty="0"/>
        </a:p>
      </dsp:txBody>
      <dsp:txXfrm>
        <a:off x="4056842" y="25555"/>
        <a:ext cx="700447" cy="1483368"/>
      </dsp:txXfrm>
    </dsp:sp>
    <dsp:sp modelId="{DD04BEC4-FB61-459F-AB59-9FA2DBAD9CE8}">
      <dsp:nvSpPr>
        <dsp:cNvPr id="0" name=""/>
        <dsp:cNvSpPr/>
      </dsp:nvSpPr>
      <dsp:spPr>
        <a:xfrm>
          <a:off x="4063733" y="1530715"/>
          <a:ext cx="91440" cy="272067"/>
        </a:xfrm>
        <a:custGeom>
          <a:avLst/>
          <a:gdLst/>
          <a:ahLst/>
          <a:cxnLst/>
          <a:rect l="0" t="0" r="0" b="0"/>
          <a:pathLst>
            <a:path>
              <a:moveTo>
                <a:pt x="45720" y="0"/>
              </a:moveTo>
              <a:lnTo>
                <a:pt x="45720" y="272067"/>
              </a:lnTo>
              <a:lnTo>
                <a:pt x="120123" y="27206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EA1B68-AE22-4109-86F7-0CC88F7B186D}">
      <dsp:nvSpPr>
        <dsp:cNvPr id="0" name=""/>
        <dsp:cNvSpPr/>
      </dsp:nvSpPr>
      <dsp:spPr>
        <a:xfrm>
          <a:off x="4183856" y="1623719"/>
          <a:ext cx="797839" cy="35812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知识收集</a:t>
          </a:r>
          <a:endParaRPr lang="zh-CN" altLang="en-US" sz="1300" kern="1200" dirty="0"/>
        </a:p>
      </dsp:txBody>
      <dsp:txXfrm>
        <a:off x="4194345" y="1634208"/>
        <a:ext cx="776861" cy="337150"/>
      </dsp:txXfrm>
    </dsp:sp>
    <dsp:sp modelId="{D71B14E9-796C-43BA-852E-ABABD208D0AC}">
      <dsp:nvSpPr>
        <dsp:cNvPr id="0" name=""/>
        <dsp:cNvSpPr/>
      </dsp:nvSpPr>
      <dsp:spPr>
        <a:xfrm>
          <a:off x="4063733" y="1530715"/>
          <a:ext cx="91440" cy="723200"/>
        </a:xfrm>
        <a:custGeom>
          <a:avLst/>
          <a:gdLst/>
          <a:ahLst/>
          <a:cxnLst/>
          <a:rect l="0" t="0" r="0" b="0"/>
          <a:pathLst>
            <a:path>
              <a:moveTo>
                <a:pt x="45720" y="0"/>
              </a:moveTo>
              <a:lnTo>
                <a:pt x="45720" y="723200"/>
              </a:lnTo>
              <a:lnTo>
                <a:pt x="120123" y="72320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B53785-8B9C-4BDD-9938-7D7560F5105E}">
      <dsp:nvSpPr>
        <dsp:cNvPr id="0" name=""/>
        <dsp:cNvSpPr/>
      </dsp:nvSpPr>
      <dsp:spPr>
        <a:xfrm>
          <a:off x="4183856" y="2074851"/>
          <a:ext cx="797839" cy="35812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知识录入</a:t>
          </a:r>
          <a:endParaRPr lang="zh-CN" altLang="en-US" sz="1300" kern="1200" dirty="0"/>
        </a:p>
      </dsp:txBody>
      <dsp:txXfrm>
        <a:off x="4194345" y="2085340"/>
        <a:ext cx="776861" cy="337150"/>
      </dsp:txXfrm>
    </dsp:sp>
    <dsp:sp modelId="{BE2E0ED4-DACC-4541-A408-16D6582D8B4A}">
      <dsp:nvSpPr>
        <dsp:cNvPr id="0" name=""/>
        <dsp:cNvSpPr/>
      </dsp:nvSpPr>
      <dsp:spPr>
        <a:xfrm>
          <a:off x="4063733" y="1530715"/>
          <a:ext cx="91440" cy="1174332"/>
        </a:xfrm>
        <a:custGeom>
          <a:avLst/>
          <a:gdLst/>
          <a:ahLst/>
          <a:cxnLst/>
          <a:rect l="0" t="0" r="0" b="0"/>
          <a:pathLst>
            <a:path>
              <a:moveTo>
                <a:pt x="45720" y="0"/>
              </a:moveTo>
              <a:lnTo>
                <a:pt x="45720" y="1174332"/>
              </a:lnTo>
              <a:lnTo>
                <a:pt x="120123" y="117433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E0AD3D-456D-4B19-8F91-777F7136D21D}">
      <dsp:nvSpPr>
        <dsp:cNvPr id="0" name=""/>
        <dsp:cNvSpPr/>
      </dsp:nvSpPr>
      <dsp:spPr>
        <a:xfrm>
          <a:off x="4183856" y="2525984"/>
          <a:ext cx="797839" cy="35812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知识审核</a:t>
          </a:r>
          <a:endParaRPr lang="zh-CN" altLang="en-US" sz="1300" kern="1200" dirty="0"/>
        </a:p>
      </dsp:txBody>
      <dsp:txXfrm>
        <a:off x="4194345" y="2536473"/>
        <a:ext cx="776861" cy="337150"/>
      </dsp:txXfrm>
    </dsp:sp>
    <dsp:sp modelId="{CAEE535D-DF2D-4756-A62E-E015A96EE915}">
      <dsp:nvSpPr>
        <dsp:cNvPr id="0" name=""/>
        <dsp:cNvSpPr/>
      </dsp:nvSpPr>
      <dsp:spPr>
        <a:xfrm>
          <a:off x="4063733" y="1530715"/>
          <a:ext cx="91440" cy="1625464"/>
        </a:xfrm>
        <a:custGeom>
          <a:avLst/>
          <a:gdLst/>
          <a:ahLst/>
          <a:cxnLst/>
          <a:rect l="0" t="0" r="0" b="0"/>
          <a:pathLst>
            <a:path>
              <a:moveTo>
                <a:pt x="45720" y="0"/>
              </a:moveTo>
              <a:lnTo>
                <a:pt x="45720" y="1625464"/>
              </a:lnTo>
              <a:lnTo>
                <a:pt x="120123" y="162546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63BF8F-1FE6-4F1A-BEC1-CD83671601CB}">
      <dsp:nvSpPr>
        <dsp:cNvPr id="0" name=""/>
        <dsp:cNvSpPr/>
      </dsp:nvSpPr>
      <dsp:spPr>
        <a:xfrm>
          <a:off x="4183856" y="2977116"/>
          <a:ext cx="797839" cy="35812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知识发布</a:t>
          </a:r>
          <a:endParaRPr lang="zh-CN" altLang="en-US" sz="1300" kern="1200" dirty="0"/>
        </a:p>
      </dsp:txBody>
      <dsp:txXfrm>
        <a:off x="4194345" y="2987605"/>
        <a:ext cx="776861" cy="337150"/>
      </dsp:txXfrm>
    </dsp:sp>
    <dsp:sp modelId="{879B5F96-281D-4199-AA25-D498BC979C05}">
      <dsp:nvSpPr>
        <dsp:cNvPr id="0" name=""/>
        <dsp:cNvSpPr/>
      </dsp:nvSpPr>
      <dsp:spPr>
        <a:xfrm>
          <a:off x="4063733" y="1530715"/>
          <a:ext cx="91440" cy="2076596"/>
        </a:xfrm>
        <a:custGeom>
          <a:avLst/>
          <a:gdLst/>
          <a:ahLst/>
          <a:cxnLst/>
          <a:rect l="0" t="0" r="0" b="0"/>
          <a:pathLst>
            <a:path>
              <a:moveTo>
                <a:pt x="45720" y="0"/>
              </a:moveTo>
              <a:lnTo>
                <a:pt x="45720" y="2076596"/>
              </a:lnTo>
              <a:lnTo>
                <a:pt x="120123" y="207659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AA5B21-134C-4973-BC1C-754880F47836}">
      <dsp:nvSpPr>
        <dsp:cNvPr id="0" name=""/>
        <dsp:cNvSpPr/>
      </dsp:nvSpPr>
      <dsp:spPr>
        <a:xfrm>
          <a:off x="4183856" y="3428248"/>
          <a:ext cx="797839" cy="35812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维度管理</a:t>
          </a:r>
          <a:endParaRPr lang="zh-CN" altLang="en-US" sz="1300" kern="1200" dirty="0"/>
        </a:p>
      </dsp:txBody>
      <dsp:txXfrm>
        <a:off x="4194345" y="3438737"/>
        <a:ext cx="776861" cy="337150"/>
      </dsp:txXfrm>
    </dsp:sp>
    <dsp:sp modelId="{46929104-98CD-42EA-96EF-C6A8AE522233}">
      <dsp:nvSpPr>
        <dsp:cNvPr id="0" name=""/>
        <dsp:cNvSpPr/>
      </dsp:nvSpPr>
      <dsp:spPr>
        <a:xfrm>
          <a:off x="4063733" y="1530715"/>
          <a:ext cx="91440" cy="2527728"/>
        </a:xfrm>
        <a:custGeom>
          <a:avLst/>
          <a:gdLst/>
          <a:ahLst/>
          <a:cxnLst/>
          <a:rect l="0" t="0" r="0" b="0"/>
          <a:pathLst>
            <a:path>
              <a:moveTo>
                <a:pt x="45720" y="0"/>
              </a:moveTo>
              <a:lnTo>
                <a:pt x="45720" y="2527728"/>
              </a:lnTo>
              <a:lnTo>
                <a:pt x="120123" y="2527728"/>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CBA989-733F-4DDC-8967-E75AB414ED8B}">
      <dsp:nvSpPr>
        <dsp:cNvPr id="0" name=""/>
        <dsp:cNvSpPr/>
      </dsp:nvSpPr>
      <dsp:spPr>
        <a:xfrm>
          <a:off x="4183856" y="3879380"/>
          <a:ext cx="797839" cy="35812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模板管理</a:t>
          </a:r>
          <a:endParaRPr lang="zh-CN" altLang="en-US" sz="1300" kern="1200" dirty="0"/>
        </a:p>
      </dsp:txBody>
      <dsp:txXfrm>
        <a:off x="4194345" y="3889869"/>
        <a:ext cx="776861" cy="337150"/>
      </dsp:txXfrm>
    </dsp:sp>
    <dsp:sp modelId="{0B416B74-0621-408E-875D-41CACD4C845E}">
      <dsp:nvSpPr>
        <dsp:cNvPr id="0" name=""/>
        <dsp:cNvSpPr/>
      </dsp:nvSpPr>
      <dsp:spPr>
        <a:xfrm>
          <a:off x="4063733" y="1530715"/>
          <a:ext cx="91440" cy="2978860"/>
        </a:xfrm>
        <a:custGeom>
          <a:avLst/>
          <a:gdLst/>
          <a:ahLst/>
          <a:cxnLst/>
          <a:rect l="0" t="0" r="0" b="0"/>
          <a:pathLst>
            <a:path>
              <a:moveTo>
                <a:pt x="45720" y="0"/>
              </a:moveTo>
              <a:lnTo>
                <a:pt x="45720" y="2978860"/>
              </a:lnTo>
              <a:lnTo>
                <a:pt x="120123" y="297886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5763C1-1DEC-4A48-B564-4B81FE3C3287}">
      <dsp:nvSpPr>
        <dsp:cNvPr id="0" name=""/>
        <dsp:cNvSpPr/>
      </dsp:nvSpPr>
      <dsp:spPr>
        <a:xfrm>
          <a:off x="4183856" y="4330512"/>
          <a:ext cx="797839" cy="35812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版本管理</a:t>
          </a:r>
          <a:endParaRPr lang="zh-CN" altLang="en-US" sz="1300" kern="1200" dirty="0"/>
        </a:p>
      </dsp:txBody>
      <dsp:txXfrm>
        <a:off x="4194345" y="4341001"/>
        <a:ext cx="776861" cy="337150"/>
      </dsp:txXfrm>
    </dsp:sp>
    <dsp:sp modelId="{35C76BBE-0F75-4E2B-80FB-B061EABACC77}">
      <dsp:nvSpPr>
        <dsp:cNvPr id="0" name=""/>
        <dsp:cNvSpPr/>
      </dsp:nvSpPr>
      <dsp:spPr>
        <a:xfrm>
          <a:off x="4063733" y="1530715"/>
          <a:ext cx="91440" cy="3429992"/>
        </a:xfrm>
        <a:custGeom>
          <a:avLst/>
          <a:gdLst/>
          <a:ahLst/>
          <a:cxnLst/>
          <a:rect l="0" t="0" r="0" b="0"/>
          <a:pathLst>
            <a:path>
              <a:moveTo>
                <a:pt x="45720" y="0"/>
              </a:moveTo>
              <a:lnTo>
                <a:pt x="45720" y="3429992"/>
              </a:lnTo>
              <a:lnTo>
                <a:pt x="120123" y="342999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6CA7C8-84AA-468F-931B-35EF91F4838C}">
      <dsp:nvSpPr>
        <dsp:cNvPr id="0" name=""/>
        <dsp:cNvSpPr/>
      </dsp:nvSpPr>
      <dsp:spPr>
        <a:xfrm>
          <a:off x="4183856" y="4781644"/>
          <a:ext cx="797839" cy="35812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采编流程</a:t>
          </a:r>
          <a:endParaRPr lang="zh-CN" altLang="en-US" sz="1300" kern="1200" dirty="0"/>
        </a:p>
      </dsp:txBody>
      <dsp:txXfrm>
        <a:off x="4194345" y="4792133"/>
        <a:ext cx="776861" cy="337150"/>
      </dsp:txXfrm>
    </dsp:sp>
    <dsp:sp modelId="{969C5E3A-22A3-43ED-BAF5-B823A46A24D6}">
      <dsp:nvSpPr>
        <dsp:cNvPr id="0" name=""/>
        <dsp:cNvSpPr/>
      </dsp:nvSpPr>
      <dsp:spPr>
        <a:xfrm>
          <a:off x="5018897" y="3763"/>
          <a:ext cx="744031" cy="1526952"/>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eaVert" wrap="square" lIns="45720" tIns="30480" rIns="4572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报表统计</a:t>
          </a:r>
          <a:endParaRPr lang="zh-CN" altLang="en-US" sz="2400" kern="1200" dirty="0"/>
        </a:p>
      </dsp:txBody>
      <dsp:txXfrm>
        <a:off x="5040689" y="25555"/>
        <a:ext cx="700447" cy="1483368"/>
      </dsp:txXfrm>
    </dsp:sp>
    <dsp:sp modelId="{05561D53-6A4A-438D-98F7-56B14DFD0A80}">
      <dsp:nvSpPr>
        <dsp:cNvPr id="0" name=""/>
        <dsp:cNvSpPr/>
      </dsp:nvSpPr>
      <dsp:spPr>
        <a:xfrm>
          <a:off x="5047580" y="1530715"/>
          <a:ext cx="91440" cy="969939"/>
        </a:xfrm>
        <a:custGeom>
          <a:avLst/>
          <a:gdLst/>
          <a:ahLst/>
          <a:cxnLst/>
          <a:rect l="0" t="0" r="0" b="0"/>
          <a:pathLst>
            <a:path>
              <a:moveTo>
                <a:pt x="45720" y="0"/>
              </a:moveTo>
              <a:lnTo>
                <a:pt x="45720" y="969939"/>
              </a:lnTo>
              <a:lnTo>
                <a:pt x="120123" y="9699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344B80-9619-47FC-A268-D0D939C61F8B}">
      <dsp:nvSpPr>
        <dsp:cNvPr id="0" name=""/>
        <dsp:cNvSpPr/>
      </dsp:nvSpPr>
      <dsp:spPr>
        <a:xfrm>
          <a:off x="5167703" y="2223594"/>
          <a:ext cx="857647" cy="55412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排行统计</a:t>
          </a:r>
          <a:endParaRPr lang="zh-CN" altLang="en-US" sz="1300" kern="1200" dirty="0"/>
        </a:p>
      </dsp:txBody>
      <dsp:txXfrm>
        <a:off x="5183933" y="2239824"/>
        <a:ext cx="825187" cy="521660"/>
      </dsp:txXfrm>
    </dsp:sp>
    <dsp:sp modelId="{0767D683-92DE-4AC4-99C3-C512357196F0}">
      <dsp:nvSpPr>
        <dsp:cNvPr id="0" name=""/>
        <dsp:cNvSpPr/>
      </dsp:nvSpPr>
      <dsp:spPr>
        <a:xfrm>
          <a:off x="5047580" y="1530715"/>
          <a:ext cx="91440" cy="1617064"/>
        </a:xfrm>
        <a:custGeom>
          <a:avLst/>
          <a:gdLst/>
          <a:ahLst/>
          <a:cxnLst/>
          <a:rect l="0" t="0" r="0" b="0"/>
          <a:pathLst>
            <a:path>
              <a:moveTo>
                <a:pt x="45720" y="0"/>
              </a:moveTo>
              <a:lnTo>
                <a:pt x="45720" y="1617064"/>
              </a:lnTo>
              <a:lnTo>
                <a:pt x="120123" y="161706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BD6D00-BF96-4AF1-8228-85CAEDCFFAD5}">
      <dsp:nvSpPr>
        <dsp:cNvPr id="0" name=""/>
        <dsp:cNvSpPr/>
      </dsp:nvSpPr>
      <dsp:spPr>
        <a:xfrm>
          <a:off x="5167703" y="2870719"/>
          <a:ext cx="857647" cy="55412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周期报表</a:t>
          </a:r>
          <a:endParaRPr lang="zh-CN" altLang="en-US" sz="1300" kern="1200" dirty="0"/>
        </a:p>
      </dsp:txBody>
      <dsp:txXfrm>
        <a:off x="5183933" y="2886949"/>
        <a:ext cx="825187" cy="521660"/>
      </dsp:txXfrm>
    </dsp:sp>
    <dsp:sp modelId="{BAA3F3B5-109B-4A41-99C9-7A984B07BA4C}">
      <dsp:nvSpPr>
        <dsp:cNvPr id="0" name=""/>
        <dsp:cNvSpPr/>
      </dsp:nvSpPr>
      <dsp:spPr>
        <a:xfrm>
          <a:off x="5047580" y="1530715"/>
          <a:ext cx="91440" cy="2264188"/>
        </a:xfrm>
        <a:custGeom>
          <a:avLst/>
          <a:gdLst/>
          <a:ahLst/>
          <a:cxnLst/>
          <a:rect l="0" t="0" r="0" b="0"/>
          <a:pathLst>
            <a:path>
              <a:moveTo>
                <a:pt x="45720" y="0"/>
              </a:moveTo>
              <a:lnTo>
                <a:pt x="45720" y="2264188"/>
              </a:lnTo>
              <a:lnTo>
                <a:pt x="120123" y="2264188"/>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EB7A17-CA11-4048-BB87-4FDC8477073A}">
      <dsp:nvSpPr>
        <dsp:cNvPr id="0" name=""/>
        <dsp:cNvSpPr/>
      </dsp:nvSpPr>
      <dsp:spPr>
        <a:xfrm>
          <a:off x="5167703" y="3517844"/>
          <a:ext cx="857647" cy="55412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自定义报表</a:t>
          </a:r>
          <a:endParaRPr lang="zh-CN" altLang="en-US" sz="1300" kern="1200" dirty="0"/>
        </a:p>
      </dsp:txBody>
      <dsp:txXfrm>
        <a:off x="5183933" y="3534074"/>
        <a:ext cx="825187" cy="521660"/>
      </dsp:txXfrm>
    </dsp:sp>
    <dsp:sp modelId="{C9FEA977-4A83-4412-B240-A376FE434110}">
      <dsp:nvSpPr>
        <dsp:cNvPr id="0" name=""/>
        <dsp:cNvSpPr/>
      </dsp:nvSpPr>
      <dsp:spPr>
        <a:xfrm>
          <a:off x="6062552" y="3763"/>
          <a:ext cx="744031" cy="1526952"/>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eaVert" wrap="square" lIns="45720" tIns="30480" rIns="4572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用户管理</a:t>
          </a:r>
          <a:endParaRPr lang="zh-CN" altLang="en-US" sz="2400" kern="1200" dirty="0"/>
        </a:p>
      </dsp:txBody>
      <dsp:txXfrm>
        <a:off x="6084344" y="25555"/>
        <a:ext cx="700447" cy="1483368"/>
      </dsp:txXfrm>
    </dsp:sp>
    <dsp:sp modelId="{FFC280A9-8B03-49DE-9BC7-208F5A3A7AAD}">
      <dsp:nvSpPr>
        <dsp:cNvPr id="0" name=""/>
        <dsp:cNvSpPr/>
      </dsp:nvSpPr>
      <dsp:spPr>
        <a:xfrm>
          <a:off x="6091235" y="1530715"/>
          <a:ext cx="91440" cy="698924"/>
        </a:xfrm>
        <a:custGeom>
          <a:avLst/>
          <a:gdLst/>
          <a:ahLst/>
          <a:cxnLst/>
          <a:rect l="0" t="0" r="0" b="0"/>
          <a:pathLst>
            <a:path>
              <a:moveTo>
                <a:pt x="45720" y="0"/>
              </a:moveTo>
              <a:lnTo>
                <a:pt x="45720" y="698924"/>
              </a:lnTo>
              <a:lnTo>
                <a:pt x="120123" y="69892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CC0590-B576-460F-9D32-297E0E94B4B4}">
      <dsp:nvSpPr>
        <dsp:cNvPr id="0" name=""/>
        <dsp:cNvSpPr/>
      </dsp:nvSpPr>
      <dsp:spPr>
        <a:xfrm>
          <a:off x="6211359" y="1979909"/>
          <a:ext cx="747275" cy="49946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员工管理</a:t>
          </a:r>
          <a:endParaRPr lang="zh-CN" altLang="en-US" sz="1300" kern="1200" dirty="0"/>
        </a:p>
      </dsp:txBody>
      <dsp:txXfrm>
        <a:off x="6225988" y="1994538"/>
        <a:ext cx="718017" cy="470202"/>
      </dsp:txXfrm>
    </dsp:sp>
    <dsp:sp modelId="{5C348F90-5F94-4C32-98D9-F75C27AA1BA1}">
      <dsp:nvSpPr>
        <dsp:cNvPr id="0" name=""/>
        <dsp:cNvSpPr/>
      </dsp:nvSpPr>
      <dsp:spPr>
        <a:xfrm>
          <a:off x="6091235" y="1530715"/>
          <a:ext cx="91440" cy="1291388"/>
        </a:xfrm>
        <a:custGeom>
          <a:avLst/>
          <a:gdLst/>
          <a:ahLst/>
          <a:cxnLst/>
          <a:rect l="0" t="0" r="0" b="0"/>
          <a:pathLst>
            <a:path>
              <a:moveTo>
                <a:pt x="45720" y="0"/>
              </a:moveTo>
              <a:lnTo>
                <a:pt x="45720" y="1291388"/>
              </a:lnTo>
              <a:lnTo>
                <a:pt x="120123" y="1291388"/>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EC7A99-ACD6-4654-BBF1-FA289C51E69B}">
      <dsp:nvSpPr>
        <dsp:cNvPr id="0" name=""/>
        <dsp:cNvSpPr/>
      </dsp:nvSpPr>
      <dsp:spPr>
        <a:xfrm>
          <a:off x="6211359" y="2572374"/>
          <a:ext cx="747275" cy="499460"/>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组织管理</a:t>
          </a:r>
          <a:endParaRPr lang="zh-CN" altLang="en-US" sz="1300" kern="1200" dirty="0"/>
        </a:p>
      </dsp:txBody>
      <dsp:txXfrm>
        <a:off x="6225988" y="2587003"/>
        <a:ext cx="718017" cy="470202"/>
      </dsp:txXfrm>
    </dsp:sp>
    <dsp:sp modelId="{A2831307-43D6-443D-BDE6-F2887B33D0FD}">
      <dsp:nvSpPr>
        <dsp:cNvPr id="0" name=""/>
        <dsp:cNvSpPr/>
      </dsp:nvSpPr>
      <dsp:spPr>
        <a:xfrm>
          <a:off x="6995835" y="3763"/>
          <a:ext cx="744031" cy="1526952"/>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eaVert" wrap="square" lIns="45720" tIns="30480" rIns="4572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权限管理</a:t>
          </a:r>
          <a:endParaRPr lang="zh-CN" altLang="en-US" sz="2400" kern="1200" dirty="0"/>
        </a:p>
      </dsp:txBody>
      <dsp:txXfrm>
        <a:off x="7017627" y="25555"/>
        <a:ext cx="700447" cy="1483368"/>
      </dsp:txXfrm>
    </dsp:sp>
    <dsp:sp modelId="{8074A106-6C2C-4F38-82CE-189A6B420BCB}">
      <dsp:nvSpPr>
        <dsp:cNvPr id="0" name=""/>
        <dsp:cNvSpPr/>
      </dsp:nvSpPr>
      <dsp:spPr>
        <a:xfrm>
          <a:off x="7024518" y="1530715"/>
          <a:ext cx="91440" cy="917381"/>
        </a:xfrm>
        <a:custGeom>
          <a:avLst/>
          <a:gdLst/>
          <a:ahLst/>
          <a:cxnLst/>
          <a:rect l="0" t="0" r="0" b="0"/>
          <a:pathLst>
            <a:path>
              <a:moveTo>
                <a:pt x="45720" y="0"/>
              </a:moveTo>
              <a:lnTo>
                <a:pt x="45720" y="917381"/>
              </a:lnTo>
              <a:lnTo>
                <a:pt x="120123" y="91738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62ACD4-4FBA-4143-A7E0-91B217DD9C0E}">
      <dsp:nvSpPr>
        <dsp:cNvPr id="0" name=""/>
        <dsp:cNvSpPr/>
      </dsp:nvSpPr>
      <dsp:spPr>
        <a:xfrm>
          <a:off x="7144641" y="2143139"/>
          <a:ext cx="833862" cy="609915"/>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业务权限</a:t>
          </a:r>
          <a:endParaRPr lang="zh-CN" altLang="en-US" sz="1300" kern="1200" dirty="0"/>
        </a:p>
      </dsp:txBody>
      <dsp:txXfrm>
        <a:off x="7162505" y="2161003"/>
        <a:ext cx="798134" cy="574187"/>
      </dsp:txXfrm>
    </dsp:sp>
    <dsp:sp modelId="{B739FCC4-43D9-49A6-8C2A-713CE0BDB34D}">
      <dsp:nvSpPr>
        <dsp:cNvPr id="0" name=""/>
        <dsp:cNvSpPr/>
      </dsp:nvSpPr>
      <dsp:spPr>
        <a:xfrm>
          <a:off x="7024518" y="1530715"/>
          <a:ext cx="91440" cy="1620300"/>
        </a:xfrm>
        <a:custGeom>
          <a:avLst/>
          <a:gdLst/>
          <a:ahLst/>
          <a:cxnLst/>
          <a:rect l="0" t="0" r="0" b="0"/>
          <a:pathLst>
            <a:path>
              <a:moveTo>
                <a:pt x="45720" y="0"/>
              </a:moveTo>
              <a:lnTo>
                <a:pt x="45720" y="1620300"/>
              </a:lnTo>
              <a:lnTo>
                <a:pt x="120123" y="162030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F3C125-E5EC-42A4-BF4E-54E4EE623B6C}">
      <dsp:nvSpPr>
        <dsp:cNvPr id="0" name=""/>
        <dsp:cNvSpPr/>
      </dsp:nvSpPr>
      <dsp:spPr>
        <a:xfrm>
          <a:off x="7144641" y="2846058"/>
          <a:ext cx="833862" cy="609915"/>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功能权限</a:t>
          </a:r>
          <a:endParaRPr lang="zh-CN" altLang="en-US" sz="1300" kern="1200" dirty="0"/>
        </a:p>
      </dsp:txBody>
      <dsp:txXfrm>
        <a:off x="7162505" y="2863922"/>
        <a:ext cx="798134" cy="574187"/>
      </dsp:txXfrm>
    </dsp:sp>
    <dsp:sp modelId="{D3B1875E-5687-4C71-948E-4F731E1F9B31}">
      <dsp:nvSpPr>
        <dsp:cNvPr id="0" name=""/>
        <dsp:cNvSpPr/>
      </dsp:nvSpPr>
      <dsp:spPr>
        <a:xfrm>
          <a:off x="7024518" y="1530715"/>
          <a:ext cx="91440" cy="2323220"/>
        </a:xfrm>
        <a:custGeom>
          <a:avLst/>
          <a:gdLst/>
          <a:ahLst/>
          <a:cxnLst/>
          <a:rect l="0" t="0" r="0" b="0"/>
          <a:pathLst>
            <a:path>
              <a:moveTo>
                <a:pt x="45720" y="0"/>
              </a:moveTo>
              <a:lnTo>
                <a:pt x="45720" y="2323220"/>
              </a:lnTo>
              <a:lnTo>
                <a:pt x="120123" y="23232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238BD1-FFD8-451B-A31C-9240B2350BD7}">
      <dsp:nvSpPr>
        <dsp:cNvPr id="0" name=""/>
        <dsp:cNvSpPr/>
      </dsp:nvSpPr>
      <dsp:spPr>
        <a:xfrm>
          <a:off x="7144641" y="3548978"/>
          <a:ext cx="833862" cy="609915"/>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授权权限</a:t>
          </a:r>
          <a:endParaRPr lang="zh-CN" altLang="en-US" sz="1300" kern="1200" dirty="0"/>
        </a:p>
      </dsp:txBody>
      <dsp:txXfrm>
        <a:off x="7162505" y="3566842"/>
        <a:ext cx="798134" cy="574187"/>
      </dsp:txXfrm>
    </dsp:sp>
    <dsp:sp modelId="{B1660B83-03D6-4484-ACA9-17F644207A89}">
      <dsp:nvSpPr>
        <dsp:cNvPr id="0" name=""/>
        <dsp:cNvSpPr/>
      </dsp:nvSpPr>
      <dsp:spPr>
        <a:xfrm>
          <a:off x="8015705" y="3763"/>
          <a:ext cx="744031" cy="1526952"/>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eaVert" wrap="square" lIns="45720" tIns="30480" rIns="4572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系统配置</a:t>
          </a:r>
          <a:endParaRPr lang="zh-CN" altLang="en-US" sz="2400" kern="1200" dirty="0"/>
        </a:p>
      </dsp:txBody>
      <dsp:txXfrm>
        <a:off x="8037497" y="25555"/>
        <a:ext cx="700447" cy="1483368"/>
      </dsp:txXfrm>
    </dsp:sp>
    <dsp:sp modelId="{DA14781A-A73C-4048-8AB2-25937BC65184}">
      <dsp:nvSpPr>
        <dsp:cNvPr id="0" name=""/>
        <dsp:cNvSpPr/>
      </dsp:nvSpPr>
      <dsp:spPr>
        <a:xfrm>
          <a:off x="8044388" y="1530715"/>
          <a:ext cx="91440" cy="853256"/>
        </a:xfrm>
        <a:custGeom>
          <a:avLst/>
          <a:gdLst/>
          <a:ahLst/>
          <a:cxnLst/>
          <a:rect l="0" t="0" r="0" b="0"/>
          <a:pathLst>
            <a:path>
              <a:moveTo>
                <a:pt x="45720" y="0"/>
              </a:moveTo>
              <a:lnTo>
                <a:pt x="45720" y="853256"/>
              </a:lnTo>
              <a:lnTo>
                <a:pt x="120123" y="85325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27C73E-F414-4CAB-9150-638FE3958510}">
      <dsp:nvSpPr>
        <dsp:cNvPr id="0" name=""/>
        <dsp:cNvSpPr/>
      </dsp:nvSpPr>
      <dsp:spPr>
        <a:xfrm>
          <a:off x="8164512" y="2138061"/>
          <a:ext cx="881593" cy="491823"/>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帮助中心</a:t>
          </a:r>
          <a:endParaRPr lang="zh-CN" altLang="en-US" sz="1300" kern="1200" dirty="0"/>
        </a:p>
      </dsp:txBody>
      <dsp:txXfrm>
        <a:off x="8178917" y="2152466"/>
        <a:ext cx="852783" cy="463013"/>
      </dsp:txXfrm>
    </dsp:sp>
    <dsp:sp modelId="{9A22DE7D-B238-49A6-812E-92F6258D0BEB}">
      <dsp:nvSpPr>
        <dsp:cNvPr id="0" name=""/>
        <dsp:cNvSpPr/>
      </dsp:nvSpPr>
      <dsp:spPr>
        <a:xfrm>
          <a:off x="8044388" y="1530715"/>
          <a:ext cx="91440" cy="1438083"/>
        </a:xfrm>
        <a:custGeom>
          <a:avLst/>
          <a:gdLst/>
          <a:ahLst/>
          <a:cxnLst/>
          <a:rect l="0" t="0" r="0" b="0"/>
          <a:pathLst>
            <a:path>
              <a:moveTo>
                <a:pt x="45720" y="0"/>
              </a:moveTo>
              <a:lnTo>
                <a:pt x="45720" y="1438083"/>
              </a:lnTo>
              <a:lnTo>
                <a:pt x="120123" y="1438083"/>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47A803-5E98-468E-9C5C-D061BB454C99}">
      <dsp:nvSpPr>
        <dsp:cNvPr id="0" name=""/>
        <dsp:cNvSpPr/>
      </dsp:nvSpPr>
      <dsp:spPr>
        <a:xfrm>
          <a:off x="8164512" y="2722888"/>
          <a:ext cx="881593" cy="491823"/>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zh-CN" altLang="en-US" sz="1300" kern="1200" dirty="0" smtClean="0"/>
            <a:t>参数配置</a:t>
          </a:r>
          <a:endParaRPr lang="zh-CN" altLang="en-US" sz="1300" kern="1200" dirty="0"/>
        </a:p>
      </dsp:txBody>
      <dsp:txXfrm>
        <a:off x="8178917" y="2737293"/>
        <a:ext cx="852783" cy="463013"/>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DCBAC4-E9C3-4D1A-B13F-914134E3A459}" type="datetimeFigureOut">
              <a:rPr lang="zh-CN" altLang="en-US" smtClean="0"/>
              <a:pPr/>
              <a:t>2013/6/13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B5EF21A-BCD9-446A-90DA-82E3B6CD7B76}" type="slidenum">
              <a:rPr lang="zh-CN" altLang="en-US" smtClean="0"/>
              <a:pPr/>
              <a:t>‹#›</a:t>
            </a:fld>
            <a:endParaRPr lang="zh-CN" altLang="en-US"/>
          </a:p>
        </p:txBody>
      </p:sp>
    </p:spTree>
    <p:extLst>
      <p:ext uri="{BB962C8B-B14F-4D97-AF65-F5344CB8AC3E}">
        <p14:creationId xmlns:p14="http://schemas.microsoft.com/office/powerpoint/2010/main" xmlns="" val="15190581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06B94C72-BD61-4C84-B622-8727E4CCDB00}" type="datetimeFigureOut">
              <a:rPr lang="zh-CN" altLang="en-US"/>
              <a:pPr>
                <a:defRPr/>
              </a:pPr>
              <a:t>2013/6/13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9178E465-6C6F-4E01-AD96-884479A903EC}" type="slidenum">
              <a:rPr lang="zh-CN" altLang="en-US"/>
              <a:pPr>
                <a:defRPr/>
              </a:pPr>
              <a:t>‹#›</a:t>
            </a:fld>
            <a:endParaRPr lang="zh-CN" altLang="en-US"/>
          </a:p>
        </p:txBody>
      </p:sp>
    </p:spTree>
    <p:extLst>
      <p:ext uri="{BB962C8B-B14F-4D97-AF65-F5344CB8AC3E}">
        <p14:creationId xmlns:p14="http://schemas.microsoft.com/office/powerpoint/2010/main" xmlns="" val="12756001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69870969-BF71-41C8-BC03-82387F2AA22D}" type="slidenum">
              <a:rPr lang="zh-CN" altLang="en-US" smtClean="0"/>
              <a:pPr>
                <a:defRPr/>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xfrm>
            <a:off x="1143000" y="685800"/>
            <a:ext cx="4572000" cy="3429000"/>
          </a:xfrm>
          <a:ln/>
        </p:spPr>
      </p:sp>
      <p:sp>
        <p:nvSpPr>
          <p:cNvPr id="55299" name="备注占位符 2"/>
          <p:cNvSpPr>
            <a:spLocks noGrp="1"/>
          </p:cNvSpPr>
          <p:nvPr>
            <p:ph type="body" idx="1"/>
          </p:nvPr>
        </p:nvSpPr>
        <p:spPr>
          <a:noFill/>
          <a:ln/>
        </p:spPr>
        <p:txBody>
          <a:bodyPr/>
          <a:lstStyle/>
          <a:p>
            <a:endParaRPr lang="zh-CN" altLang="en-US" smtClean="0">
              <a:ea typeface="宋体" charset="-122"/>
            </a:endParaRPr>
          </a:p>
        </p:txBody>
      </p:sp>
      <p:sp>
        <p:nvSpPr>
          <p:cNvPr id="55300" name="灯片编号占位符 3"/>
          <p:cNvSpPr>
            <a:spLocks noGrp="1"/>
          </p:cNvSpPr>
          <p:nvPr>
            <p:ph type="sldNum" sz="quarter" idx="5"/>
          </p:nvPr>
        </p:nvSpPr>
        <p:spPr>
          <a:noFill/>
        </p:spPr>
        <p:txBody>
          <a:bodyPr/>
          <a:lstStyle/>
          <a:p>
            <a:fld id="{7CA628F7-9FF5-44A0-ACC9-266F342F12DE}" type="slidenum">
              <a:rPr lang="en-US" altLang="zh-CN" smtClean="0">
                <a:ea typeface="宋体" charset="-122"/>
              </a:rPr>
              <a:pPr/>
              <a:t>15</a:t>
            </a:fld>
            <a:endParaRPr lang="en-US" altLang="zh-CN" smtClean="0">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p:spPr>
      </p:sp>
      <p:sp>
        <p:nvSpPr>
          <p:cNvPr id="56323" name="备注占位符 2"/>
          <p:cNvSpPr>
            <a:spLocks noGrp="1"/>
          </p:cNvSpPr>
          <p:nvPr>
            <p:ph type="body" idx="1"/>
          </p:nvPr>
        </p:nvSpPr>
        <p:spPr>
          <a:noFill/>
          <a:ln/>
        </p:spPr>
        <p:txBody>
          <a:bodyPr/>
          <a:lstStyle/>
          <a:p>
            <a:endParaRPr lang="zh-CN" altLang="en-US" smtClean="0">
              <a:ea typeface="宋体" charset="-122"/>
            </a:endParaRPr>
          </a:p>
        </p:txBody>
      </p:sp>
      <p:sp>
        <p:nvSpPr>
          <p:cNvPr id="56324" name="灯片编号占位符 3"/>
          <p:cNvSpPr>
            <a:spLocks noGrp="1"/>
          </p:cNvSpPr>
          <p:nvPr>
            <p:ph type="sldNum" sz="quarter" idx="5"/>
          </p:nvPr>
        </p:nvSpPr>
        <p:spPr>
          <a:noFill/>
        </p:spPr>
        <p:txBody>
          <a:bodyPr/>
          <a:lstStyle/>
          <a:p>
            <a:fld id="{87FB2A66-5E26-4395-86B7-1B2710DBC556}" type="slidenum">
              <a:rPr lang="en-US" altLang="zh-CN" smtClean="0">
                <a:ea typeface="宋体" charset="-122"/>
              </a:rPr>
              <a:pPr/>
              <a:t>17</a:t>
            </a:fld>
            <a:endParaRPr lang="en-US" altLang="zh-CN" smtClean="0">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p:spPr>
      </p:sp>
      <p:sp>
        <p:nvSpPr>
          <p:cNvPr id="56323" name="备注占位符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ea typeface="宋体" charset="-122"/>
            </a:endParaRPr>
          </a:p>
        </p:txBody>
      </p:sp>
      <p:sp>
        <p:nvSpPr>
          <p:cNvPr id="56324" name="灯片编号占位符 3"/>
          <p:cNvSpPr>
            <a:spLocks noGrp="1"/>
          </p:cNvSpPr>
          <p:nvPr>
            <p:ph type="sldNum" sz="quarter" idx="5"/>
          </p:nvPr>
        </p:nvSpPr>
        <p:spPr>
          <a:noFill/>
        </p:spPr>
        <p:txBody>
          <a:bodyPr/>
          <a:lstStyle/>
          <a:p>
            <a:fld id="{87FB2A66-5E26-4395-86B7-1B2710DBC556}" type="slidenum">
              <a:rPr lang="en-US" altLang="zh-CN" smtClean="0">
                <a:ea typeface="宋体" charset="-122"/>
              </a:rPr>
              <a:pPr/>
              <a:t>19</a:t>
            </a:fld>
            <a:endParaRPr lang="en-US" altLang="zh-CN" smtClean="0">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p:spPr>
      </p:sp>
      <p:sp>
        <p:nvSpPr>
          <p:cNvPr id="56323" name="备注占位符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ea typeface="宋体" charset="-122"/>
            </a:endParaRPr>
          </a:p>
        </p:txBody>
      </p:sp>
      <p:sp>
        <p:nvSpPr>
          <p:cNvPr id="56324" name="灯片编号占位符 3"/>
          <p:cNvSpPr>
            <a:spLocks noGrp="1"/>
          </p:cNvSpPr>
          <p:nvPr>
            <p:ph type="sldNum" sz="quarter" idx="5"/>
          </p:nvPr>
        </p:nvSpPr>
        <p:spPr>
          <a:noFill/>
        </p:spPr>
        <p:txBody>
          <a:bodyPr/>
          <a:lstStyle/>
          <a:p>
            <a:fld id="{87FB2A66-5E26-4395-86B7-1B2710DBC556}" type="slidenum">
              <a:rPr lang="en-US" altLang="zh-CN" smtClean="0">
                <a:ea typeface="宋体" charset="-122"/>
              </a:rPr>
              <a:pPr/>
              <a:t>20</a:t>
            </a:fld>
            <a:endParaRPr lang="en-US" altLang="zh-CN" smtClean="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p:spPr>
      </p:sp>
      <p:sp>
        <p:nvSpPr>
          <p:cNvPr id="56323" name="备注占位符 2"/>
          <p:cNvSpPr>
            <a:spLocks noGrp="1"/>
          </p:cNvSpPr>
          <p:nvPr>
            <p:ph type="body" idx="1"/>
          </p:nvPr>
        </p:nvSpPr>
        <p:spPr>
          <a:noFill/>
          <a:ln/>
        </p:spPr>
        <p:txBody>
          <a:bodyPr/>
          <a:lstStyle/>
          <a:p>
            <a:endParaRPr lang="zh-CN" altLang="en-US" smtClean="0">
              <a:ea typeface="宋体" charset="-122"/>
            </a:endParaRPr>
          </a:p>
        </p:txBody>
      </p:sp>
      <p:sp>
        <p:nvSpPr>
          <p:cNvPr id="56324" name="灯片编号占位符 3"/>
          <p:cNvSpPr>
            <a:spLocks noGrp="1"/>
          </p:cNvSpPr>
          <p:nvPr>
            <p:ph type="sldNum" sz="quarter" idx="5"/>
          </p:nvPr>
        </p:nvSpPr>
        <p:spPr>
          <a:noFill/>
        </p:spPr>
        <p:txBody>
          <a:bodyPr/>
          <a:lstStyle/>
          <a:p>
            <a:fld id="{87FB2A66-5E26-4395-86B7-1B2710DBC556}" type="slidenum">
              <a:rPr lang="en-US" altLang="zh-CN" smtClean="0">
                <a:ea typeface="宋体" charset="-122"/>
              </a:rPr>
              <a:pPr/>
              <a:t>28</a:t>
            </a:fld>
            <a:endParaRPr lang="en-US" altLang="zh-CN" smtClean="0">
              <a:ea typeface="宋体"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xfrm>
            <a:off x="1143000" y="685800"/>
            <a:ext cx="4572000" cy="3429000"/>
          </a:xfrm>
          <a:ln/>
        </p:spPr>
      </p:sp>
      <p:sp>
        <p:nvSpPr>
          <p:cNvPr id="57347" name="备注占位符 2"/>
          <p:cNvSpPr>
            <a:spLocks noGrp="1"/>
          </p:cNvSpPr>
          <p:nvPr>
            <p:ph type="body" idx="1"/>
          </p:nvPr>
        </p:nvSpPr>
        <p:spPr>
          <a:noFill/>
          <a:ln/>
        </p:spPr>
        <p:txBody>
          <a:bodyPr/>
          <a:lstStyle/>
          <a:p>
            <a:endParaRPr lang="zh-CN" altLang="en-US" smtClean="0">
              <a:ea typeface="宋体" charset="-122"/>
            </a:endParaRPr>
          </a:p>
        </p:txBody>
      </p:sp>
      <p:sp>
        <p:nvSpPr>
          <p:cNvPr id="57348" name="灯片编号占位符 3"/>
          <p:cNvSpPr>
            <a:spLocks noGrp="1"/>
          </p:cNvSpPr>
          <p:nvPr>
            <p:ph type="sldNum" sz="quarter" idx="5"/>
          </p:nvPr>
        </p:nvSpPr>
        <p:spPr>
          <a:noFill/>
        </p:spPr>
        <p:txBody>
          <a:bodyPr/>
          <a:lstStyle/>
          <a:p>
            <a:fld id="{7725EBF6-8A19-4A71-AE63-91760A3E338A}" type="slidenum">
              <a:rPr lang="en-US" altLang="zh-CN" smtClean="0">
                <a:ea typeface="宋体" charset="-122"/>
              </a:rPr>
              <a:pPr/>
              <a:t>30</a:t>
            </a:fld>
            <a:endParaRPr lang="en-US" altLang="zh-CN" smtClean="0">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xfrm>
            <a:off x="1143000" y="685800"/>
            <a:ext cx="4572000" cy="3429000"/>
          </a:xfrm>
          <a:ln/>
        </p:spPr>
      </p:sp>
      <p:sp>
        <p:nvSpPr>
          <p:cNvPr id="57347" name="备注占位符 2"/>
          <p:cNvSpPr>
            <a:spLocks noGrp="1"/>
          </p:cNvSpPr>
          <p:nvPr>
            <p:ph type="body" idx="1"/>
          </p:nvPr>
        </p:nvSpPr>
        <p:spPr>
          <a:noFill/>
          <a:ln/>
        </p:spPr>
        <p:txBody>
          <a:bodyPr/>
          <a:lstStyle/>
          <a:p>
            <a:endParaRPr lang="zh-CN" altLang="en-US" smtClean="0">
              <a:ea typeface="宋体" charset="-122"/>
            </a:endParaRPr>
          </a:p>
        </p:txBody>
      </p:sp>
      <p:sp>
        <p:nvSpPr>
          <p:cNvPr id="57348" name="灯片编号占位符 3"/>
          <p:cNvSpPr>
            <a:spLocks noGrp="1"/>
          </p:cNvSpPr>
          <p:nvPr>
            <p:ph type="sldNum" sz="quarter" idx="5"/>
          </p:nvPr>
        </p:nvSpPr>
        <p:spPr>
          <a:noFill/>
        </p:spPr>
        <p:txBody>
          <a:bodyPr/>
          <a:lstStyle/>
          <a:p>
            <a:fld id="{7725EBF6-8A19-4A71-AE63-91760A3E338A}" type="slidenum">
              <a:rPr lang="en-US" altLang="zh-CN" smtClean="0">
                <a:ea typeface="宋体" charset="-122"/>
              </a:rPr>
              <a:pPr/>
              <a:t>31</a:t>
            </a:fld>
            <a:endParaRPr lang="en-US" altLang="zh-CN" smtClean="0">
              <a:ea typeface="宋体"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xfrm>
            <a:off x="1143000" y="685800"/>
            <a:ext cx="4572000" cy="3429000"/>
          </a:xfrm>
          <a:ln/>
        </p:spPr>
      </p:sp>
      <p:sp>
        <p:nvSpPr>
          <p:cNvPr id="57347" name="备注占位符 2"/>
          <p:cNvSpPr>
            <a:spLocks noGrp="1"/>
          </p:cNvSpPr>
          <p:nvPr>
            <p:ph type="body" idx="1"/>
          </p:nvPr>
        </p:nvSpPr>
        <p:spPr>
          <a:noFill/>
          <a:ln/>
        </p:spPr>
        <p:txBody>
          <a:bodyPr/>
          <a:lstStyle/>
          <a:p>
            <a:endParaRPr lang="zh-CN" altLang="en-US" smtClean="0">
              <a:ea typeface="宋体" charset="-122"/>
            </a:endParaRPr>
          </a:p>
        </p:txBody>
      </p:sp>
      <p:sp>
        <p:nvSpPr>
          <p:cNvPr id="57348" name="灯片编号占位符 3"/>
          <p:cNvSpPr>
            <a:spLocks noGrp="1"/>
          </p:cNvSpPr>
          <p:nvPr>
            <p:ph type="sldNum" sz="quarter" idx="5"/>
          </p:nvPr>
        </p:nvSpPr>
        <p:spPr>
          <a:noFill/>
        </p:spPr>
        <p:txBody>
          <a:bodyPr/>
          <a:lstStyle/>
          <a:p>
            <a:fld id="{7725EBF6-8A19-4A71-AE63-91760A3E338A}" type="slidenum">
              <a:rPr lang="en-US" altLang="zh-CN" smtClean="0">
                <a:ea typeface="宋体" charset="-122"/>
              </a:rPr>
              <a:pPr/>
              <a:t>32</a:t>
            </a:fld>
            <a:endParaRPr lang="en-US" altLang="zh-CN" smtClean="0">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p:spPr>
      </p:sp>
      <p:sp>
        <p:nvSpPr>
          <p:cNvPr id="56323" name="备注占位符 2"/>
          <p:cNvSpPr>
            <a:spLocks noGrp="1"/>
          </p:cNvSpPr>
          <p:nvPr>
            <p:ph type="body" idx="1"/>
          </p:nvPr>
        </p:nvSpPr>
        <p:spPr>
          <a:noFill/>
          <a:ln/>
        </p:spPr>
        <p:txBody>
          <a:bodyPr/>
          <a:lstStyle/>
          <a:p>
            <a:endParaRPr lang="zh-CN" altLang="en-US" smtClean="0">
              <a:ea typeface="宋体" charset="-122"/>
            </a:endParaRPr>
          </a:p>
        </p:txBody>
      </p:sp>
      <p:sp>
        <p:nvSpPr>
          <p:cNvPr id="56324" name="灯片编号占位符 3"/>
          <p:cNvSpPr>
            <a:spLocks noGrp="1"/>
          </p:cNvSpPr>
          <p:nvPr>
            <p:ph type="sldNum" sz="quarter" idx="5"/>
          </p:nvPr>
        </p:nvSpPr>
        <p:spPr>
          <a:noFill/>
        </p:spPr>
        <p:txBody>
          <a:bodyPr/>
          <a:lstStyle/>
          <a:p>
            <a:fld id="{87FB2A66-5E26-4395-86B7-1B2710DBC556}" type="slidenum">
              <a:rPr lang="en-US" altLang="zh-CN" smtClean="0">
                <a:ea typeface="宋体" charset="-122"/>
              </a:rPr>
              <a:pPr/>
              <a:t>33</a:t>
            </a:fld>
            <a:endParaRPr lang="en-US" altLang="zh-CN" smtClean="0">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p:spPr>
      </p:sp>
      <p:sp>
        <p:nvSpPr>
          <p:cNvPr id="56323" name="备注占位符 2"/>
          <p:cNvSpPr>
            <a:spLocks noGrp="1"/>
          </p:cNvSpPr>
          <p:nvPr>
            <p:ph type="body" idx="1"/>
          </p:nvPr>
        </p:nvSpPr>
        <p:spPr>
          <a:noFill/>
          <a:ln/>
        </p:spPr>
        <p:txBody>
          <a:bodyPr/>
          <a:lstStyle/>
          <a:p>
            <a:endParaRPr lang="zh-CN" altLang="en-US" smtClean="0">
              <a:ea typeface="宋体" charset="-122"/>
            </a:endParaRPr>
          </a:p>
        </p:txBody>
      </p:sp>
      <p:sp>
        <p:nvSpPr>
          <p:cNvPr id="56324" name="灯片编号占位符 3"/>
          <p:cNvSpPr>
            <a:spLocks noGrp="1"/>
          </p:cNvSpPr>
          <p:nvPr>
            <p:ph type="sldNum" sz="quarter" idx="5"/>
          </p:nvPr>
        </p:nvSpPr>
        <p:spPr>
          <a:noFill/>
        </p:spPr>
        <p:txBody>
          <a:bodyPr/>
          <a:lstStyle/>
          <a:p>
            <a:fld id="{87FB2A66-5E26-4395-86B7-1B2710DBC556}" type="slidenum">
              <a:rPr lang="en-US" altLang="zh-CN" smtClean="0">
                <a:ea typeface="宋体" charset="-122"/>
              </a:rPr>
              <a:pPr/>
              <a:t>34</a:t>
            </a:fld>
            <a:endParaRPr lang="en-US" altLang="zh-CN" smtClean="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p:cNvSpPr>
          <p:nvPr>
            <p:ph type="sldImg"/>
          </p:nvPr>
        </p:nvSpPr>
        <p:spPr bwMode="auto">
          <a:noFill/>
          <a:ln>
            <a:solidFill>
              <a:srgbClr val="000000"/>
            </a:solidFill>
            <a:miter lim="800000"/>
            <a:headEnd/>
            <a:tailEnd/>
          </a:ln>
        </p:spPr>
      </p:sp>
      <p:sp>
        <p:nvSpPr>
          <p:cNvPr id="174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4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D298105-5FDE-44B2-8819-59A52B24A221}" type="slidenum">
              <a:rPr lang="zh-CN" altLang="en-US"/>
              <a:pPr fontAlgn="base">
                <a:spcBef>
                  <a:spcPct val="0"/>
                </a:spcBef>
                <a:spcAft>
                  <a:spcPct val="0"/>
                </a:spcAft>
                <a:defRPr/>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p:spPr>
      </p:sp>
      <p:sp>
        <p:nvSpPr>
          <p:cNvPr id="56323" name="备注占位符 2"/>
          <p:cNvSpPr>
            <a:spLocks noGrp="1"/>
          </p:cNvSpPr>
          <p:nvPr>
            <p:ph type="body" idx="1"/>
          </p:nvPr>
        </p:nvSpPr>
        <p:spPr>
          <a:noFill/>
          <a:ln/>
        </p:spPr>
        <p:txBody>
          <a:bodyPr/>
          <a:lstStyle/>
          <a:p>
            <a:endParaRPr lang="zh-CN" altLang="en-US" smtClean="0">
              <a:ea typeface="宋体" charset="-122"/>
            </a:endParaRPr>
          </a:p>
        </p:txBody>
      </p:sp>
      <p:sp>
        <p:nvSpPr>
          <p:cNvPr id="56324" name="灯片编号占位符 3"/>
          <p:cNvSpPr>
            <a:spLocks noGrp="1"/>
          </p:cNvSpPr>
          <p:nvPr>
            <p:ph type="sldNum" sz="quarter" idx="5"/>
          </p:nvPr>
        </p:nvSpPr>
        <p:spPr>
          <a:noFill/>
        </p:spPr>
        <p:txBody>
          <a:bodyPr/>
          <a:lstStyle/>
          <a:p>
            <a:fld id="{87FB2A66-5E26-4395-86B7-1B2710DBC556}" type="slidenum">
              <a:rPr lang="en-US" altLang="zh-CN" smtClean="0">
                <a:ea typeface="宋体" charset="-122"/>
              </a:rPr>
              <a:pPr/>
              <a:t>35</a:t>
            </a:fld>
            <a:endParaRPr lang="en-US" altLang="zh-CN" smtClean="0">
              <a:ea typeface="宋体"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xfrm>
            <a:off x="1143000" y="685800"/>
            <a:ext cx="4572000" cy="3429000"/>
          </a:xfrm>
          <a:ln/>
        </p:spPr>
      </p:sp>
      <p:sp>
        <p:nvSpPr>
          <p:cNvPr id="56323" name="备注占位符 2"/>
          <p:cNvSpPr>
            <a:spLocks noGrp="1"/>
          </p:cNvSpPr>
          <p:nvPr>
            <p:ph type="body" idx="1"/>
          </p:nvPr>
        </p:nvSpPr>
        <p:spPr>
          <a:noFill/>
          <a:ln/>
        </p:spPr>
        <p:txBody>
          <a:bodyPr/>
          <a:lstStyle/>
          <a:p>
            <a:endParaRPr lang="zh-CN" altLang="en-US" smtClean="0">
              <a:ea typeface="宋体" charset="-122"/>
            </a:endParaRPr>
          </a:p>
        </p:txBody>
      </p:sp>
      <p:sp>
        <p:nvSpPr>
          <p:cNvPr id="56324" name="灯片编号占位符 3"/>
          <p:cNvSpPr>
            <a:spLocks noGrp="1"/>
          </p:cNvSpPr>
          <p:nvPr>
            <p:ph type="sldNum" sz="quarter" idx="5"/>
          </p:nvPr>
        </p:nvSpPr>
        <p:spPr>
          <a:noFill/>
        </p:spPr>
        <p:txBody>
          <a:bodyPr/>
          <a:lstStyle/>
          <a:p>
            <a:fld id="{87FB2A66-5E26-4395-86B7-1B2710DBC556}" type="slidenum">
              <a:rPr lang="en-US" altLang="zh-CN" smtClean="0">
                <a:ea typeface="宋体" charset="-122"/>
              </a:rPr>
              <a:pPr/>
              <a:t>36</a:t>
            </a:fld>
            <a:endParaRPr lang="en-US" altLang="zh-CN" smtClean="0">
              <a:ea typeface="宋体"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xfrm>
            <a:off x="1143000" y="685800"/>
            <a:ext cx="4572000" cy="3429000"/>
          </a:xfrm>
          <a:ln/>
        </p:spPr>
      </p:sp>
      <p:sp>
        <p:nvSpPr>
          <p:cNvPr id="57347" name="备注占位符 2"/>
          <p:cNvSpPr>
            <a:spLocks noGrp="1"/>
          </p:cNvSpPr>
          <p:nvPr>
            <p:ph type="body" idx="1"/>
          </p:nvPr>
        </p:nvSpPr>
        <p:spPr>
          <a:noFill/>
          <a:ln/>
        </p:spPr>
        <p:txBody>
          <a:bodyPr/>
          <a:lstStyle/>
          <a:p>
            <a:endParaRPr lang="zh-CN" altLang="en-US" smtClean="0">
              <a:ea typeface="宋体" charset="-122"/>
            </a:endParaRPr>
          </a:p>
        </p:txBody>
      </p:sp>
      <p:sp>
        <p:nvSpPr>
          <p:cNvPr id="57348" name="灯片编号占位符 3"/>
          <p:cNvSpPr>
            <a:spLocks noGrp="1"/>
          </p:cNvSpPr>
          <p:nvPr>
            <p:ph type="sldNum" sz="quarter" idx="5"/>
          </p:nvPr>
        </p:nvSpPr>
        <p:spPr>
          <a:noFill/>
        </p:spPr>
        <p:txBody>
          <a:bodyPr/>
          <a:lstStyle/>
          <a:p>
            <a:fld id="{7725EBF6-8A19-4A71-AE63-91760A3E338A}" type="slidenum">
              <a:rPr lang="en-US" altLang="zh-CN" smtClean="0">
                <a:ea typeface="宋体" charset="-122"/>
              </a:rPr>
              <a:pPr/>
              <a:t>37</a:t>
            </a:fld>
            <a:endParaRPr lang="en-US" altLang="zh-CN" smtClean="0">
              <a:ea typeface="宋体"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xfrm>
            <a:off x="1143000" y="685800"/>
            <a:ext cx="4572000" cy="3429000"/>
          </a:xfrm>
          <a:ln/>
        </p:spPr>
      </p:sp>
      <p:sp>
        <p:nvSpPr>
          <p:cNvPr id="57347" name="备注占位符 2"/>
          <p:cNvSpPr>
            <a:spLocks noGrp="1"/>
          </p:cNvSpPr>
          <p:nvPr>
            <p:ph type="body" idx="1"/>
          </p:nvPr>
        </p:nvSpPr>
        <p:spPr>
          <a:noFill/>
          <a:ln/>
        </p:spPr>
        <p:txBody>
          <a:bodyPr/>
          <a:lstStyle/>
          <a:p>
            <a:endParaRPr lang="zh-CN" altLang="en-US" smtClean="0">
              <a:ea typeface="宋体" charset="-122"/>
            </a:endParaRPr>
          </a:p>
        </p:txBody>
      </p:sp>
      <p:sp>
        <p:nvSpPr>
          <p:cNvPr id="57348" name="灯片编号占位符 3"/>
          <p:cNvSpPr>
            <a:spLocks noGrp="1"/>
          </p:cNvSpPr>
          <p:nvPr>
            <p:ph type="sldNum" sz="quarter" idx="5"/>
          </p:nvPr>
        </p:nvSpPr>
        <p:spPr>
          <a:noFill/>
        </p:spPr>
        <p:txBody>
          <a:bodyPr/>
          <a:lstStyle/>
          <a:p>
            <a:fld id="{7725EBF6-8A19-4A71-AE63-91760A3E338A}" type="slidenum">
              <a:rPr lang="en-US" altLang="zh-CN" smtClean="0">
                <a:ea typeface="宋体" charset="-122"/>
              </a:rPr>
              <a:pPr/>
              <a:t>38</a:t>
            </a:fld>
            <a:endParaRPr lang="en-US" altLang="zh-CN" smtClean="0">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p:cNvSpPr>
          <p:nvPr>
            <p:ph type="sldImg"/>
          </p:nvPr>
        </p:nvSpPr>
        <p:spPr bwMode="auto">
          <a:noFill/>
          <a:ln>
            <a:solidFill>
              <a:srgbClr val="000000"/>
            </a:solidFill>
            <a:miter lim="800000"/>
            <a:headEnd/>
            <a:tailEnd/>
          </a:ln>
        </p:spPr>
      </p:sp>
      <p:sp>
        <p:nvSpPr>
          <p:cNvPr id="174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4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D298105-5FDE-44B2-8819-59A52B24A221}" type="slidenum">
              <a:rPr lang="zh-CN" altLang="en-US"/>
              <a:pPr fontAlgn="base">
                <a:spcBef>
                  <a:spcPct val="0"/>
                </a:spcBef>
                <a:spcAft>
                  <a:spcPct val="0"/>
                </a:spcAft>
                <a:defRPr/>
              </a:pPr>
              <a:t>39</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1443"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zh-CN"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8050" eaLnBrk="0" hangingPunct="0">
              <a:defRPr sz="1400" b="1">
                <a:solidFill>
                  <a:schemeClr val="tx1"/>
                </a:solidFill>
                <a:latin typeface="楷体_GB2312"/>
                <a:ea typeface="宋体" pitchFamily="2" charset="-122"/>
              </a:defRPr>
            </a:lvl1pPr>
            <a:lvl2pPr marL="742950" indent="-285750" defTabSz="908050" eaLnBrk="0" hangingPunct="0">
              <a:defRPr sz="1400" b="1">
                <a:solidFill>
                  <a:schemeClr val="tx1"/>
                </a:solidFill>
                <a:latin typeface="楷体_GB2312"/>
                <a:ea typeface="宋体" pitchFamily="2" charset="-122"/>
              </a:defRPr>
            </a:lvl2pPr>
            <a:lvl3pPr marL="1143000" indent="-228600" defTabSz="908050" eaLnBrk="0" hangingPunct="0">
              <a:defRPr sz="1400" b="1">
                <a:solidFill>
                  <a:schemeClr val="tx1"/>
                </a:solidFill>
                <a:latin typeface="楷体_GB2312"/>
                <a:ea typeface="宋体" pitchFamily="2" charset="-122"/>
              </a:defRPr>
            </a:lvl3pPr>
            <a:lvl4pPr marL="1600200" indent="-228600" defTabSz="908050" eaLnBrk="0" hangingPunct="0">
              <a:defRPr sz="1400" b="1">
                <a:solidFill>
                  <a:schemeClr val="tx1"/>
                </a:solidFill>
                <a:latin typeface="楷体_GB2312"/>
                <a:ea typeface="宋体" pitchFamily="2" charset="-122"/>
              </a:defRPr>
            </a:lvl4pPr>
            <a:lvl5pPr marL="2057400" indent="-228600" defTabSz="908050" eaLnBrk="0" hangingPunct="0">
              <a:defRPr sz="1400" b="1">
                <a:solidFill>
                  <a:schemeClr val="tx1"/>
                </a:solidFill>
                <a:latin typeface="楷体_GB2312"/>
                <a:ea typeface="宋体" pitchFamily="2" charset="-122"/>
              </a:defRPr>
            </a:lvl5pPr>
            <a:lvl6pPr marL="2514600" indent="-228600" defTabSz="908050" eaLnBrk="0" fontAlgn="base" hangingPunct="0">
              <a:spcBef>
                <a:spcPct val="0"/>
              </a:spcBef>
              <a:spcAft>
                <a:spcPct val="0"/>
              </a:spcAft>
              <a:defRPr sz="1400" b="1">
                <a:solidFill>
                  <a:schemeClr val="tx1"/>
                </a:solidFill>
                <a:latin typeface="楷体_GB2312"/>
                <a:ea typeface="宋体" pitchFamily="2" charset="-122"/>
              </a:defRPr>
            </a:lvl6pPr>
            <a:lvl7pPr marL="2971800" indent="-228600" defTabSz="908050" eaLnBrk="0" fontAlgn="base" hangingPunct="0">
              <a:spcBef>
                <a:spcPct val="0"/>
              </a:spcBef>
              <a:spcAft>
                <a:spcPct val="0"/>
              </a:spcAft>
              <a:defRPr sz="1400" b="1">
                <a:solidFill>
                  <a:schemeClr val="tx1"/>
                </a:solidFill>
                <a:latin typeface="楷体_GB2312"/>
                <a:ea typeface="宋体" pitchFamily="2" charset="-122"/>
              </a:defRPr>
            </a:lvl7pPr>
            <a:lvl8pPr marL="3429000" indent="-228600" defTabSz="908050" eaLnBrk="0" fontAlgn="base" hangingPunct="0">
              <a:spcBef>
                <a:spcPct val="0"/>
              </a:spcBef>
              <a:spcAft>
                <a:spcPct val="0"/>
              </a:spcAft>
              <a:defRPr sz="1400" b="1">
                <a:solidFill>
                  <a:schemeClr val="tx1"/>
                </a:solidFill>
                <a:latin typeface="楷体_GB2312"/>
                <a:ea typeface="宋体" pitchFamily="2" charset="-122"/>
              </a:defRPr>
            </a:lvl8pPr>
            <a:lvl9pPr marL="3886200" indent="-228600" defTabSz="908050" eaLnBrk="0" fontAlgn="base" hangingPunct="0">
              <a:spcBef>
                <a:spcPct val="0"/>
              </a:spcBef>
              <a:spcAft>
                <a:spcPct val="0"/>
              </a:spcAft>
              <a:defRPr sz="1400" b="1">
                <a:solidFill>
                  <a:schemeClr val="tx1"/>
                </a:solidFill>
                <a:latin typeface="楷体_GB2312"/>
                <a:ea typeface="宋体" pitchFamily="2" charset="-122"/>
              </a:defRPr>
            </a:lvl9pPr>
          </a:lstStyle>
          <a:p>
            <a:pPr eaLnBrk="1" hangingPunct="1"/>
            <a:fld id="{E2D7D3D7-E313-4573-962E-7671C0DE61A8}" type="slidenum">
              <a:rPr lang="en-US" altLang="zh-CN" sz="1200" b="0" smtClean="0">
                <a:latin typeface="Arial" pitchFamily="34" charset="0"/>
              </a:rPr>
              <a:pPr eaLnBrk="1" hangingPunct="1"/>
              <a:t>41</a:t>
            </a:fld>
            <a:endParaRPr lang="en-US" altLang="zh-CN" sz="1200" b="0" smtClean="0">
              <a:latin typeface="Arial" pitchFamily="34"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zh-CN" smtClean="0">
              <a:latin typeface="Arial" pitchFamily="34" charset="0"/>
              <a:ea typeface="宋体"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8050" eaLnBrk="0" hangingPunct="0">
              <a:defRPr sz="1400" b="1">
                <a:solidFill>
                  <a:schemeClr val="tx1"/>
                </a:solidFill>
                <a:latin typeface="楷体_GB2312"/>
                <a:ea typeface="宋体" pitchFamily="2" charset="-122"/>
              </a:defRPr>
            </a:lvl1pPr>
            <a:lvl2pPr marL="742950" indent="-285750" defTabSz="908050" eaLnBrk="0" hangingPunct="0">
              <a:defRPr sz="1400" b="1">
                <a:solidFill>
                  <a:schemeClr val="tx1"/>
                </a:solidFill>
                <a:latin typeface="楷体_GB2312"/>
                <a:ea typeface="宋体" pitchFamily="2" charset="-122"/>
              </a:defRPr>
            </a:lvl2pPr>
            <a:lvl3pPr marL="1143000" indent="-228600" defTabSz="908050" eaLnBrk="0" hangingPunct="0">
              <a:defRPr sz="1400" b="1">
                <a:solidFill>
                  <a:schemeClr val="tx1"/>
                </a:solidFill>
                <a:latin typeface="楷体_GB2312"/>
                <a:ea typeface="宋体" pitchFamily="2" charset="-122"/>
              </a:defRPr>
            </a:lvl3pPr>
            <a:lvl4pPr marL="1600200" indent="-228600" defTabSz="908050" eaLnBrk="0" hangingPunct="0">
              <a:defRPr sz="1400" b="1">
                <a:solidFill>
                  <a:schemeClr val="tx1"/>
                </a:solidFill>
                <a:latin typeface="楷体_GB2312"/>
                <a:ea typeface="宋体" pitchFamily="2" charset="-122"/>
              </a:defRPr>
            </a:lvl4pPr>
            <a:lvl5pPr marL="2057400" indent="-228600" defTabSz="908050" eaLnBrk="0" hangingPunct="0">
              <a:defRPr sz="1400" b="1">
                <a:solidFill>
                  <a:schemeClr val="tx1"/>
                </a:solidFill>
                <a:latin typeface="楷体_GB2312"/>
                <a:ea typeface="宋体" pitchFamily="2" charset="-122"/>
              </a:defRPr>
            </a:lvl5pPr>
            <a:lvl6pPr marL="2514600" indent="-228600" defTabSz="908050" eaLnBrk="0" fontAlgn="base" hangingPunct="0">
              <a:spcBef>
                <a:spcPct val="0"/>
              </a:spcBef>
              <a:spcAft>
                <a:spcPct val="0"/>
              </a:spcAft>
              <a:defRPr sz="1400" b="1">
                <a:solidFill>
                  <a:schemeClr val="tx1"/>
                </a:solidFill>
                <a:latin typeface="楷体_GB2312"/>
                <a:ea typeface="宋体" pitchFamily="2" charset="-122"/>
              </a:defRPr>
            </a:lvl6pPr>
            <a:lvl7pPr marL="2971800" indent="-228600" defTabSz="908050" eaLnBrk="0" fontAlgn="base" hangingPunct="0">
              <a:spcBef>
                <a:spcPct val="0"/>
              </a:spcBef>
              <a:spcAft>
                <a:spcPct val="0"/>
              </a:spcAft>
              <a:defRPr sz="1400" b="1">
                <a:solidFill>
                  <a:schemeClr val="tx1"/>
                </a:solidFill>
                <a:latin typeface="楷体_GB2312"/>
                <a:ea typeface="宋体" pitchFamily="2" charset="-122"/>
              </a:defRPr>
            </a:lvl7pPr>
            <a:lvl8pPr marL="3429000" indent="-228600" defTabSz="908050" eaLnBrk="0" fontAlgn="base" hangingPunct="0">
              <a:spcBef>
                <a:spcPct val="0"/>
              </a:spcBef>
              <a:spcAft>
                <a:spcPct val="0"/>
              </a:spcAft>
              <a:defRPr sz="1400" b="1">
                <a:solidFill>
                  <a:schemeClr val="tx1"/>
                </a:solidFill>
                <a:latin typeface="楷体_GB2312"/>
                <a:ea typeface="宋体" pitchFamily="2" charset="-122"/>
              </a:defRPr>
            </a:lvl8pPr>
            <a:lvl9pPr marL="3886200" indent="-228600" defTabSz="908050" eaLnBrk="0" fontAlgn="base" hangingPunct="0">
              <a:spcBef>
                <a:spcPct val="0"/>
              </a:spcBef>
              <a:spcAft>
                <a:spcPct val="0"/>
              </a:spcAft>
              <a:defRPr sz="1400" b="1">
                <a:solidFill>
                  <a:schemeClr val="tx1"/>
                </a:solidFill>
                <a:latin typeface="楷体_GB2312"/>
                <a:ea typeface="宋体" pitchFamily="2" charset="-122"/>
              </a:defRPr>
            </a:lvl9pPr>
          </a:lstStyle>
          <a:p>
            <a:pPr eaLnBrk="1" hangingPunct="1"/>
            <a:fld id="{4BAEE7CC-6AE2-411E-9A0C-7000F2D96C4E}" type="slidenum">
              <a:rPr lang="en-US" altLang="zh-CN" sz="1200" b="0" smtClean="0">
                <a:latin typeface="Arial" pitchFamily="34" charset="0"/>
              </a:rPr>
              <a:pPr eaLnBrk="1" hangingPunct="1"/>
              <a:t>42</a:t>
            </a:fld>
            <a:endParaRPr lang="en-US" altLang="zh-CN" sz="1200" b="0" smtClean="0">
              <a:latin typeface="Arial" pitchFamily="34"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zh-CN" dirty="0" smtClean="0">
              <a:latin typeface="Arial" pitchFamily="34" charset="0"/>
              <a:ea typeface="宋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8050" eaLnBrk="0" hangingPunct="0">
              <a:defRPr sz="1400" b="1">
                <a:solidFill>
                  <a:schemeClr val="tx1"/>
                </a:solidFill>
                <a:latin typeface="楷体_GB2312"/>
                <a:ea typeface="宋体" pitchFamily="2" charset="-122"/>
              </a:defRPr>
            </a:lvl1pPr>
            <a:lvl2pPr marL="742950" indent="-285750" defTabSz="908050" eaLnBrk="0" hangingPunct="0">
              <a:defRPr sz="1400" b="1">
                <a:solidFill>
                  <a:schemeClr val="tx1"/>
                </a:solidFill>
                <a:latin typeface="楷体_GB2312"/>
                <a:ea typeface="宋体" pitchFamily="2" charset="-122"/>
              </a:defRPr>
            </a:lvl2pPr>
            <a:lvl3pPr marL="1143000" indent="-228600" defTabSz="908050" eaLnBrk="0" hangingPunct="0">
              <a:defRPr sz="1400" b="1">
                <a:solidFill>
                  <a:schemeClr val="tx1"/>
                </a:solidFill>
                <a:latin typeface="楷体_GB2312"/>
                <a:ea typeface="宋体" pitchFamily="2" charset="-122"/>
              </a:defRPr>
            </a:lvl3pPr>
            <a:lvl4pPr marL="1600200" indent="-228600" defTabSz="908050" eaLnBrk="0" hangingPunct="0">
              <a:defRPr sz="1400" b="1">
                <a:solidFill>
                  <a:schemeClr val="tx1"/>
                </a:solidFill>
                <a:latin typeface="楷体_GB2312"/>
                <a:ea typeface="宋体" pitchFamily="2" charset="-122"/>
              </a:defRPr>
            </a:lvl4pPr>
            <a:lvl5pPr marL="2057400" indent="-228600" defTabSz="908050" eaLnBrk="0" hangingPunct="0">
              <a:defRPr sz="1400" b="1">
                <a:solidFill>
                  <a:schemeClr val="tx1"/>
                </a:solidFill>
                <a:latin typeface="楷体_GB2312"/>
                <a:ea typeface="宋体" pitchFamily="2" charset="-122"/>
              </a:defRPr>
            </a:lvl5pPr>
            <a:lvl6pPr marL="2514600" indent="-228600" defTabSz="908050" eaLnBrk="0" fontAlgn="base" hangingPunct="0">
              <a:spcBef>
                <a:spcPct val="0"/>
              </a:spcBef>
              <a:spcAft>
                <a:spcPct val="0"/>
              </a:spcAft>
              <a:defRPr sz="1400" b="1">
                <a:solidFill>
                  <a:schemeClr val="tx1"/>
                </a:solidFill>
                <a:latin typeface="楷体_GB2312"/>
                <a:ea typeface="宋体" pitchFamily="2" charset="-122"/>
              </a:defRPr>
            </a:lvl6pPr>
            <a:lvl7pPr marL="2971800" indent="-228600" defTabSz="908050" eaLnBrk="0" fontAlgn="base" hangingPunct="0">
              <a:spcBef>
                <a:spcPct val="0"/>
              </a:spcBef>
              <a:spcAft>
                <a:spcPct val="0"/>
              </a:spcAft>
              <a:defRPr sz="1400" b="1">
                <a:solidFill>
                  <a:schemeClr val="tx1"/>
                </a:solidFill>
                <a:latin typeface="楷体_GB2312"/>
                <a:ea typeface="宋体" pitchFamily="2" charset="-122"/>
              </a:defRPr>
            </a:lvl7pPr>
            <a:lvl8pPr marL="3429000" indent="-228600" defTabSz="908050" eaLnBrk="0" fontAlgn="base" hangingPunct="0">
              <a:spcBef>
                <a:spcPct val="0"/>
              </a:spcBef>
              <a:spcAft>
                <a:spcPct val="0"/>
              </a:spcAft>
              <a:defRPr sz="1400" b="1">
                <a:solidFill>
                  <a:schemeClr val="tx1"/>
                </a:solidFill>
                <a:latin typeface="楷体_GB2312"/>
                <a:ea typeface="宋体" pitchFamily="2" charset="-122"/>
              </a:defRPr>
            </a:lvl8pPr>
            <a:lvl9pPr marL="3886200" indent="-228600" defTabSz="908050" eaLnBrk="0" fontAlgn="base" hangingPunct="0">
              <a:spcBef>
                <a:spcPct val="0"/>
              </a:spcBef>
              <a:spcAft>
                <a:spcPct val="0"/>
              </a:spcAft>
              <a:defRPr sz="1400" b="1">
                <a:solidFill>
                  <a:schemeClr val="tx1"/>
                </a:solidFill>
                <a:latin typeface="楷体_GB2312"/>
                <a:ea typeface="宋体" pitchFamily="2" charset="-122"/>
              </a:defRPr>
            </a:lvl9pPr>
          </a:lstStyle>
          <a:p>
            <a:pPr eaLnBrk="1" hangingPunct="1"/>
            <a:fld id="{D4B339D0-B175-4494-9747-03505D47C2C6}" type="slidenum">
              <a:rPr lang="en-US" altLang="zh-CN" sz="1200" b="0" smtClean="0">
                <a:latin typeface="Arial" pitchFamily="34" charset="0"/>
              </a:rPr>
              <a:pPr eaLnBrk="1" hangingPunct="1"/>
              <a:t>43</a:t>
            </a:fld>
            <a:endParaRPr lang="en-US" altLang="zh-CN" sz="1200" b="0" smtClean="0">
              <a:latin typeface="Arial" pitchFamily="34"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zh-CN" smtClean="0">
              <a:latin typeface="Arial" pitchFamily="34" charset="0"/>
              <a:ea typeface="宋体"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8050" eaLnBrk="0" hangingPunct="0">
              <a:defRPr sz="1400" b="1">
                <a:solidFill>
                  <a:schemeClr val="tx1"/>
                </a:solidFill>
                <a:latin typeface="楷体_GB2312"/>
                <a:ea typeface="宋体" pitchFamily="2" charset="-122"/>
              </a:defRPr>
            </a:lvl1pPr>
            <a:lvl2pPr marL="742950" indent="-285750" defTabSz="908050" eaLnBrk="0" hangingPunct="0">
              <a:defRPr sz="1400" b="1">
                <a:solidFill>
                  <a:schemeClr val="tx1"/>
                </a:solidFill>
                <a:latin typeface="楷体_GB2312"/>
                <a:ea typeface="宋体" pitchFamily="2" charset="-122"/>
              </a:defRPr>
            </a:lvl2pPr>
            <a:lvl3pPr marL="1143000" indent="-228600" defTabSz="908050" eaLnBrk="0" hangingPunct="0">
              <a:defRPr sz="1400" b="1">
                <a:solidFill>
                  <a:schemeClr val="tx1"/>
                </a:solidFill>
                <a:latin typeface="楷体_GB2312"/>
                <a:ea typeface="宋体" pitchFamily="2" charset="-122"/>
              </a:defRPr>
            </a:lvl3pPr>
            <a:lvl4pPr marL="1600200" indent="-228600" defTabSz="908050" eaLnBrk="0" hangingPunct="0">
              <a:defRPr sz="1400" b="1">
                <a:solidFill>
                  <a:schemeClr val="tx1"/>
                </a:solidFill>
                <a:latin typeface="楷体_GB2312"/>
                <a:ea typeface="宋体" pitchFamily="2" charset="-122"/>
              </a:defRPr>
            </a:lvl4pPr>
            <a:lvl5pPr marL="2057400" indent="-228600" defTabSz="908050" eaLnBrk="0" hangingPunct="0">
              <a:defRPr sz="1400" b="1">
                <a:solidFill>
                  <a:schemeClr val="tx1"/>
                </a:solidFill>
                <a:latin typeface="楷体_GB2312"/>
                <a:ea typeface="宋体" pitchFamily="2" charset="-122"/>
              </a:defRPr>
            </a:lvl5pPr>
            <a:lvl6pPr marL="2514600" indent="-228600" defTabSz="908050" eaLnBrk="0" fontAlgn="base" hangingPunct="0">
              <a:spcBef>
                <a:spcPct val="0"/>
              </a:spcBef>
              <a:spcAft>
                <a:spcPct val="0"/>
              </a:spcAft>
              <a:defRPr sz="1400" b="1">
                <a:solidFill>
                  <a:schemeClr val="tx1"/>
                </a:solidFill>
                <a:latin typeface="楷体_GB2312"/>
                <a:ea typeface="宋体" pitchFamily="2" charset="-122"/>
              </a:defRPr>
            </a:lvl6pPr>
            <a:lvl7pPr marL="2971800" indent="-228600" defTabSz="908050" eaLnBrk="0" fontAlgn="base" hangingPunct="0">
              <a:spcBef>
                <a:spcPct val="0"/>
              </a:spcBef>
              <a:spcAft>
                <a:spcPct val="0"/>
              </a:spcAft>
              <a:defRPr sz="1400" b="1">
                <a:solidFill>
                  <a:schemeClr val="tx1"/>
                </a:solidFill>
                <a:latin typeface="楷体_GB2312"/>
                <a:ea typeface="宋体" pitchFamily="2" charset="-122"/>
              </a:defRPr>
            </a:lvl7pPr>
            <a:lvl8pPr marL="3429000" indent="-228600" defTabSz="908050" eaLnBrk="0" fontAlgn="base" hangingPunct="0">
              <a:spcBef>
                <a:spcPct val="0"/>
              </a:spcBef>
              <a:spcAft>
                <a:spcPct val="0"/>
              </a:spcAft>
              <a:defRPr sz="1400" b="1">
                <a:solidFill>
                  <a:schemeClr val="tx1"/>
                </a:solidFill>
                <a:latin typeface="楷体_GB2312"/>
                <a:ea typeface="宋体" pitchFamily="2" charset="-122"/>
              </a:defRPr>
            </a:lvl8pPr>
            <a:lvl9pPr marL="3886200" indent="-228600" defTabSz="908050" eaLnBrk="0" fontAlgn="base" hangingPunct="0">
              <a:spcBef>
                <a:spcPct val="0"/>
              </a:spcBef>
              <a:spcAft>
                <a:spcPct val="0"/>
              </a:spcAft>
              <a:defRPr sz="1400" b="1">
                <a:solidFill>
                  <a:schemeClr val="tx1"/>
                </a:solidFill>
                <a:latin typeface="楷体_GB2312"/>
                <a:ea typeface="宋体" pitchFamily="2" charset="-122"/>
              </a:defRPr>
            </a:lvl9pPr>
          </a:lstStyle>
          <a:p>
            <a:pPr eaLnBrk="1" hangingPunct="1"/>
            <a:fld id="{FBBBF6FA-3CBB-4699-BBD8-871099B15D54}" type="slidenum">
              <a:rPr lang="en-US" altLang="zh-CN" sz="1200" b="0" smtClean="0">
                <a:latin typeface="Arial" pitchFamily="34" charset="0"/>
              </a:rPr>
              <a:pPr eaLnBrk="1" hangingPunct="1"/>
              <a:t>44</a:t>
            </a:fld>
            <a:endParaRPr lang="en-US" altLang="zh-CN" sz="1200" b="0" smtClean="0">
              <a:latin typeface="Arial" pitchFamily="34"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zh-CN" smtClean="0">
              <a:latin typeface="Arial" pitchFamily="34" charset="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xfrm>
            <a:off x="1141413" y="682625"/>
            <a:ext cx="4578350" cy="3433763"/>
          </a:xfrm>
          <a:noFill/>
          <a:ln>
            <a:solidFill>
              <a:srgbClr val="000000"/>
            </a:solidFill>
            <a:miter lim="800000"/>
            <a:headEnd/>
            <a:tailEnd/>
          </a:ln>
        </p:spPr>
      </p:sp>
      <p:sp>
        <p:nvSpPr>
          <p:cNvPr id="47107" name="备注占位符 2"/>
          <p:cNvSpPr>
            <a:spLocks noGrp="1"/>
          </p:cNvSpPr>
          <p:nvPr>
            <p:ph type="body" idx="1"/>
          </p:nvPr>
        </p:nvSpPr>
        <p:spPr bwMode="auto">
          <a:xfrm>
            <a:off x="684213" y="4343400"/>
            <a:ext cx="5489575" cy="4117975"/>
          </a:xfrm>
          <a:noFill/>
        </p:spPr>
        <p:txBody>
          <a:bodyPr wrap="square" lIns="94361" tIns="47181" rIns="94361" bIns="47181" numCol="1" anchor="t" anchorCtr="0" compatLnSpc="1">
            <a:prstTxWarp prst="textNoShape">
              <a:avLst/>
            </a:prstTxWarp>
          </a:bodyPr>
          <a:lstStyle/>
          <a:p>
            <a:endParaRPr lang="en-US" altLang="zh-CN" smtClean="0">
              <a:latin typeface="Arial" pitchFamily="34" charset="0"/>
            </a:endParaRPr>
          </a:p>
        </p:txBody>
      </p:sp>
      <p:sp>
        <p:nvSpPr>
          <p:cNvPr id="47108" name="灯片编号占位符 3"/>
          <p:cNvSpPr txBox="1">
            <a:spLocks noGrp="1"/>
          </p:cNvSpPr>
          <p:nvPr/>
        </p:nvSpPr>
        <p:spPr bwMode="auto">
          <a:xfrm>
            <a:off x="3886200" y="8685213"/>
            <a:ext cx="2970213" cy="457200"/>
          </a:xfrm>
          <a:prstGeom prst="rect">
            <a:avLst/>
          </a:prstGeom>
          <a:noFill/>
          <a:ln w="9525">
            <a:noFill/>
            <a:miter lim="800000"/>
            <a:headEnd/>
            <a:tailEnd/>
          </a:ln>
        </p:spPr>
        <p:txBody>
          <a:bodyPr lIns="94361" tIns="47181" rIns="94361" bIns="47181" anchor="b"/>
          <a:lstStyle/>
          <a:p>
            <a:pPr algn="r" defTabSz="942975"/>
            <a:fld id="{043C4C44-4C60-48A1-950D-E4F5889913D5}" type="slidenum">
              <a:rPr lang="en-US" altLang="zh-CN" sz="1200"/>
              <a:pPr algn="r" defTabSz="942975"/>
              <a:t>4</a:t>
            </a:fld>
            <a:endParaRPr lang="en-US" altLang="zh-CN"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p:cNvSpPr>
          <p:nvPr>
            <p:ph type="sldImg"/>
          </p:nvPr>
        </p:nvSpPr>
        <p:spPr bwMode="auto">
          <a:noFill/>
          <a:ln>
            <a:solidFill>
              <a:srgbClr val="000000"/>
            </a:solidFill>
            <a:miter lim="800000"/>
            <a:headEnd/>
            <a:tailEnd/>
          </a:ln>
        </p:spPr>
      </p:sp>
      <p:sp>
        <p:nvSpPr>
          <p:cNvPr id="174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4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D298105-5FDE-44B2-8819-59A52B24A221}" type="slidenum">
              <a:rPr lang="zh-CN" altLang="en-US"/>
              <a:pPr fontAlgn="base">
                <a:spcBef>
                  <a:spcPct val="0"/>
                </a:spcBef>
                <a:spcAft>
                  <a:spcPct val="0"/>
                </a:spcAft>
                <a:defRPr/>
              </a:pPr>
              <a:t>47</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headEnd/>
            <a:tailEnd/>
          </a:ln>
        </p:spPr>
      </p:sp>
      <p:sp>
        <p:nvSpPr>
          <p:cNvPr id="11469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latin typeface="Arial" pitchFamily="34" charset="0"/>
            </a:endParaRPr>
          </a:p>
        </p:txBody>
      </p:sp>
      <p:sp>
        <p:nvSpPr>
          <p:cNvPr id="10752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7BBEAC0-AC54-45E8-B9AC-1EBA8BA6B48F}" type="slidenum">
              <a:rPr lang="en-US" altLang="zh-CN">
                <a:latin typeface="Arial" charset="0"/>
              </a:rPr>
              <a:pPr fontAlgn="base">
                <a:spcBef>
                  <a:spcPct val="0"/>
                </a:spcBef>
                <a:spcAft>
                  <a:spcPct val="0"/>
                </a:spcAft>
                <a:defRPr/>
              </a:pPr>
              <a:t>50</a:t>
            </a:fld>
            <a:endParaRPr lang="en-US" altLang="zh-CN">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xfrm>
            <a:off x="1143000" y="685800"/>
            <a:ext cx="4572000" cy="3429000"/>
          </a:xfrm>
          <a:ln/>
        </p:spPr>
      </p:sp>
      <p:sp>
        <p:nvSpPr>
          <p:cNvPr id="38915" name="备注占位符 2"/>
          <p:cNvSpPr>
            <a:spLocks noGrp="1"/>
          </p:cNvSpPr>
          <p:nvPr>
            <p:ph type="body" idx="1"/>
          </p:nvPr>
        </p:nvSpPr>
        <p:spPr>
          <a:noFill/>
          <a:ln/>
        </p:spPr>
        <p:txBody>
          <a:bodyPr/>
          <a:lstStyle/>
          <a:p>
            <a:endParaRPr lang="zh-CN" altLang="en-US" smtClean="0">
              <a:ea typeface="宋体" charset="-122"/>
            </a:endParaRPr>
          </a:p>
        </p:txBody>
      </p:sp>
      <p:sp>
        <p:nvSpPr>
          <p:cNvPr id="38916" name="灯片编号占位符 3"/>
          <p:cNvSpPr>
            <a:spLocks noGrp="1"/>
          </p:cNvSpPr>
          <p:nvPr>
            <p:ph type="sldNum" sz="quarter" idx="5"/>
          </p:nvPr>
        </p:nvSpPr>
        <p:spPr>
          <a:noFill/>
        </p:spPr>
        <p:txBody>
          <a:bodyPr/>
          <a:lstStyle/>
          <a:p>
            <a:fld id="{7099CFD2-4E6C-4B8A-8190-7525F8CB9909}" type="slidenum">
              <a:rPr lang="en-US" altLang="zh-CN" smtClean="0">
                <a:ea typeface="宋体" charset="-122"/>
              </a:rPr>
              <a:pPr/>
              <a:t>5</a:t>
            </a:fld>
            <a:endParaRPr lang="en-US" altLang="zh-CN" smtClean="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xfrm>
            <a:off x="1143000" y="685800"/>
            <a:ext cx="4572000" cy="3429000"/>
          </a:xfrm>
          <a:ln/>
        </p:spPr>
      </p:sp>
      <p:sp>
        <p:nvSpPr>
          <p:cNvPr id="52227" name="备注占位符 2"/>
          <p:cNvSpPr>
            <a:spLocks noGrp="1"/>
          </p:cNvSpPr>
          <p:nvPr>
            <p:ph type="body" idx="1"/>
          </p:nvPr>
        </p:nvSpPr>
        <p:spPr>
          <a:noFill/>
          <a:ln/>
        </p:spPr>
        <p:txBody>
          <a:bodyPr/>
          <a:lstStyle/>
          <a:p>
            <a:endParaRPr lang="en-US" altLang="zh-CN" smtClean="0">
              <a:ea typeface="宋体" charset="-122"/>
            </a:endParaRPr>
          </a:p>
        </p:txBody>
      </p:sp>
      <p:sp>
        <p:nvSpPr>
          <p:cNvPr id="52228" name="灯片编号占位符 3"/>
          <p:cNvSpPr>
            <a:spLocks noGrp="1"/>
          </p:cNvSpPr>
          <p:nvPr>
            <p:ph type="sldNum" sz="quarter" idx="5"/>
          </p:nvPr>
        </p:nvSpPr>
        <p:spPr>
          <a:noFill/>
        </p:spPr>
        <p:txBody>
          <a:bodyPr/>
          <a:lstStyle/>
          <a:p>
            <a:fld id="{E655A8D0-10B2-41DF-A189-88697BEDAAD1}" type="slidenum">
              <a:rPr lang="en-US" altLang="zh-CN" smtClean="0">
                <a:ea typeface="宋体" charset="-122"/>
              </a:rPr>
              <a:pPr/>
              <a:t>6</a:t>
            </a:fld>
            <a:endParaRPr lang="en-US" altLang="zh-CN" smtClean="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p:spPr>
      </p:sp>
      <p:sp>
        <p:nvSpPr>
          <p:cNvPr id="5939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59396"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42B35276-F4B9-4134-8D2E-C0310D2A76E4}" type="slidenum">
              <a:rPr lang="en-US" altLang="zh-CN" sz="1200">
                <a:ea typeface="华文细黑" pitchFamily="2" charset="-122"/>
              </a:rPr>
              <a:pPr algn="r"/>
              <a:t>8</a:t>
            </a:fld>
            <a:endParaRPr lang="en-US" altLang="zh-CN" sz="1200">
              <a:ea typeface="华文细黑"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p:cNvSpPr>
          <p:nvPr>
            <p:ph type="sldImg"/>
          </p:nvPr>
        </p:nvSpPr>
        <p:spPr bwMode="auto">
          <a:noFill/>
          <a:ln>
            <a:solidFill>
              <a:srgbClr val="000000"/>
            </a:solidFill>
            <a:miter lim="800000"/>
            <a:headEnd/>
            <a:tailEnd/>
          </a:ln>
        </p:spPr>
      </p:sp>
      <p:sp>
        <p:nvSpPr>
          <p:cNvPr id="174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4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D298105-5FDE-44B2-8819-59A52B24A221}" type="slidenum">
              <a:rPr lang="zh-CN" altLang="en-US"/>
              <a:pPr fontAlgn="base">
                <a:spcBef>
                  <a:spcPct val="0"/>
                </a:spcBef>
                <a:spcAft>
                  <a:spcPct val="0"/>
                </a:spcAft>
                <a:defRPr/>
              </a:pPr>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69870969-BF71-41C8-BC03-82387F2AA22D}" type="slidenum">
              <a:rPr lang="zh-CN" altLang="en-US" smtClean="0"/>
              <a:pPr>
                <a:defRPr/>
              </a:pPr>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p:spPr>
      </p:sp>
      <p:sp>
        <p:nvSpPr>
          <p:cNvPr id="6656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4" name="灯片编号占位符 3"/>
          <p:cNvSpPr>
            <a:spLocks noGrp="1"/>
          </p:cNvSpPr>
          <p:nvPr>
            <p:ph type="sldNum" sz="quarter" idx="5"/>
          </p:nvPr>
        </p:nvSpPr>
        <p:spPr/>
        <p:txBody>
          <a:bodyPr/>
          <a:lstStyle/>
          <a:p>
            <a:pPr>
              <a:defRPr/>
            </a:pPr>
            <a:fld id="{1887DF2E-82D6-4CB1-BD76-944E7CF7AE7A}" type="slidenum">
              <a:rPr lang="en-US" altLang="zh-CN" smtClean="0"/>
              <a:pPr>
                <a:defRPr/>
              </a:pPr>
              <a:t>13</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8E0CCFA2-2DFC-4462-A130-F12980CE2360}" type="datetimeFigureOut">
              <a:rPr lang="zh-CN" altLang="en-US"/>
              <a:pPr>
                <a:defRPr/>
              </a:pPr>
              <a:t>2013/6/13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0875525-0EEC-41E4-A103-AC02CB7D4C35}"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5ADAB88-1DD7-415B-86F8-3B1ED28C2A12}" type="datetimeFigureOut">
              <a:rPr lang="zh-CN" altLang="en-US"/>
              <a:pPr>
                <a:defRPr/>
              </a:pPr>
              <a:t>2013/6/13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49A3B3-BB09-4974-8881-987B40F97F76}"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8C1F97AF-1702-4C1A-8CAA-929221543718}" type="datetimeFigureOut">
              <a:rPr lang="zh-CN" altLang="en-US"/>
              <a:pPr>
                <a:defRPr/>
              </a:pPr>
              <a:t>2013/6/13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BEA434A-0087-40EA-8258-79ADE3FB43D1}"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3" name="Picture 23" descr="tt"/>
          <p:cNvPicPr>
            <a:picLocks noChangeAspect="1" noChangeArrowheads="1"/>
          </p:cNvPicPr>
          <p:nvPr userDrawn="1"/>
        </p:nvPicPr>
        <p:blipFill>
          <a:blip r:embed="rId2" cstate="print"/>
          <a:srcRect/>
          <a:stretch>
            <a:fillRect/>
          </a:stretch>
        </p:blipFill>
        <p:spPr bwMode="auto">
          <a:xfrm>
            <a:off x="0" y="0"/>
            <a:ext cx="9144000" cy="6473825"/>
          </a:xfrm>
          <a:prstGeom prst="rect">
            <a:avLst/>
          </a:prstGeom>
          <a:noFill/>
          <a:ln w="9525">
            <a:noFill/>
            <a:miter lim="800000"/>
            <a:headEnd/>
            <a:tailEnd/>
          </a:ln>
        </p:spPr>
      </p:pic>
      <p:sp>
        <p:nvSpPr>
          <p:cNvPr id="4" name="矩形 7"/>
          <p:cNvSpPr/>
          <p:nvPr userDrawn="1"/>
        </p:nvSpPr>
        <p:spPr>
          <a:xfrm>
            <a:off x="2071670" y="4648810"/>
            <a:ext cx="2643206" cy="923330"/>
          </a:xfrm>
          <a:prstGeom prst="rect">
            <a:avLst/>
          </a:prstGeom>
          <a:noFill/>
        </p:spPr>
        <p:txBody>
          <a:bodyPr>
            <a:spAutoFit/>
          </a:bodyPr>
          <a:lstStyle/>
          <a:p>
            <a:pPr algn="ctr">
              <a:defRPr/>
            </a:pPr>
            <a:r>
              <a:rPr lang="zh-CN" altLang="en-US" sz="54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微软雅黑" pitchFamily="34" charset="-122"/>
                <a:ea typeface="微软雅黑" pitchFamily="34" charset="-122"/>
              </a:rPr>
              <a:t>谢 谢！</a:t>
            </a:r>
            <a:endParaRPr lang="zh-CN" altLang="en-US" sz="54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5" name="日期占位符 2"/>
          <p:cNvSpPr>
            <a:spLocks noGrp="1"/>
          </p:cNvSpPr>
          <p:nvPr>
            <p:ph type="dt" sz="half" idx="10"/>
          </p:nvPr>
        </p:nvSpPr>
        <p:spPr/>
        <p:txBody>
          <a:bodyPr/>
          <a:lstStyle>
            <a:lvl1pPr>
              <a:defRPr smtClean="0"/>
            </a:lvl1pPr>
          </a:lstStyle>
          <a:p>
            <a:pPr>
              <a:defRPr/>
            </a:pPr>
            <a:fld id="{F97A4E9C-5285-41F7-A790-2ECD5C7AB523}" type="datetimeFigureOut">
              <a:rPr lang="zh-CN" altLang="en-US"/>
              <a:pPr>
                <a:defRPr/>
              </a:pPr>
              <a:t>2013/6/13</a:t>
            </a:fld>
            <a:endParaRPr lang="zh-CN" altLang="en-US"/>
          </a:p>
        </p:txBody>
      </p:sp>
      <p:sp>
        <p:nvSpPr>
          <p:cNvPr id="6" name="页脚占位符 3"/>
          <p:cNvSpPr>
            <a:spLocks noGrp="1"/>
          </p:cNvSpPr>
          <p:nvPr>
            <p:ph type="ftr" sz="quarter" idx="11"/>
          </p:nvPr>
        </p:nvSpPr>
        <p:spPr/>
        <p:txBody>
          <a:bodyPr/>
          <a:lstStyle>
            <a:lvl1pPr>
              <a:defRPr/>
            </a:lvl1pPr>
          </a:lstStyle>
          <a:p>
            <a:pPr>
              <a:defRPr/>
            </a:pPr>
            <a:endParaRPr lang="zh-CN" altLang="en-US"/>
          </a:p>
        </p:txBody>
      </p:sp>
      <p:sp>
        <p:nvSpPr>
          <p:cNvPr id="7" name="灯片编号占位符 4"/>
          <p:cNvSpPr>
            <a:spLocks noGrp="1"/>
          </p:cNvSpPr>
          <p:nvPr>
            <p:ph type="sldNum" sz="quarter" idx="12"/>
          </p:nvPr>
        </p:nvSpPr>
        <p:spPr/>
        <p:txBody>
          <a:bodyPr/>
          <a:lstStyle>
            <a:lvl1pPr>
              <a:defRPr smtClean="0"/>
            </a:lvl1pPr>
          </a:lstStyle>
          <a:p>
            <a:pPr>
              <a:defRPr/>
            </a:pPr>
            <a:fld id="{75E9D114-215E-4F0B-9C69-483A3EAEF262}" type="slidenum">
              <a:rPr lang="zh-CN" altLang="en-US"/>
              <a:pPr>
                <a:defRPr/>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自定义版式">
    <p:spTree>
      <p:nvGrpSpPr>
        <p:cNvPr id="1" name=""/>
        <p:cNvGrpSpPr/>
        <p:nvPr/>
      </p:nvGrpSpPr>
      <p:grpSpPr>
        <a:xfrm>
          <a:off x="0" y="0"/>
          <a:ext cx="0" cy="0"/>
          <a:chOff x="0" y="0"/>
          <a:chExt cx="0" cy="0"/>
        </a:xfrm>
      </p:grpSpPr>
      <p:grpSp>
        <p:nvGrpSpPr>
          <p:cNvPr id="2" name="组合 9"/>
          <p:cNvGrpSpPr/>
          <p:nvPr userDrawn="1"/>
        </p:nvGrpSpPr>
        <p:grpSpPr>
          <a:xfrm>
            <a:off x="0" y="357188"/>
            <a:ext cx="9144000" cy="6057890"/>
            <a:chOff x="0" y="357188"/>
            <a:chExt cx="9144000" cy="6057890"/>
          </a:xfrm>
        </p:grpSpPr>
        <p:pic>
          <p:nvPicPr>
            <p:cNvPr id="7" name="图片 6" descr="01.png"/>
            <p:cNvPicPr>
              <a:picLocks noChangeAspect="1"/>
            </p:cNvPicPr>
            <p:nvPr userDrawn="1"/>
          </p:nvPicPr>
          <p:blipFill>
            <a:blip r:embed="rId2" cstate="print"/>
            <a:srcRect/>
            <a:stretch>
              <a:fillRect/>
            </a:stretch>
          </p:blipFill>
          <p:spPr bwMode="auto">
            <a:xfrm>
              <a:off x="0" y="2071678"/>
              <a:ext cx="9144000" cy="4343400"/>
            </a:xfrm>
            <a:prstGeom prst="rect">
              <a:avLst/>
            </a:prstGeom>
            <a:noFill/>
            <a:ln w="9525">
              <a:noFill/>
              <a:miter lim="800000"/>
              <a:headEnd/>
              <a:tailEnd/>
            </a:ln>
          </p:spPr>
        </p:pic>
        <p:pic>
          <p:nvPicPr>
            <p:cNvPr id="8" name="图片 7" descr="logo.png"/>
            <p:cNvPicPr>
              <a:picLocks noChangeAspect="1"/>
            </p:cNvPicPr>
            <p:nvPr userDrawn="1"/>
          </p:nvPicPr>
          <p:blipFill>
            <a:blip r:embed="rId3" cstate="print"/>
            <a:srcRect/>
            <a:stretch>
              <a:fillRect/>
            </a:stretch>
          </p:blipFill>
          <p:spPr bwMode="auto">
            <a:xfrm>
              <a:off x="7000875" y="357188"/>
              <a:ext cx="1654175" cy="649287"/>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a:solidFill>
                  <a:schemeClr val="tx1"/>
                </a:solidFill>
                <a:latin typeface="Arial Unicode MS" pitchFamily="34" charset="-122"/>
                <a:ea typeface="Arial Unicode MS" pitchFamily="34" charset="-122"/>
                <a:cs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日期占位符 3"/>
          <p:cNvSpPr>
            <a:spLocks noGrp="1"/>
          </p:cNvSpPr>
          <p:nvPr>
            <p:ph type="dt" sz="half" idx="10"/>
          </p:nvPr>
        </p:nvSpPr>
        <p:spPr/>
        <p:txBody>
          <a:bodyPr/>
          <a:lstStyle>
            <a:lvl1pPr>
              <a:defRPr/>
            </a:lvl1pPr>
          </a:lstStyle>
          <a:p>
            <a:pPr>
              <a:defRPr/>
            </a:pPr>
            <a:fld id="{E7063EE3-6EA6-4F91-9820-0F5FF0B6DDE0}" type="datetimeFigureOut">
              <a:rPr lang="zh-CN" altLang="en-US"/>
              <a:pPr>
                <a:defRPr/>
              </a:pPr>
              <a:t>2013/6/13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5A8FD2A-64D7-4D30-A8B1-3D345312DAAF}" type="slidenum">
              <a:rPr lang="zh-CN" altLang="en-US"/>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5FF0FDEF-5984-4135-94A4-DE9285A0B95D}" type="datetimeFigureOut">
              <a:rPr lang="zh-CN" altLang="en-US"/>
              <a:pPr>
                <a:defRPr/>
              </a:pPr>
              <a:t>2013/6/13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842F4B1-4895-4AD8-82BE-00DD6C485E5A}"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3204EEC2-8DC8-40EF-AF28-D51DD812404E}" type="datetimeFigureOut">
              <a:rPr lang="zh-CN" altLang="en-US"/>
              <a:pPr>
                <a:defRPr/>
              </a:pPr>
              <a:t>2013/6/13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D966802-8476-4C38-8CBC-2066A26C95FE}"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9D60201A-54D2-4F61-89B1-333AB691B309}" type="datetimeFigureOut">
              <a:rPr lang="zh-CN" altLang="en-US"/>
              <a:pPr>
                <a:defRPr/>
              </a:pPr>
              <a:t>2013/6/13</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43E95701-51F1-4074-986A-04FA487AF05E}"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B514FB5-64C3-4007-9C1A-22874F67B5D8}" type="datetimeFigureOut">
              <a:rPr lang="zh-CN" altLang="en-US"/>
              <a:pPr>
                <a:defRPr/>
              </a:pPr>
              <a:t>2013/6/13</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B7E3D7C4-978E-4D9F-9003-F73168637133}"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5012A38-2D14-4616-B813-5CD9E351F627}" type="datetimeFigureOut">
              <a:rPr lang="zh-CN" altLang="en-US"/>
              <a:pPr>
                <a:defRPr/>
              </a:pPr>
              <a:t>2013/6/13</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7519F45-1520-4695-9A60-F4730FD2A341}"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4D6C0D16-631D-4C4C-9CCA-BEF2058B2ABF}" type="datetimeFigureOut">
              <a:rPr lang="zh-CN" altLang="en-US"/>
              <a:pPr>
                <a:defRPr/>
              </a:pPr>
              <a:t>2013/6/13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B28ED22-48F6-47F6-8917-46D54012B473}"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3AC9182B-5FB9-42B6-A25C-9E59F520DCA5}" type="datetimeFigureOut">
              <a:rPr lang="zh-CN" altLang="en-US"/>
              <a:pPr>
                <a:defRPr/>
              </a:pPr>
              <a:t>2013/6/13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C9DC106-EA2A-4B7A-B76D-9FDEE4EFAD4A}"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4514"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64515"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0EDFFBBF-9C68-4C23-AF58-924385C68948}" type="datetimeFigureOut">
              <a:rPr lang="zh-CN" altLang="en-US"/>
              <a:pPr>
                <a:defRPr/>
              </a:pPr>
              <a:t>2013/6/13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BB3916E0-C9B0-43EF-8766-CD99D2B46E83}" type="slidenum">
              <a:rPr lang="zh-CN" altLang="en-US"/>
              <a:pPr>
                <a:defRPr/>
              </a:pPr>
              <a:t>‹#›</a:t>
            </a:fld>
            <a:endParaRPr lang="zh-CN" altLang="en-US"/>
          </a:p>
        </p:txBody>
      </p:sp>
      <p:pic>
        <p:nvPicPr>
          <p:cNvPr id="64519" name="图片 6" descr="03.png"/>
          <p:cNvPicPr>
            <a:picLocks noChangeAspect="1"/>
          </p:cNvPicPr>
          <p:nvPr userDrawn="1"/>
        </p:nvPicPr>
        <p:blipFill>
          <a:blip r:embed="rId20" cstate="print"/>
          <a:srcRect/>
          <a:stretch>
            <a:fillRect/>
          </a:stretch>
        </p:blipFill>
        <p:spPr bwMode="auto">
          <a:xfrm>
            <a:off x="0" y="0"/>
            <a:ext cx="9144000" cy="1147763"/>
          </a:xfrm>
          <a:prstGeom prst="rect">
            <a:avLst/>
          </a:prstGeom>
          <a:noFill/>
          <a:ln w="9525">
            <a:noFill/>
            <a:miter lim="800000"/>
            <a:headEnd/>
            <a:tailEnd/>
          </a:ln>
        </p:spPr>
      </p:pic>
      <p:pic>
        <p:nvPicPr>
          <p:cNvPr id="64520" name="图片 7" descr="logo.png"/>
          <p:cNvPicPr>
            <a:picLocks noChangeAspect="1"/>
          </p:cNvPicPr>
          <p:nvPr userDrawn="1"/>
        </p:nvPicPr>
        <p:blipFill>
          <a:blip r:embed="rId21" cstate="print"/>
          <a:srcRect/>
          <a:stretch>
            <a:fillRect/>
          </a:stretch>
        </p:blipFill>
        <p:spPr bwMode="auto">
          <a:xfrm>
            <a:off x="7643813" y="160338"/>
            <a:ext cx="1192212" cy="468312"/>
          </a:xfrm>
          <a:prstGeom prst="rect">
            <a:avLst/>
          </a:prstGeom>
          <a:noFill/>
          <a:ln w="9525">
            <a:noFill/>
            <a:miter lim="800000"/>
            <a:headEnd/>
            <a:tailEnd/>
          </a:ln>
        </p:spPr>
      </p:pic>
      <p:sp>
        <p:nvSpPr>
          <p:cNvPr id="9" name="矩形 8"/>
          <p:cNvSpPr/>
          <p:nvPr userDrawn="1"/>
        </p:nvSpPr>
        <p:spPr>
          <a:xfrm>
            <a:off x="0" y="6572250"/>
            <a:ext cx="9144000" cy="285750"/>
          </a:xfrm>
          <a:prstGeom prst="rect">
            <a:avLst/>
          </a:prstGeom>
          <a:solidFill>
            <a:srgbClr val="2658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副标题 2"/>
          <p:cNvSpPr txBox="1">
            <a:spLocks/>
          </p:cNvSpPr>
          <p:nvPr userDrawn="1"/>
        </p:nvSpPr>
        <p:spPr>
          <a:xfrm>
            <a:off x="4000500" y="6572250"/>
            <a:ext cx="4900613" cy="285750"/>
          </a:xfrm>
          <a:prstGeom prst="rect">
            <a:avLst/>
          </a:prstGeom>
        </p:spPr>
        <p:txBody>
          <a:bodyPr>
            <a:normAutofit/>
          </a:bodyPr>
          <a:lstStyle/>
          <a:p>
            <a:pPr marL="342900" indent="-342900" algn="r" fontAlgn="auto">
              <a:spcBef>
                <a:spcPct val="20000"/>
              </a:spcBef>
              <a:spcAft>
                <a:spcPts val="0"/>
              </a:spcAft>
              <a:defRPr/>
            </a:pPr>
            <a:r>
              <a:rPr lang="en-US" altLang="zh-CN" sz="900" b="1" dirty="0">
                <a:solidFill>
                  <a:schemeClr val="bg1"/>
                </a:solidFill>
                <a:latin typeface="Arial" pitchFamily="34" charset="0"/>
                <a:ea typeface="+mn-ea"/>
                <a:cs typeface="Arial" pitchFamily="34" charset="0"/>
              </a:rPr>
              <a:t>Hangzhou </a:t>
            </a:r>
            <a:r>
              <a:rPr lang="en-US" altLang="zh-CN" sz="900" b="1" dirty="0" smtClean="0">
                <a:solidFill>
                  <a:schemeClr val="bg1"/>
                </a:solidFill>
                <a:latin typeface="Arial" pitchFamily="34" charset="0"/>
                <a:ea typeface="+mn-ea"/>
                <a:cs typeface="Arial" pitchFamily="34" charset="0"/>
              </a:rPr>
              <a:t>UTRY </a:t>
            </a:r>
            <a:r>
              <a:rPr lang="en-US" altLang="zh-CN" sz="900" b="1" dirty="0">
                <a:solidFill>
                  <a:schemeClr val="bg1"/>
                </a:solidFill>
                <a:latin typeface="Arial" pitchFamily="34" charset="0"/>
                <a:ea typeface="+mn-ea"/>
                <a:cs typeface="Arial" pitchFamily="34" charset="0"/>
              </a:rPr>
              <a:t>Communication Technology </a:t>
            </a:r>
            <a:r>
              <a:rPr lang="en-US" altLang="zh-CN" sz="900" b="1" dirty="0" smtClean="0">
                <a:solidFill>
                  <a:schemeClr val="bg1"/>
                </a:solidFill>
                <a:latin typeface="Arial" pitchFamily="34" charset="0"/>
                <a:ea typeface="+mn-ea"/>
                <a:cs typeface="Arial" pitchFamily="34" charset="0"/>
              </a:rPr>
              <a:t>Co.,Ltd.</a:t>
            </a:r>
            <a:endParaRPr lang="zh-CN" altLang="en-US" sz="900" b="1" dirty="0">
              <a:solidFill>
                <a:schemeClr val="bg1"/>
              </a:solidFill>
              <a:latin typeface="Arial" pitchFamily="34" charset="0"/>
              <a:ea typeface="+mn-ea"/>
              <a:cs typeface="Arial" pitchFamily="34" charset="0"/>
            </a:endParaRPr>
          </a:p>
        </p:txBody>
      </p:sp>
    </p:spTree>
  </p:cSld>
  <p:clrMap bg1="lt1" tx1="dk1" bg2="lt2" tx2="dk2" accent1="accent1" accent2="accent2" accent3="accent3" accent4="accent4" accent5="accent5" accent6="accent6" hlink="hlink" folHlink="folHlink"/>
  <p:sldLayoutIdLst>
    <p:sldLayoutId id="2147483653" r:id="rId1"/>
    <p:sldLayoutId id="214748366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4" r:id="rId12"/>
    <p:sldLayoutId id="2147483667" r:id="rId13"/>
    <p:sldLayoutId id="2147483668" r:id="rId14"/>
    <p:sldLayoutId id="2147483669" r:id="rId15"/>
    <p:sldLayoutId id="2147483670" r:id="rId16"/>
    <p:sldLayoutId id="2147483671" r:id="rId17"/>
    <p:sldLayoutId id="2147483672" r:id="rId18"/>
  </p:sldLayoutIdLst>
  <p:txStyles>
    <p:titleStyle>
      <a:lvl1pPr algn="ctr" rtl="0" eaLnBrk="0" fontAlgn="base" hangingPunct="0">
        <a:spcBef>
          <a:spcPct val="0"/>
        </a:spcBef>
        <a:spcAft>
          <a:spcPct val="0"/>
        </a:spcAft>
        <a:defRPr sz="4400" kern="1200">
          <a:solidFill>
            <a:schemeClr val="tx1"/>
          </a:solidFill>
          <a:latin typeface="微软雅黑" pitchFamily="34" charset="-122"/>
          <a:ea typeface="微软雅黑" pitchFamily="34" charset="-122"/>
          <a:cs typeface="微软雅黑"/>
        </a:defRPr>
      </a:lvl1pPr>
      <a:lvl2pPr algn="ctr" rtl="0" eaLnBrk="0" fontAlgn="base" hangingPunct="0">
        <a:spcBef>
          <a:spcPct val="0"/>
        </a:spcBef>
        <a:spcAft>
          <a:spcPct val="0"/>
        </a:spcAft>
        <a:defRPr sz="4400">
          <a:solidFill>
            <a:schemeClr val="tx1"/>
          </a:solidFill>
          <a:latin typeface="微软雅黑" pitchFamily="34" charset="-122"/>
          <a:ea typeface="微软雅黑" pitchFamily="34" charset="-122"/>
          <a:cs typeface="微软雅黑"/>
        </a:defRPr>
      </a:lvl2pPr>
      <a:lvl3pPr algn="ctr" rtl="0" eaLnBrk="0" fontAlgn="base" hangingPunct="0">
        <a:spcBef>
          <a:spcPct val="0"/>
        </a:spcBef>
        <a:spcAft>
          <a:spcPct val="0"/>
        </a:spcAft>
        <a:defRPr sz="4400">
          <a:solidFill>
            <a:schemeClr val="tx1"/>
          </a:solidFill>
          <a:latin typeface="微软雅黑" pitchFamily="34" charset="-122"/>
          <a:ea typeface="微软雅黑" pitchFamily="34" charset="-122"/>
          <a:cs typeface="微软雅黑"/>
        </a:defRPr>
      </a:lvl3pPr>
      <a:lvl4pPr algn="ctr" rtl="0" eaLnBrk="0" fontAlgn="base" hangingPunct="0">
        <a:spcBef>
          <a:spcPct val="0"/>
        </a:spcBef>
        <a:spcAft>
          <a:spcPct val="0"/>
        </a:spcAft>
        <a:defRPr sz="4400">
          <a:solidFill>
            <a:schemeClr val="tx1"/>
          </a:solidFill>
          <a:latin typeface="微软雅黑" pitchFamily="34" charset="-122"/>
          <a:ea typeface="微软雅黑" pitchFamily="34" charset="-122"/>
          <a:cs typeface="微软雅黑"/>
        </a:defRPr>
      </a:lvl4pPr>
      <a:lvl5pPr algn="ctr" rtl="0" eaLnBrk="0" fontAlgn="base" hangingPunct="0">
        <a:spcBef>
          <a:spcPct val="0"/>
        </a:spcBef>
        <a:spcAft>
          <a:spcPct val="0"/>
        </a:spcAft>
        <a:defRPr sz="4400">
          <a:solidFill>
            <a:schemeClr val="tx1"/>
          </a:solidFill>
          <a:latin typeface="微软雅黑" pitchFamily="34" charset="-122"/>
          <a:ea typeface="微软雅黑" pitchFamily="34" charset="-122"/>
          <a:cs typeface="微软雅黑"/>
        </a:defRPr>
      </a:lvl5pPr>
      <a:lvl6pPr marL="457200" algn="ctr" rtl="0" fontAlgn="base">
        <a:spcBef>
          <a:spcPct val="0"/>
        </a:spcBef>
        <a:spcAft>
          <a:spcPct val="0"/>
        </a:spcAft>
        <a:defRPr sz="4400">
          <a:solidFill>
            <a:schemeClr val="tx1"/>
          </a:solidFill>
          <a:latin typeface="微软雅黑" pitchFamily="34" charset="-122"/>
          <a:ea typeface="微软雅黑" pitchFamily="34" charset="-122"/>
        </a:defRPr>
      </a:lvl6pPr>
      <a:lvl7pPr marL="914400" algn="ctr" rtl="0" fontAlgn="base">
        <a:spcBef>
          <a:spcPct val="0"/>
        </a:spcBef>
        <a:spcAft>
          <a:spcPct val="0"/>
        </a:spcAft>
        <a:defRPr sz="4400">
          <a:solidFill>
            <a:schemeClr val="tx1"/>
          </a:solidFill>
          <a:latin typeface="微软雅黑" pitchFamily="34" charset="-122"/>
          <a:ea typeface="微软雅黑" pitchFamily="34" charset="-122"/>
        </a:defRPr>
      </a:lvl7pPr>
      <a:lvl8pPr marL="1371600" algn="ctr" rtl="0" fontAlgn="base">
        <a:spcBef>
          <a:spcPct val="0"/>
        </a:spcBef>
        <a:spcAft>
          <a:spcPct val="0"/>
        </a:spcAft>
        <a:defRPr sz="4400">
          <a:solidFill>
            <a:schemeClr val="tx1"/>
          </a:solidFill>
          <a:latin typeface="微软雅黑" pitchFamily="34" charset="-122"/>
          <a:ea typeface="微软雅黑" pitchFamily="34" charset="-122"/>
        </a:defRPr>
      </a:lvl8pPr>
      <a:lvl9pPr marL="1828800" algn="ctr" rtl="0" fontAlgn="base">
        <a:spcBef>
          <a:spcPct val="0"/>
        </a:spcBef>
        <a:spcAft>
          <a:spcPct val="0"/>
        </a:spcAft>
        <a:defRPr sz="4400">
          <a:solidFill>
            <a:schemeClr val="tx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微软雅黑" pitchFamily="34" charset="-122"/>
          <a:ea typeface="微软雅黑" pitchFamily="34" charset="-122"/>
          <a:cs typeface="微软雅黑"/>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微软雅黑" pitchFamily="34" charset="-122"/>
          <a:ea typeface="微软雅黑" pitchFamily="34" charset="-122"/>
          <a:cs typeface="微软雅黑"/>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微软雅黑" pitchFamily="34" charset="-122"/>
          <a:ea typeface="微软雅黑" pitchFamily="34" charset="-122"/>
          <a:cs typeface="微软雅黑"/>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微软雅黑" pitchFamily="34" charset="-122"/>
          <a:ea typeface="微软雅黑" pitchFamily="34" charset="-122"/>
          <a:cs typeface="微软雅黑"/>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微软雅黑" pitchFamily="34" charset="-122"/>
          <a:ea typeface="微软雅黑" pitchFamily="34" charset="-122"/>
          <a:cs typeface="微软雅黑"/>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38.pn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emf"/><Relationship Id="rId5" Type="http://schemas.openxmlformats.org/officeDocument/2006/relationships/image" Target="../media/image31.jpeg"/><Relationship Id="rId10" Type="http://schemas.openxmlformats.org/officeDocument/2006/relationships/image" Target="../media/image36.emf"/><Relationship Id="rId4" Type="http://schemas.openxmlformats.org/officeDocument/2006/relationships/image" Target="../media/image30.jpeg"/><Relationship Id="rId9" Type="http://schemas.openxmlformats.org/officeDocument/2006/relationships/image" Target="../media/image35.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0.jpeg"/><Relationship Id="rId7"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jpeg"/></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15.xml"/><Relationship Id="rId4" Type="http://schemas.openxmlformats.org/officeDocument/2006/relationships/image" Target="../media/image95.jpeg"/></Relationships>
</file>

<file path=ppt/slides/_rels/slide53.xml.rels><?xml version="1.0" encoding="UTF-8" standalone="yes"?>
<Relationships xmlns="http://schemas.openxmlformats.org/package/2006/relationships"><Relationship Id="rId2" Type="http://schemas.openxmlformats.org/officeDocument/2006/relationships/image" Target="../media/image96.gif"/><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jpeg"/><Relationship Id="rId2" Type="http://schemas.openxmlformats.org/officeDocument/2006/relationships/image" Target="../media/image12.wmf"/><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jpeg"/><Relationship Id="rId5" Type="http://schemas.openxmlformats.org/officeDocument/2006/relationships/image" Target="../media/image15.wmf"/><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bwMode="auto">
          <a:xfrm>
            <a:off x="2786050" y="3143254"/>
            <a:ext cx="5937250" cy="85725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algn="ctr">
              <a:defRPr/>
            </a:pPr>
            <a:r>
              <a:rPr lang="en-US" altLang="zh-CN" sz="2200" dirty="0" smtClean="0">
                <a:solidFill>
                  <a:srgbClr val="0099FF"/>
                </a:solidFill>
                <a:effectLst>
                  <a:outerShdw blurRad="50800" dist="38100" dir="2700000" algn="tl" rotWithShape="0">
                    <a:prstClr val="black">
                      <a:alpha val="40000"/>
                    </a:prstClr>
                  </a:outerShdw>
                </a:effectLst>
                <a:latin typeface="Arial Black" pitchFamily="34" charset="0"/>
              </a:rPr>
              <a:t>Knowledge Management System </a:t>
            </a:r>
            <a:endParaRPr kumimoji="0" lang="zh-CN" altLang="en-US" sz="2200" b="0" i="0" u="none" strike="noStrike" kern="1200" cap="none" spc="0" normalizeH="0" baseline="0" noProof="0" dirty="0">
              <a:ln>
                <a:noFill/>
              </a:ln>
              <a:solidFill>
                <a:srgbClr val="0099FF"/>
              </a:solidFill>
              <a:effectLst>
                <a:outerShdw blurRad="50800" dist="38100" dir="2700000" algn="tl" rotWithShape="0">
                  <a:prstClr val="black">
                    <a:alpha val="40000"/>
                  </a:prstClr>
                </a:outerShdw>
              </a:effectLst>
              <a:uLnTx/>
              <a:uFillTx/>
              <a:latin typeface="Arial Black" pitchFamily="34" charset="0"/>
              <a:ea typeface="Arial Unicode MS" pitchFamily="34" charset="-122"/>
              <a:cs typeface="Arial Unicode MS" pitchFamily="34" charset="-122"/>
            </a:endParaRPr>
          </a:p>
        </p:txBody>
      </p:sp>
      <p:grpSp>
        <p:nvGrpSpPr>
          <p:cNvPr id="2" name="组合 8"/>
          <p:cNvGrpSpPr/>
          <p:nvPr/>
        </p:nvGrpSpPr>
        <p:grpSpPr>
          <a:xfrm>
            <a:off x="597851" y="1817729"/>
            <a:ext cx="7946406" cy="3254339"/>
            <a:chOff x="597851" y="1817729"/>
            <a:chExt cx="7946406" cy="3254339"/>
          </a:xfrm>
        </p:grpSpPr>
        <p:sp>
          <p:nvSpPr>
            <p:cNvPr id="6" name="TextBox 5"/>
            <p:cNvSpPr txBox="1"/>
            <p:nvPr/>
          </p:nvSpPr>
          <p:spPr>
            <a:xfrm>
              <a:off x="597851" y="1817729"/>
              <a:ext cx="7946406" cy="923330"/>
            </a:xfrm>
            <a:prstGeom prst="rect">
              <a:avLst/>
            </a:prstGeom>
            <a:noFill/>
          </p:spPr>
          <p:txBody>
            <a:bodyPr wrap="none">
              <a:spAutoFit/>
            </a:bodyPr>
            <a:lstStyle/>
            <a:p>
              <a:pPr fontAlgn="auto">
                <a:spcBef>
                  <a:spcPts val="0"/>
                </a:spcBef>
                <a:spcAft>
                  <a:spcPts val="0"/>
                </a:spcAft>
                <a:defRPr/>
              </a:pPr>
              <a:r>
                <a:rPr lang="en-US" altLang="zh-CN" sz="5400" b="1" dirty="0" smtClean="0">
                  <a:solidFill>
                    <a:srgbClr val="2658AD"/>
                  </a:solidFill>
                  <a:effectLst>
                    <a:innerShdw blurRad="63500" dist="50800">
                      <a:prstClr val="black">
                        <a:alpha val="50000"/>
                      </a:prstClr>
                    </a:innerShdw>
                    <a:reflection blurRad="25400" stA="30000" endPos="30000" dist="50800" dir="5400000" sy="-100000" algn="bl" rotWithShape="0"/>
                  </a:effectLst>
                  <a:latin typeface="微软雅黑" pitchFamily="34" charset="-122"/>
                  <a:ea typeface="微软雅黑" pitchFamily="34" charset="-122"/>
                </a:rPr>
                <a:t>U-CKMS</a:t>
              </a:r>
              <a:r>
                <a:rPr lang="zh-CN" altLang="en-US" sz="5400" b="1" dirty="0" smtClean="0">
                  <a:solidFill>
                    <a:srgbClr val="2658AD"/>
                  </a:solidFill>
                  <a:effectLst>
                    <a:innerShdw blurRad="63500" dist="50800">
                      <a:prstClr val="black">
                        <a:alpha val="50000"/>
                      </a:prstClr>
                    </a:innerShdw>
                    <a:reflection blurRad="25400" stA="30000" endPos="30000" dist="50800" dir="5400000" sy="-100000" algn="bl" rotWithShape="0"/>
                  </a:effectLst>
                  <a:latin typeface="微软雅黑" pitchFamily="34" charset="-122"/>
                  <a:ea typeface="微软雅黑" pitchFamily="34" charset="-122"/>
                </a:rPr>
                <a:t>知识库管理系统</a:t>
              </a:r>
              <a:endParaRPr lang="zh-CN" altLang="en-US" sz="5400" b="1" dirty="0">
                <a:solidFill>
                  <a:srgbClr val="2658AD"/>
                </a:solidFill>
                <a:effectLst>
                  <a:innerShdw blurRad="63500" dist="50800">
                    <a:prstClr val="black">
                      <a:alpha val="50000"/>
                    </a:prstClr>
                  </a:innerShdw>
                  <a:reflection blurRad="25400" stA="30000" endPos="30000" dist="50800" dir="5400000" sy="-100000" algn="bl" rotWithShape="0"/>
                </a:effectLst>
                <a:latin typeface="微软雅黑" pitchFamily="34" charset="-122"/>
                <a:ea typeface="微软雅黑" pitchFamily="34" charset="-122"/>
              </a:endParaRPr>
            </a:p>
          </p:txBody>
        </p:sp>
        <p:sp>
          <p:nvSpPr>
            <p:cNvPr id="8" name="标题 1"/>
            <p:cNvSpPr txBox="1">
              <a:spLocks/>
            </p:cNvSpPr>
            <p:nvPr/>
          </p:nvSpPr>
          <p:spPr bwMode="auto">
            <a:xfrm>
              <a:off x="4429124" y="4214818"/>
              <a:ext cx="3365482"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228600" marR="0" lvl="0" indent="-228600" algn="r" defTabSz="914400" rtl="0" eaLnBrk="0" fontAlgn="t" latinLnBrk="0" hangingPunct="0">
                <a:lnSpc>
                  <a:spcPct val="100000"/>
                </a:lnSpc>
                <a:spcBef>
                  <a:spcPct val="0"/>
                </a:spcBef>
                <a:spcAft>
                  <a:spcPct val="15000"/>
                </a:spcAft>
                <a:buClrTx/>
                <a:buSzTx/>
                <a:buFontTx/>
                <a:buNone/>
                <a:tabLst/>
                <a:defRPr/>
              </a:pPr>
              <a:r>
                <a:rPr kumimoji="0" lang="zh-CN" altLang="en-US" sz="1400" b="1" i="0" u="none" strike="noStrike" kern="1200" cap="none" spc="0" normalizeH="0" baseline="0" noProof="0" dirty="0" smtClean="0">
                  <a:ln>
                    <a:noFill/>
                  </a:ln>
                  <a:solidFill>
                    <a:schemeClr val="bg1"/>
                  </a:solidFill>
                  <a:effectLst/>
                  <a:uLnTx/>
                  <a:uFillTx/>
                  <a:latin typeface="Arial Unicode MS" pitchFamily="34" charset="-122"/>
                  <a:ea typeface="Arial Unicode MS" pitchFamily="34" charset="-122"/>
                  <a:cs typeface="Arial Unicode MS" pitchFamily="34" charset="-122"/>
                </a:rPr>
                <a:t>杭州远传通信技术有限公司</a:t>
              </a:r>
              <a:r>
                <a:rPr kumimoji="0" lang="en-US" altLang="zh-CN" sz="1400" b="1" i="0" u="none" strike="noStrike" kern="1200" cap="none" spc="0" normalizeH="0" baseline="0" noProof="0" dirty="0" smtClean="0">
                  <a:ln>
                    <a:noFill/>
                  </a:ln>
                  <a:solidFill>
                    <a:schemeClr val="bg1"/>
                  </a:solidFill>
                  <a:effectLst/>
                  <a:uLnTx/>
                  <a:uFillTx/>
                  <a:latin typeface="Arial Unicode MS" pitchFamily="34" charset="-122"/>
                  <a:ea typeface="Arial Unicode MS" pitchFamily="34" charset="-122"/>
                  <a:cs typeface="Arial Unicode MS" pitchFamily="34" charset="-122"/>
                </a:rPr>
                <a:t/>
              </a:r>
              <a:br>
                <a:rPr kumimoji="0" lang="en-US" altLang="zh-CN" sz="1400" b="1" i="0" u="none" strike="noStrike" kern="1200" cap="none" spc="0" normalizeH="0" baseline="0" noProof="0" dirty="0" smtClean="0">
                  <a:ln>
                    <a:noFill/>
                  </a:ln>
                  <a:solidFill>
                    <a:schemeClr val="bg1"/>
                  </a:solidFill>
                  <a:effectLst/>
                  <a:uLnTx/>
                  <a:uFillTx/>
                  <a:latin typeface="Arial Unicode MS" pitchFamily="34" charset="-122"/>
                  <a:ea typeface="Arial Unicode MS" pitchFamily="34" charset="-122"/>
                  <a:cs typeface="Arial Unicode MS" pitchFamily="34" charset="-122"/>
                </a:rPr>
              </a:br>
              <a:r>
                <a:rPr kumimoji="0" lang="en-US" altLang="zh-CN" sz="1400" b="1" i="0" u="none" strike="noStrike" kern="1200" cap="none" spc="0" normalizeH="0" baseline="0" noProof="0" dirty="0" smtClean="0">
                  <a:ln>
                    <a:noFill/>
                  </a:ln>
                  <a:solidFill>
                    <a:schemeClr val="bg1"/>
                  </a:solidFill>
                  <a:effectLst/>
                  <a:uLnTx/>
                  <a:uFillTx/>
                  <a:latin typeface="Arial Unicode MS" pitchFamily="34" charset="-122"/>
                  <a:ea typeface="Arial Unicode MS" pitchFamily="34" charset="-122"/>
                  <a:cs typeface="Arial Unicode MS" pitchFamily="34" charset="-122"/>
                </a:rPr>
                <a:t>2011-11-21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heckerboard(across)">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Grp="1"/>
          </p:cNvSpPr>
          <p:nvPr>
            <p:ph type="title"/>
          </p:nvPr>
        </p:nvSpPr>
        <p:spPr>
          <a:xfrm>
            <a:off x="285720" y="371460"/>
            <a:ext cx="8321699" cy="914400"/>
          </a:xfrm>
        </p:spPr>
        <p:txBody>
          <a:bodyPr/>
          <a:lstStyle/>
          <a:p>
            <a:pPr hangingPunct="1"/>
            <a:r>
              <a:rPr lang="zh-CN" altLang="en-US" sz="3200" b="1" dirty="0" smtClean="0">
                <a:latin typeface="微软雅黑" pitchFamily="34" charset="-122"/>
                <a:ea typeface="微软雅黑" pitchFamily="34" charset="-122"/>
              </a:rPr>
              <a:t>以客户为导向建立统一的知识管理体系</a:t>
            </a:r>
            <a:endParaRPr lang="en-US" altLang="en-US" sz="3200" b="1" dirty="0">
              <a:latin typeface="微软雅黑" pitchFamily="34" charset="-122"/>
              <a:ea typeface="微软雅黑" pitchFamily="34" charset="-122"/>
            </a:endParaRPr>
          </a:p>
        </p:txBody>
      </p:sp>
      <p:sp>
        <p:nvSpPr>
          <p:cNvPr id="133" name="AutoShape 4"/>
          <p:cNvSpPr>
            <a:spLocks noChangeArrowheads="1"/>
          </p:cNvSpPr>
          <p:nvPr/>
        </p:nvSpPr>
        <p:spPr bwMode="auto">
          <a:xfrm>
            <a:off x="4051300" y="1357298"/>
            <a:ext cx="4872038" cy="2195513"/>
          </a:xfrm>
          <a:prstGeom prst="roundRect">
            <a:avLst>
              <a:gd name="adj" fmla="val 16667"/>
            </a:avLst>
          </a:prstGeom>
          <a:noFill/>
          <a:ln w="19050" algn="ctr">
            <a:solidFill>
              <a:srgbClr val="C0C0C0"/>
            </a:solidFill>
            <a:round/>
            <a:headEnd/>
            <a:tailEnd/>
          </a:ln>
        </p:spPr>
        <p:txBody>
          <a:bodyPr wrap="none" lIns="72272" tIns="37582" rIns="72272" bIns="37582" anchor="ctr"/>
          <a:lstStyle/>
          <a:p>
            <a:pPr algn="ctr">
              <a:spcBef>
                <a:spcPct val="30000"/>
              </a:spcBef>
            </a:pPr>
            <a:endParaRPr lang="zh-CN" altLang="en-US">
              <a:latin typeface="华文细黑" pitchFamily="2" charset="-122"/>
              <a:ea typeface="华文细黑" pitchFamily="2" charset="-122"/>
            </a:endParaRPr>
          </a:p>
          <a:p>
            <a:pPr algn="ctr"/>
            <a:endParaRPr lang="zh-CN" altLang="en-US">
              <a:latin typeface="华文细黑" pitchFamily="2" charset="-122"/>
              <a:ea typeface="华文细黑" pitchFamily="2" charset="-122"/>
            </a:endParaRPr>
          </a:p>
        </p:txBody>
      </p:sp>
      <p:sp>
        <p:nvSpPr>
          <p:cNvPr id="134" name="Text Box 5"/>
          <p:cNvSpPr txBox="1">
            <a:spLocks noChangeArrowheads="1"/>
          </p:cNvSpPr>
          <p:nvPr/>
        </p:nvSpPr>
        <p:spPr bwMode="auto">
          <a:xfrm>
            <a:off x="825500" y="1433500"/>
            <a:ext cx="161925" cy="287337"/>
          </a:xfrm>
          <a:prstGeom prst="rect">
            <a:avLst/>
          </a:prstGeom>
          <a:noFill/>
          <a:ln w="9525" algn="ctr">
            <a:noFill/>
            <a:miter lim="800000"/>
            <a:headEnd/>
            <a:tailEnd/>
          </a:ln>
        </p:spPr>
        <p:txBody>
          <a:bodyPr wrap="none" lIns="80540" tIns="41881" rIns="80540" bIns="41881">
            <a:spAutoFit/>
          </a:bodyPr>
          <a:lstStyle/>
          <a:p>
            <a:pPr defTabSz="912813">
              <a:lnSpc>
                <a:spcPct val="110000"/>
              </a:lnSpc>
              <a:spcBef>
                <a:spcPct val="50000"/>
              </a:spcBef>
              <a:buSzPct val="80000"/>
            </a:pPr>
            <a:endParaRPr lang="zh-CN" altLang="en-US" sz="1200">
              <a:latin typeface="华文细黑" pitchFamily="2" charset="-122"/>
              <a:ea typeface="华文细黑" pitchFamily="2" charset="-122"/>
            </a:endParaRPr>
          </a:p>
        </p:txBody>
      </p:sp>
      <p:grpSp>
        <p:nvGrpSpPr>
          <p:cNvPr id="3" name="组合 19"/>
          <p:cNvGrpSpPr>
            <a:grpSpLocks/>
          </p:cNvGrpSpPr>
          <p:nvPr/>
        </p:nvGrpSpPr>
        <p:grpSpPr bwMode="auto">
          <a:xfrm>
            <a:off x="117475" y="3892537"/>
            <a:ext cx="915988" cy="765175"/>
            <a:chOff x="2312622" y="5390542"/>
            <a:chExt cx="1214446" cy="2121044"/>
          </a:xfrm>
        </p:grpSpPr>
        <p:pic>
          <p:nvPicPr>
            <p:cNvPr id="136" name="Picture 6"/>
            <p:cNvPicPr>
              <a:picLocks noChangeAspect="1" noChangeArrowheads="1"/>
            </p:cNvPicPr>
            <p:nvPr/>
          </p:nvPicPr>
          <p:blipFill>
            <a:blip r:embed="rId2" cstate="print"/>
            <a:srcRect/>
            <a:stretch>
              <a:fillRect/>
            </a:stretch>
          </p:blipFill>
          <p:spPr bwMode="auto">
            <a:xfrm>
              <a:off x="2499946" y="5390542"/>
              <a:ext cx="854532" cy="1443366"/>
            </a:xfrm>
            <a:prstGeom prst="rect">
              <a:avLst/>
            </a:prstGeom>
            <a:ln>
              <a:noFill/>
            </a:ln>
            <a:effectLst>
              <a:outerShdw blurRad="292100" dist="139700" dir="2700000" algn="tl" rotWithShape="0">
                <a:srgbClr val="333333">
                  <a:alpha val="65000"/>
                </a:srgbClr>
              </a:outerShdw>
            </a:effectLst>
          </p:spPr>
        </p:pic>
        <p:sp>
          <p:nvSpPr>
            <p:cNvPr id="137" name="TextBox 9"/>
            <p:cNvSpPr txBox="1">
              <a:spLocks noChangeArrowheads="1"/>
            </p:cNvSpPr>
            <p:nvPr/>
          </p:nvSpPr>
          <p:spPr bwMode="auto">
            <a:xfrm>
              <a:off x="2312622" y="6590628"/>
              <a:ext cx="1214446" cy="920958"/>
            </a:xfrm>
            <a:prstGeom prst="rect">
              <a:avLst/>
            </a:prstGeom>
            <a:noFill/>
            <a:ln w="9525">
              <a:noFill/>
              <a:miter lim="800000"/>
              <a:headEnd/>
              <a:tailEnd/>
            </a:ln>
          </p:spPr>
          <p:txBody>
            <a:bodyPr>
              <a:spAutoFit/>
            </a:bodyPr>
            <a:lstStyle/>
            <a:p>
              <a:pPr algn="ctr">
                <a:lnSpc>
                  <a:spcPct val="130000"/>
                </a:lnSpc>
              </a:pPr>
              <a:r>
                <a:rPr lang="zh-CN" altLang="en-US" sz="1200">
                  <a:latin typeface="华文细黑" pitchFamily="2" charset="-122"/>
                  <a:ea typeface="华文细黑" pitchFamily="2" charset="-122"/>
                </a:rPr>
                <a:t>监控人员</a:t>
              </a:r>
            </a:p>
          </p:txBody>
        </p:sp>
      </p:grpSp>
      <p:grpSp>
        <p:nvGrpSpPr>
          <p:cNvPr id="4" name="组合 12"/>
          <p:cNvGrpSpPr>
            <a:grpSpLocks/>
          </p:cNvGrpSpPr>
          <p:nvPr/>
        </p:nvGrpSpPr>
        <p:grpSpPr bwMode="auto">
          <a:xfrm>
            <a:off x="207963" y="3054337"/>
            <a:ext cx="849312" cy="687388"/>
            <a:chOff x="2444805" y="1233884"/>
            <a:chExt cx="1214446" cy="1864709"/>
          </a:xfrm>
        </p:grpSpPr>
        <p:pic>
          <p:nvPicPr>
            <p:cNvPr id="142" name="Picture 9"/>
            <p:cNvPicPr>
              <a:picLocks noChangeArrowheads="1"/>
            </p:cNvPicPr>
            <p:nvPr/>
          </p:nvPicPr>
          <p:blipFill>
            <a:blip r:embed="rId3" cstate="print"/>
            <a:srcRect/>
            <a:stretch>
              <a:fillRect/>
            </a:stretch>
          </p:blipFill>
          <p:spPr bwMode="auto">
            <a:xfrm>
              <a:off x="2642294" y="1233884"/>
              <a:ext cx="794498" cy="1102460"/>
            </a:xfrm>
            <a:prstGeom prst="rect">
              <a:avLst/>
            </a:prstGeom>
            <a:ln>
              <a:noFill/>
            </a:ln>
            <a:effectLst>
              <a:outerShdw blurRad="292100" dist="139700" dir="2700000" algn="tl" rotWithShape="0">
                <a:srgbClr val="333333">
                  <a:alpha val="65000"/>
                </a:srgbClr>
              </a:outerShdw>
            </a:effectLst>
          </p:spPr>
        </p:pic>
        <p:sp>
          <p:nvSpPr>
            <p:cNvPr id="143" name="TextBox 11"/>
            <p:cNvSpPr txBox="1">
              <a:spLocks noChangeArrowheads="1"/>
            </p:cNvSpPr>
            <p:nvPr/>
          </p:nvSpPr>
          <p:spPr bwMode="auto">
            <a:xfrm>
              <a:off x="2444805" y="2197241"/>
              <a:ext cx="1214446" cy="901352"/>
            </a:xfrm>
            <a:prstGeom prst="rect">
              <a:avLst/>
            </a:prstGeom>
            <a:noFill/>
            <a:ln w="9525">
              <a:noFill/>
              <a:miter lim="800000"/>
              <a:headEnd/>
              <a:tailEnd/>
            </a:ln>
          </p:spPr>
          <p:txBody>
            <a:bodyPr>
              <a:spAutoFit/>
            </a:bodyPr>
            <a:lstStyle/>
            <a:p>
              <a:pPr algn="ctr">
                <a:lnSpc>
                  <a:spcPct val="130000"/>
                </a:lnSpc>
              </a:pPr>
              <a:r>
                <a:rPr lang="zh-CN" altLang="en-US" sz="1200">
                  <a:latin typeface="华文细黑" pitchFamily="2" charset="-122"/>
                  <a:ea typeface="华文细黑" pitchFamily="2" charset="-122"/>
                </a:rPr>
                <a:t>客服人员</a:t>
              </a:r>
            </a:p>
          </p:txBody>
        </p:sp>
      </p:grpSp>
      <p:grpSp>
        <p:nvGrpSpPr>
          <p:cNvPr id="5" name="组合 14"/>
          <p:cNvGrpSpPr>
            <a:grpSpLocks/>
          </p:cNvGrpSpPr>
          <p:nvPr/>
        </p:nvGrpSpPr>
        <p:grpSpPr bwMode="auto">
          <a:xfrm>
            <a:off x="252413" y="1406512"/>
            <a:ext cx="785812" cy="741363"/>
            <a:chOff x="4893948" y="1214422"/>
            <a:chExt cx="1214446" cy="1573632"/>
          </a:xfrm>
        </p:grpSpPr>
        <p:pic>
          <p:nvPicPr>
            <p:cNvPr id="145" name="Picture 15" descr="图片09"/>
            <p:cNvPicPr>
              <a:picLocks noChangeArrowheads="1"/>
            </p:cNvPicPr>
            <p:nvPr/>
          </p:nvPicPr>
          <p:blipFill>
            <a:blip r:embed="rId4" cstate="print"/>
            <a:srcRect/>
            <a:stretch>
              <a:fillRect/>
            </a:stretch>
          </p:blipFill>
          <p:spPr bwMode="auto">
            <a:xfrm>
              <a:off x="4999445" y="1214422"/>
              <a:ext cx="1000999" cy="1000790"/>
            </a:xfrm>
            <a:prstGeom prst="rect">
              <a:avLst/>
            </a:prstGeom>
            <a:ln>
              <a:noFill/>
            </a:ln>
            <a:effectLst>
              <a:outerShdw blurRad="292100" dist="139700" dir="2700000" algn="tl" rotWithShape="0">
                <a:srgbClr val="333333">
                  <a:alpha val="65000"/>
                </a:srgbClr>
              </a:outerShdw>
            </a:effectLst>
          </p:spPr>
        </p:pic>
        <p:sp>
          <p:nvSpPr>
            <p:cNvPr id="164" name="TextBox 13"/>
            <p:cNvSpPr txBox="1">
              <a:spLocks noChangeArrowheads="1"/>
            </p:cNvSpPr>
            <p:nvPr/>
          </p:nvSpPr>
          <p:spPr bwMode="auto">
            <a:xfrm>
              <a:off x="4893948" y="2081188"/>
              <a:ext cx="1214446" cy="706866"/>
            </a:xfrm>
            <a:prstGeom prst="rect">
              <a:avLst/>
            </a:prstGeom>
            <a:noFill/>
            <a:ln w="9525">
              <a:noFill/>
              <a:miter lim="800000"/>
              <a:headEnd/>
              <a:tailEnd/>
            </a:ln>
          </p:spPr>
          <p:txBody>
            <a:bodyPr>
              <a:spAutoFit/>
            </a:bodyPr>
            <a:lstStyle/>
            <a:p>
              <a:pPr algn="ctr">
                <a:lnSpc>
                  <a:spcPct val="130000"/>
                </a:lnSpc>
              </a:pPr>
              <a:r>
                <a:rPr lang="zh-CN" altLang="en-US" sz="1200">
                  <a:latin typeface="华文细黑" pitchFamily="2" charset="-122"/>
                  <a:ea typeface="华文细黑" pitchFamily="2" charset="-122"/>
                </a:rPr>
                <a:t>客  户</a:t>
              </a:r>
            </a:p>
          </p:txBody>
        </p:sp>
      </p:grpSp>
      <p:grpSp>
        <p:nvGrpSpPr>
          <p:cNvPr id="6" name="组合 18"/>
          <p:cNvGrpSpPr>
            <a:grpSpLocks/>
          </p:cNvGrpSpPr>
          <p:nvPr/>
        </p:nvGrpSpPr>
        <p:grpSpPr bwMode="auto">
          <a:xfrm>
            <a:off x="131763" y="4819637"/>
            <a:ext cx="915987" cy="776288"/>
            <a:chOff x="4071934" y="4021677"/>
            <a:chExt cx="1214446" cy="2139565"/>
          </a:xfrm>
        </p:grpSpPr>
        <p:pic>
          <p:nvPicPr>
            <p:cNvPr id="166" name="Picture 12"/>
            <p:cNvPicPr>
              <a:picLocks noChangeArrowheads="1"/>
            </p:cNvPicPr>
            <p:nvPr/>
          </p:nvPicPr>
          <p:blipFill>
            <a:blip r:embed="rId5" cstate="print"/>
            <a:srcRect/>
            <a:stretch>
              <a:fillRect/>
            </a:stretch>
          </p:blipFill>
          <p:spPr bwMode="auto">
            <a:xfrm>
              <a:off x="4244524" y="4021677"/>
              <a:ext cx="848218" cy="1330117"/>
            </a:xfrm>
            <a:prstGeom prst="rect">
              <a:avLst/>
            </a:prstGeom>
            <a:ln>
              <a:noFill/>
            </a:ln>
            <a:effectLst>
              <a:outerShdw blurRad="292100" dist="139700" dir="2700000" algn="tl" rotWithShape="0">
                <a:srgbClr val="333333">
                  <a:alpha val="65000"/>
                </a:srgbClr>
              </a:outerShdw>
            </a:effectLst>
          </p:spPr>
        </p:pic>
        <p:sp>
          <p:nvSpPr>
            <p:cNvPr id="170" name="TextBox 15"/>
            <p:cNvSpPr txBox="1">
              <a:spLocks noChangeArrowheads="1"/>
            </p:cNvSpPr>
            <p:nvPr/>
          </p:nvSpPr>
          <p:spPr bwMode="auto">
            <a:xfrm>
              <a:off x="4071934" y="5244522"/>
              <a:ext cx="1214446" cy="916720"/>
            </a:xfrm>
            <a:prstGeom prst="rect">
              <a:avLst/>
            </a:prstGeom>
            <a:noFill/>
            <a:ln w="9525">
              <a:noFill/>
              <a:miter lim="800000"/>
              <a:headEnd/>
              <a:tailEnd/>
            </a:ln>
          </p:spPr>
          <p:txBody>
            <a:bodyPr>
              <a:spAutoFit/>
            </a:bodyPr>
            <a:lstStyle/>
            <a:p>
              <a:pPr algn="ctr">
                <a:lnSpc>
                  <a:spcPct val="130000"/>
                </a:lnSpc>
              </a:pPr>
              <a:r>
                <a:rPr lang="zh-CN" altLang="en-US" sz="1200">
                  <a:latin typeface="华文细黑" pitchFamily="2" charset="-122"/>
                  <a:ea typeface="华文细黑" pitchFamily="2" charset="-122"/>
                </a:rPr>
                <a:t>管理人员</a:t>
              </a:r>
            </a:p>
          </p:txBody>
        </p:sp>
      </p:grpSp>
      <p:grpSp>
        <p:nvGrpSpPr>
          <p:cNvPr id="7" name="组合 10"/>
          <p:cNvGrpSpPr>
            <a:grpSpLocks/>
          </p:cNvGrpSpPr>
          <p:nvPr/>
        </p:nvGrpSpPr>
        <p:grpSpPr bwMode="auto">
          <a:xfrm>
            <a:off x="185738" y="2263762"/>
            <a:ext cx="852487" cy="722313"/>
            <a:chOff x="321916" y="3286124"/>
            <a:chExt cx="1214446" cy="1725809"/>
          </a:xfrm>
        </p:grpSpPr>
        <p:pic>
          <p:nvPicPr>
            <p:cNvPr id="172" name="Picture 3"/>
            <p:cNvPicPr>
              <a:picLocks noChangeAspect="1" noChangeArrowheads="1"/>
            </p:cNvPicPr>
            <p:nvPr/>
          </p:nvPicPr>
          <p:blipFill>
            <a:blip r:embed="rId6" cstate="print"/>
            <a:srcRect/>
            <a:stretch>
              <a:fillRect/>
            </a:stretch>
          </p:blipFill>
          <p:spPr bwMode="auto">
            <a:xfrm>
              <a:off x="428208" y="3286124"/>
              <a:ext cx="999600" cy="1069622"/>
            </a:xfrm>
            <a:prstGeom prst="rect">
              <a:avLst/>
            </a:prstGeom>
            <a:ln>
              <a:noFill/>
            </a:ln>
            <a:effectLst>
              <a:outerShdw blurRad="292100" dist="139700" dir="2700000" algn="tl" rotWithShape="0">
                <a:srgbClr val="333333">
                  <a:alpha val="65000"/>
                </a:srgbClr>
              </a:outerShdw>
            </a:effectLst>
          </p:spPr>
        </p:pic>
        <p:sp>
          <p:nvSpPr>
            <p:cNvPr id="173" name="TextBox 8"/>
            <p:cNvSpPr txBox="1">
              <a:spLocks noChangeArrowheads="1"/>
            </p:cNvSpPr>
            <p:nvPr/>
          </p:nvSpPr>
          <p:spPr bwMode="auto">
            <a:xfrm>
              <a:off x="321916" y="4217468"/>
              <a:ext cx="1214446" cy="794465"/>
            </a:xfrm>
            <a:prstGeom prst="rect">
              <a:avLst/>
            </a:prstGeom>
            <a:noFill/>
            <a:ln w="9525">
              <a:noFill/>
              <a:miter lim="800000"/>
              <a:headEnd/>
              <a:tailEnd/>
            </a:ln>
          </p:spPr>
          <p:txBody>
            <a:bodyPr>
              <a:spAutoFit/>
            </a:bodyPr>
            <a:lstStyle/>
            <a:p>
              <a:pPr algn="ctr">
                <a:lnSpc>
                  <a:spcPct val="130000"/>
                </a:lnSpc>
              </a:pPr>
              <a:r>
                <a:rPr lang="zh-CN" altLang="en-US" sz="1200">
                  <a:latin typeface="华文细黑" pitchFamily="2" charset="-122"/>
                  <a:ea typeface="华文细黑" pitchFamily="2" charset="-122"/>
                </a:rPr>
                <a:t>客户经理</a:t>
              </a:r>
            </a:p>
          </p:txBody>
        </p:sp>
      </p:grpSp>
      <p:sp>
        <p:nvSpPr>
          <p:cNvPr id="192" name="Rectangle 25"/>
          <p:cNvSpPr>
            <a:spLocks noChangeArrowheads="1"/>
          </p:cNvSpPr>
          <p:nvPr/>
        </p:nvSpPr>
        <p:spPr bwMode="auto">
          <a:xfrm>
            <a:off x="1136650" y="3171812"/>
            <a:ext cx="2486025" cy="382588"/>
          </a:xfrm>
          <a:prstGeom prst="rect">
            <a:avLst/>
          </a:prstGeom>
          <a:solidFill>
            <a:schemeClr val="bg1"/>
          </a:solidFill>
          <a:ln w="12700">
            <a:solidFill>
              <a:srgbClr val="DDDDDD"/>
            </a:solidFill>
            <a:miter lim="800000"/>
            <a:headEnd/>
            <a:tailEnd/>
          </a:ln>
          <a:effectLst>
            <a:outerShdw dist="53882" dir="2700000" algn="ctr" rotWithShape="0">
              <a:srgbClr val="808080">
                <a:alpha val="50000"/>
              </a:srgbClr>
            </a:outerShdw>
          </a:effectLst>
        </p:spPr>
        <p:txBody>
          <a:bodyPr lIns="0" tIns="0" rIns="0" bIns="0" anchor="ctr"/>
          <a:lstStyle/>
          <a:p>
            <a:pPr algn="ctr" defTabSz="801688">
              <a:spcBef>
                <a:spcPct val="50000"/>
              </a:spcBef>
              <a:buClr>
                <a:schemeClr val="bg1"/>
              </a:buClr>
              <a:defRPr/>
            </a:pPr>
            <a:r>
              <a:rPr lang="zh-CN" altLang="en-US" dirty="0">
                <a:latin typeface="华文细黑" pitchFamily="2" charset="-122"/>
                <a:ea typeface="华文细黑" pitchFamily="2" charset="-122"/>
              </a:rPr>
              <a:t>简单操作，精准定位</a:t>
            </a:r>
          </a:p>
        </p:txBody>
      </p:sp>
      <p:sp>
        <p:nvSpPr>
          <p:cNvPr id="196" name="Rectangle 26"/>
          <p:cNvSpPr>
            <a:spLocks noChangeArrowheads="1"/>
          </p:cNvSpPr>
          <p:nvPr/>
        </p:nvSpPr>
        <p:spPr bwMode="auto">
          <a:xfrm>
            <a:off x="1136650" y="3992550"/>
            <a:ext cx="2487613" cy="382587"/>
          </a:xfrm>
          <a:prstGeom prst="rect">
            <a:avLst/>
          </a:prstGeom>
          <a:solidFill>
            <a:schemeClr val="bg1"/>
          </a:solidFill>
          <a:ln w="12700">
            <a:solidFill>
              <a:srgbClr val="DDDDDD"/>
            </a:solidFill>
            <a:miter lim="800000"/>
            <a:headEnd/>
            <a:tailEnd/>
          </a:ln>
          <a:effectLst>
            <a:outerShdw dist="53882" dir="2700000" algn="ctr" rotWithShape="0">
              <a:srgbClr val="808080">
                <a:alpha val="50000"/>
              </a:srgbClr>
            </a:outerShdw>
          </a:effectLst>
        </p:spPr>
        <p:txBody>
          <a:bodyPr lIns="0" tIns="0" rIns="0" bIns="0" anchor="ctr"/>
          <a:lstStyle/>
          <a:p>
            <a:pPr algn="ctr" defTabSz="801688">
              <a:spcBef>
                <a:spcPct val="50000"/>
              </a:spcBef>
              <a:buClr>
                <a:schemeClr val="bg1"/>
              </a:buClr>
              <a:defRPr/>
            </a:pPr>
            <a:r>
              <a:rPr lang="zh-CN" altLang="en-US" dirty="0">
                <a:latin typeface="华文细黑" pitchFamily="2" charset="-122"/>
                <a:ea typeface="华文细黑" pitchFamily="2" charset="-122"/>
              </a:rPr>
              <a:t>全程管控，提升分析</a:t>
            </a:r>
          </a:p>
        </p:txBody>
      </p:sp>
      <p:sp>
        <p:nvSpPr>
          <p:cNvPr id="199" name="Rectangle 28"/>
          <p:cNvSpPr>
            <a:spLocks noChangeArrowheads="1"/>
          </p:cNvSpPr>
          <p:nvPr/>
        </p:nvSpPr>
        <p:spPr bwMode="auto">
          <a:xfrm>
            <a:off x="1136650" y="4908537"/>
            <a:ext cx="2486025" cy="382588"/>
          </a:xfrm>
          <a:prstGeom prst="rect">
            <a:avLst/>
          </a:prstGeom>
          <a:solidFill>
            <a:schemeClr val="bg1"/>
          </a:solidFill>
          <a:ln w="12700">
            <a:solidFill>
              <a:srgbClr val="DDDDDD"/>
            </a:solidFill>
            <a:miter lim="800000"/>
            <a:headEnd/>
            <a:tailEnd/>
          </a:ln>
          <a:effectLst>
            <a:outerShdw dist="53882" dir="2700000" algn="ctr" rotWithShape="0">
              <a:srgbClr val="808080">
                <a:alpha val="50000"/>
              </a:srgbClr>
            </a:outerShdw>
          </a:effectLst>
        </p:spPr>
        <p:txBody>
          <a:bodyPr lIns="0" tIns="0" rIns="0" bIns="0" anchor="ctr"/>
          <a:lstStyle/>
          <a:p>
            <a:pPr algn="ctr" defTabSz="801688">
              <a:spcBef>
                <a:spcPct val="50000"/>
              </a:spcBef>
              <a:buClr>
                <a:schemeClr val="bg1"/>
              </a:buClr>
              <a:defRPr/>
            </a:pPr>
            <a:r>
              <a:rPr lang="zh-CN" altLang="en-US" dirty="0">
                <a:latin typeface="华文细黑" pitchFamily="2" charset="-122"/>
                <a:ea typeface="华文细黑" pitchFamily="2" charset="-122"/>
              </a:rPr>
              <a:t>精确管理，高效调度</a:t>
            </a:r>
          </a:p>
        </p:txBody>
      </p:sp>
      <p:sp>
        <p:nvSpPr>
          <p:cNvPr id="200" name="Rectangle 29"/>
          <p:cNvSpPr>
            <a:spLocks noChangeArrowheads="1"/>
          </p:cNvSpPr>
          <p:nvPr/>
        </p:nvSpPr>
        <p:spPr bwMode="auto">
          <a:xfrm>
            <a:off x="1141413" y="2351075"/>
            <a:ext cx="2452687" cy="382587"/>
          </a:xfrm>
          <a:prstGeom prst="rect">
            <a:avLst/>
          </a:prstGeom>
          <a:solidFill>
            <a:schemeClr val="bg1"/>
          </a:solidFill>
          <a:ln w="12700">
            <a:solidFill>
              <a:srgbClr val="DDDDDD"/>
            </a:solidFill>
            <a:miter lim="800000"/>
            <a:headEnd/>
            <a:tailEnd/>
          </a:ln>
          <a:effectLst>
            <a:outerShdw dist="53882" dir="2700000" algn="ctr" rotWithShape="0">
              <a:srgbClr val="808080">
                <a:alpha val="50000"/>
              </a:srgbClr>
            </a:outerShdw>
          </a:effectLst>
        </p:spPr>
        <p:txBody>
          <a:bodyPr lIns="0" tIns="0" rIns="0" bIns="0" anchor="ctr"/>
          <a:lstStyle/>
          <a:p>
            <a:pPr algn="ctr" defTabSz="801688">
              <a:spcBef>
                <a:spcPct val="50000"/>
              </a:spcBef>
              <a:buClr>
                <a:schemeClr val="bg1"/>
              </a:buClr>
              <a:defRPr/>
            </a:pPr>
            <a:r>
              <a:rPr lang="zh-CN" altLang="en-US" dirty="0">
                <a:latin typeface="华文细黑" pitchFamily="2" charset="-122"/>
                <a:ea typeface="华文细黑" pitchFamily="2" charset="-122"/>
              </a:rPr>
              <a:t>一点接应，快速响应</a:t>
            </a:r>
          </a:p>
        </p:txBody>
      </p:sp>
      <p:sp>
        <p:nvSpPr>
          <p:cNvPr id="201" name="Rectangle 30"/>
          <p:cNvSpPr>
            <a:spLocks noChangeArrowheads="1"/>
          </p:cNvSpPr>
          <p:nvPr/>
        </p:nvSpPr>
        <p:spPr bwMode="auto">
          <a:xfrm>
            <a:off x="1168400" y="1531925"/>
            <a:ext cx="2425700" cy="382587"/>
          </a:xfrm>
          <a:prstGeom prst="rect">
            <a:avLst/>
          </a:prstGeom>
          <a:solidFill>
            <a:schemeClr val="bg1"/>
          </a:solidFill>
          <a:ln w="12700">
            <a:solidFill>
              <a:srgbClr val="DDDDDD"/>
            </a:solidFill>
            <a:miter lim="800000"/>
            <a:headEnd/>
            <a:tailEnd/>
          </a:ln>
          <a:effectLst>
            <a:outerShdw dist="53882" dir="2700000" algn="ctr" rotWithShape="0">
              <a:srgbClr val="808080">
                <a:alpha val="50000"/>
              </a:srgbClr>
            </a:outerShdw>
          </a:effectLst>
        </p:spPr>
        <p:txBody>
          <a:bodyPr lIns="0" tIns="0" rIns="0" bIns="0" anchor="ctr"/>
          <a:lstStyle/>
          <a:p>
            <a:pPr algn="ctr" defTabSz="801688">
              <a:spcBef>
                <a:spcPct val="50000"/>
              </a:spcBef>
              <a:buClr>
                <a:schemeClr val="bg1"/>
              </a:buClr>
              <a:defRPr/>
            </a:pPr>
            <a:r>
              <a:rPr lang="zh-CN" altLang="en-US" dirty="0">
                <a:latin typeface="华文细黑" pitchFamily="2" charset="-122"/>
                <a:ea typeface="华文细黑" pitchFamily="2" charset="-122"/>
              </a:rPr>
              <a:t>响应及时，感知提升</a:t>
            </a:r>
          </a:p>
        </p:txBody>
      </p:sp>
      <p:sp>
        <p:nvSpPr>
          <p:cNvPr id="202" name="Text Box 95"/>
          <p:cNvSpPr txBox="1">
            <a:spLocks noChangeArrowheads="1"/>
          </p:cNvSpPr>
          <p:nvPr/>
        </p:nvSpPr>
        <p:spPr bwMode="auto">
          <a:xfrm>
            <a:off x="8442325" y="4483124"/>
            <a:ext cx="701675" cy="553998"/>
          </a:xfrm>
          <a:prstGeom prst="rect">
            <a:avLst/>
          </a:prstGeom>
          <a:noFill/>
          <a:ln w="9525" algn="ctr">
            <a:noFill/>
            <a:miter lim="800000"/>
            <a:headEnd/>
            <a:tailEnd/>
          </a:ln>
          <a:effectLst>
            <a:prstShdw prst="shdw17" dist="17961" dir="2700000">
              <a:srgbClr val="004D4D">
                <a:alpha val="50000"/>
              </a:srgbClr>
            </a:prstShdw>
          </a:effectLst>
        </p:spPr>
        <p:txBody>
          <a:bodyPr lIns="91426" tIns="0" rIns="91426" bIns="0">
            <a:spAutoFit/>
          </a:bodyPr>
          <a:lstStyle/>
          <a:p>
            <a:pPr>
              <a:spcBef>
                <a:spcPct val="50000"/>
              </a:spcBef>
            </a:pPr>
            <a:r>
              <a:rPr lang="en-US" altLang="zh-CN">
                <a:solidFill>
                  <a:schemeClr val="bg1"/>
                </a:solidFill>
                <a:latin typeface="华文细黑" pitchFamily="2" charset="-122"/>
                <a:ea typeface="华文细黑" pitchFamily="2" charset="-122"/>
              </a:rPr>
              <a:t>CRM</a:t>
            </a:r>
          </a:p>
        </p:txBody>
      </p:sp>
      <p:sp>
        <p:nvSpPr>
          <p:cNvPr id="203" name="Text Box 98"/>
          <p:cNvSpPr txBox="1">
            <a:spLocks noChangeArrowheads="1"/>
          </p:cNvSpPr>
          <p:nvPr/>
        </p:nvSpPr>
        <p:spPr bwMode="auto">
          <a:xfrm>
            <a:off x="428625" y="5767389"/>
            <a:ext cx="2760663" cy="361579"/>
          </a:xfrm>
          <a:prstGeom prst="rect">
            <a:avLst/>
          </a:prstGeom>
          <a:solidFill>
            <a:srgbClr val="FFCC99">
              <a:alpha val="20000"/>
            </a:srgbClr>
          </a:solidFill>
          <a:ln w="9525" algn="ctr">
            <a:noFill/>
            <a:miter lim="800000"/>
            <a:headEnd/>
            <a:tailEnd/>
          </a:ln>
        </p:spPr>
        <p:txBody>
          <a:bodyPr lIns="80540" tIns="41881" rIns="80540" bIns="41881">
            <a:spAutoFit/>
          </a:bodyPr>
          <a:lstStyle/>
          <a:p>
            <a:pPr marL="155575" algn="ctr"/>
            <a:r>
              <a:rPr lang="zh-CN" altLang="en-US" dirty="0">
                <a:latin typeface="华文细黑" pitchFamily="2" charset="-122"/>
                <a:ea typeface="华文细黑" pitchFamily="2" charset="-122"/>
              </a:rPr>
              <a:t>角色定位</a:t>
            </a:r>
          </a:p>
        </p:txBody>
      </p:sp>
      <p:sp>
        <p:nvSpPr>
          <p:cNvPr id="204" name="Line 2"/>
          <p:cNvSpPr>
            <a:spLocks noChangeShapeType="1"/>
          </p:cNvSpPr>
          <p:nvPr/>
        </p:nvSpPr>
        <p:spPr bwMode="auto">
          <a:xfrm flipH="1" flipV="1">
            <a:off x="3721100" y="1470012"/>
            <a:ext cx="65088" cy="4349750"/>
          </a:xfrm>
          <a:prstGeom prst="line">
            <a:avLst/>
          </a:prstGeom>
          <a:noFill/>
          <a:ln w="19050" cap="rnd">
            <a:solidFill>
              <a:srgbClr val="969696"/>
            </a:solidFill>
            <a:prstDash val="sysDot"/>
            <a:round/>
            <a:headEnd/>
            <a:tailEnd/>
          </a:ln>
        </p:spPr>
        <p:txBody>
          <a:bodyPr lIns="79187" tIns="39593" rIns="79187" bIns="39593">
            <a:spAutoFit/>
          </a:bodyPr>
          <a:lstStyle/>
          <a:p>
            <a:endParaRPr lang="zh-CN" altLang="en-US">
              <a:latin typeface="华文细黑" pitchFamily="2" charset="-122"/>
              <a:ea typeface="华文细黑" pitchFamily="2" charset="-122"/>
            </a:endParaRPr>
          </a:p>
        </p:txBody>
      </p:sp>
      <p:sp>
        <p:nvSpPr>
          <p:cNvPr id="205" name="Text Box 100"/>
          <p:cNvSpPr txBox="1">
            <a:spLocks noChangeArrowheads="1"/>
          </p:cNvSpPr>
          <p:nvPr/>
        </p:nvSpPr>
        <p:spPr bwMode="auto">
          <a:xfrm>
            <a:off x="4076700" y="1366823"/>
            <a:ext cx="4741863" cy="1808129"/>
          </a:xfrm>
          <a:prstGeom prst="rect">
            <a:avLst/>
          </a:prstGeom>
          <a:noFill/>
          <a:ln w="9525" algn="ctr">
            <a:noFill/>
            <a:miter lim="800000"/>
            <a:headEnd/>
            <a:tailEnd/>
          </a:ln>
        </p:spPr>
        <p:txBody>
          <a:bodyPr lIns="80540" tIns="41881" rIns="80540" bIns="41881">
            <a:spAutoFit/>
          </a:bodyPr>
          <a:lstStyle/>
          <a:p>
            <a:pPr marL="155575">
              <a:lnSpc>
                <a:spcPct val="140000"/>
              </a:lnSpc>
              <a:buSzPct val="90000"/>
              <a:buFont typeface="Wingdings" pitchFamily="2" charset="2"/>
              <a:buChar char="n"/>
            </a:pPr>
            <a:r>
              <a:rPr lang="zh-CN" altLang="en-US" sz="1600" dirty="0">
                <a:solidFill>
                  <a:srgbClr val="FF0000"/>
                </a:solidFill>
                <a:latin typeface="华文细黑" pitchFamily="2" charset="-122"/>
                <a:ea typeface="华文细黑" pitchFamily="2" charset="-122"/>
              </a:rPr>
              <a:t>全业务、多维度、导向式</a:t>
            </a:r>
            <a:r>
              <a:rPr lang="zh-CN" altLang="en-US" sz="1600" dirty="0">
                <a:latin typeface="华文细黑" pitchFamily="2" charset="-122"/>
                <a:ea typeface="华文细黑" pitchFamily="2" charset="-122"/>
              </a:rPr>
              <a:t>知识管理体系。</a:t>
            </a:r>
            <a:endParaRPr lang="en-US" altLang="zh-CN" sz="1600" dirty="0">
              <a:latin typeface="华文细黑" pitchFamily="2" charset="-122"/>
              <a:ea typeface="华文细黑" pitchFamily="2" charset="-122"/>
            </a:endParaRPr>
          </a:p>
          <a:p>
            <a:pPr marL="155575">
              <a:lnSpc>
                <a:spcPct val="140000"/>
              </a:lnSpc>
              <a:buSzPct val="90000"/>
              <a:buFont typeface="Wingdings" pitchFamily="2" charset="2"/>
              <a:buChar char="n"/>
            </a:pPr>
            <a:r>
              <a:rPr lang="zh-CN" altLang="en-US" sz="1600" dirty="0">
                <a:latin typeface="华文细黑" pitchFamily="2" charset="-122"/>
                <a:ea typeface="华文细黑" pitchFamily="2" charset="-122"/>
              </a:rPr>
              <a:t>构建集中式一体化知识管理流程。</a:t>
            </a:r>
            <a:endParaRPr lang="en-US" altLang="zh-CN" sz="1600" dirty="0">
              <a:latin typeface="华文细黑" pitchFamily="2" charset="-122"/>
              <a:ea typeface="华文细黑" pitchFamily="2" charset="-122"/>
            </a:endParaRPr>
          </a:p>
          <a:p>
            <a:pPr marL="155575">
              <a:lnSpc>
                <a:spcPct val="140000"/>
              </a:lnSpc>
              <a:buSzPct val="90000"/>
              <a:buFont typeface="Wingdings" pitchFamily="2" charset="2"/>
              <a:buChar char="n"/>
            </a:pPr>
            <a:r>
              <a:rPr lang="zh-CN" altLang="en-US" sz="1600" dirty="0">
                <a:latin typeface="华文细黑" pitchFamily="2" charset="-122"/>
                <a:ea typeface="华文细黑" pitchFamily="2" charset="-122"/>
              </a:rPr>
              <a:t>以客户为核心，向前端部门提供消费热点信息；</a:t>
            </a:r>
            <a:endParaRPr lang="en-US" altLang="zh-CN" sz="1600" dirty="0">
              <a:latin typeface="华文细黑" pitchFamily="2" charset="-122"/>
              <a:ea typeface="华文细黑" pitchFamily="2" charset="-122"/>
            </a:endParaRPr>
          </a:p>
          <a:p>
            <a:pPr marL="155575">
              <a:lnSpc>
                <a:spcPct val="140000"/>
              </a:lnSpc>
              <a:buSzPct val="90000"/>
              <a:buFont typeface="Wingdings" pitchFamily="2" charset="2"/>
              <a:buChar char="n"/>
            </a:pPr>
            <a:r>
              <a:rPr lang="zh-CN" altLang="en-US" sz="1600" dirty="0">
                <a:latin typeface="华文细黑" pitchFamily="2" charset="-122"/>
                <a:ea typeface="华文细黑" pitchFamily="2" charset="-122"/>
              </a:rPr>
              <a:t>以客户为核心，从知识发布、检索、更新、管控形成知识流转的动态管理机制。</a:t>
            </a:r>
          </a:p>
        </p:txBody>
      </p:sp>
      <p:grpSp>
        <p:nvGrpSpPr>
          <p:cNvPr id="8" name="Group 4"/>
          <p:cNvGrpSpPr>
            <a:grpSpLocks/>
          </p:cNvGrpSpPr>
          <p:nvPr/>
        </p:nvGrpSpPr>
        <p:grpSpPr bwMode="auto">
          <a:xfrm>
            <a:off x="5064146" y="3265472"/>
            <a:ext cx="2508250" cy="1587"/>
            <a:chOff x="1655" y="1344"/>
            <a:chExt cx="2223" cy="2131"/>
          </a:xfrm>
        </p:grpSpPr>
        <p:sp>
          <p:nvSpPr>
            <p:cNvPr id="207" name="Line 5"/>
            <p:cNvSpPr>
              <a:spLocks noChangeShapeType="1"/>
            </p:cNvSpPr>
            <p:nvPr/>
          </p:nvSpPr>
          <p:spPr bwMode="auto">
            <a:xfrm>
              <a:off x="1655" y="3475"/>
              <a:ext cx="2223" cy="0"/>
            </a:xfrm>
            <a:prstGeom prst="line">
              <a:avLst/>
            </a:prstGeom>
            <a:noFill/>
            <a:ln w="9525">
              <a:solidFill>
                <a:schemeClr val="tx1"/>
              </a:solidFill>
              <a:round/>
              <a:headEnd/>
              <a:tailEnd type="triangle" w="med" len="med"/>
            </a:ln>
            <a:effectLst/>
          </p:spPr>
          <p:txBody>
            <a:bodyPr wrap="none" anchor="ctr"/>
            <a:lstStyle/>
            <a:p>
              <a:pPr algn="ctr" eaLnBrk="0" hangingPunct="0">
                <a:defRPr/>
              </a:pPr>
              <a:endParaRPr lang="zh-CN" altLang="en-US" sz="2800">
                <a:solidFill>
                  <a:srgbClr val="FFFFFF"/>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208" name="Line 6"/>
            <p:cNvSpPr>
              <a:spLocks noChangeShapeType="1"/>
            </p:cNvSpPr>
            <p:nvPr/>
          </p:nvSpPr>
          <p:spPr bwMode="auto">
            <a:xfrm flipV="1">
              <a:off x="1655" y="1344"/>
              <a:ext cx="2178" cy="2131"/>
            </a:xfrm>
            <a:prstGeom prst="line">
              <a:avLst/>
            </a:prstGeom>
            <a:noFill/>
            <a:ln w="9525">
              <a:solidFill>
                <a:schemeClr val="tx1"/>
              </a:solidFill>
              <a:round/>
              <a:headEnd/>
              <a:tailEnd type="triangle" w="med" len="med"/>
            </a:ln>
            <a:effectLst/>
          </p:spPr>
          <p:txBody>
            <a:bodyPr wrap="none" anchor="ctr"/>
            <a:lstStyle/>
            <a:p>
              <a:pPr algn="ctr" eaLnBrk="0" hangingPunct="0">
                <a:defRPr/>
              </a:pPr>
              <a:endParaRPr lang="zh-CN" altLang="en-US" sz="2800">
                <a:solidFill>
                  <a:srgbClr val="FFFFFF"/>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209" name="Line 7"/>
            <p:cNvSpPr>
              <a:spLocks noChangeShapeType="1"/>
            </p:cNvSpPr>
            <p:nvPr/>
          </p:nvSpPr>
          <p:spPr bwMode="auto">
            <a:xfrm>
              <a:off x="1655" y="3475"/>
              <a:ext cx="2223" cy="0"/>
            </a:xfrm>
            <a:prstGeom prst="line">
              <a:avLst/>
            </a:prstGeom>
            <a:noFill/>
            <a:ln w="9525">
              <a:solidFill>
                <a:schemeClr val="tx1"/>
              </a:solidFill>
              <a:round/>
              <a:headEnd/>
              <a:tailEnd type="triangle" w="med" len="med"/>
            </a:ln>
            <a:effectLst/>
          </p:spPr>
          <p:txBody>
            <a:bodyPr wrap="none" anchor="ctr"/>
            <a:lstStyle/>
            <a:p>
              <a:pPr algn="ctr" eaLnBrk="0" hangingPunct="0">
                <a:defRPr/>
              </a:pPr>
              <a:endParaRPr lang="zh-CN" altLang="en-US" sz="2800">
                <a:solidFill>
                  <a:srgbClr val="FFFFFF"/>
                </a:solidFill>
                <a:effectLst>
                  <a:outerShdw blurRad="38100" dist="38100" dir="2700000" algn="tl">
                    <a:srgbClr val="000000">
                      <a:alpha val="43137"/>
                    </a:srgbClr>
                  </a:outerShdw>
                </a:effectLst>
                <a:latin typeface="华文细黑" pitchFamily="2" charset="-122"/>
                <a:ea typeface="华文细黑" pitchFamily="2" charset="-122"/>
              </a:endParaRPr>
            </a:p>
          </p:txBody>
        </p:sp>
      </p:grpSp>
      <p:grpSp>
        <p:nvGrpSpPr>
          <p:cNvPr id="9" name="Group 12"/>
          <p:cNvGrpSpPr>
            <a:grpSpLocks/>
          </p:cNvGrpSpPr>
          <p:nvPr/>
        </p:nvGrpSpPr>
        <p:grpSpPr bwMode="auto">
          <a:xfrm>
            <a:off x="4816475" y="3959230"/>
            <a:ext cx="2508250" cy="1730375"/>
            <a:chOff x="1655" y="1389"/>
            <a:chExt cx="2223" cy="2132"/>
          </a:xfrm>
        </p:grpSpPr>
        <p:sp>
          <p:nvSpPr>
            <p:cNvPr id="215" name="Line 13"/>
            <p:cNvSpPr>
              <a:spLocks noChangeShapeType="1"/>
            </p:cNvSpPr>
            <p:nvPr/>
          </p:nvSpPr>
          <p:spPr bwMode="auto">
            <a:xfrm flipV="1">
              <a:off x="1655" y="2478"/>
              <a:ext cx="2223" cy="1043"/>
            </a:xfrm>
            <a:prstGeom prst="line">
              <a:avLst/>
            </a:prstGeom>
            <a:noFill/>
            <a:ln w="9525">
              <a:solidFill>
                <a:schemeClr val="tx1"/>
              </a:solidFill>
              <a:round/>
              <a:headEnd/>
              <a:tailEnd type="triangle" w="med" len="med"/>
            </a:ln>
            <a:effectLst/>
          </p:spPr>
          <p:txBody>
            <a:bodyPr wrap="none" anchor="ctr"/>
            <a:lstStyle/>
            <a:p>
              <a:pPr algn="ctr" eaLnBrk="0" hangingPunct="0">
                <a:defRPr/>
              </a:pPr>
              <a:endParaRPr lang="zh-CN" altLang="en-US" sz="2800">
                <a:solidFill>
                  <a:srgbClr val="FFFFFF"/>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216" name="Line 14"/>
            <p:cNvSpPr>
              <a:spLocks noChangeShapeType="1"/>
            </p:cNvSpPr>
            <p:nvPr/>
          </p:nvSpPr>
          <p:spPr bwMode="auto">
            <a:xfrm>
              <a:off x="1655" y="3521"/>
              <a:ext cx="2223" cy="0"/>
            </a:xfrm>
            <a:prstGeom prst="line">
              <a:avLst/>
            </a:prstGeom>
            <a:noFill/>
            <a:ln w="9525">
              <a:solidFill>
                <a:schemeClr val="tx1"/>
              </a:solidFill>
              <a:round/>
              <a:headEnd/>
              <a:tailEnd type="triangle" w="med" len="med"/>
            </a:ln>
            <a:effectLst/>
          </p:spPr>
          <p:txBody>
            <a:bodyPr wrap="none" anchor="ctr"/>
            <a:lstStyle/>
            <a:p>
              <a:pPr algn="ctr" eaLnBrk="0" hangingPunct="0">
                <a:defRPr/>
              </a:pPr>
              <a:endParaRPr lang="zh-CN" altLang="en-US" sz="2800">
                <a:solidFill>
                  <a:srgbClr val="FFFFFF"/>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217" name="Line 15"/>
            <p:cNvSpPr>
              <a:spLocks noChangeShapeType="1"/>
            </p:cNvSpPr>
            <p:nvPr/>
          </p:nvSpPr>
          <p:spPr bwMode="auto">
            <a:xfrm flipV="1">
              <a:off x="1655" y="1389"/>
              <a:ext cx="2178" cy="2132"/>
            </a:xfrm>
            <a:prstGeom prst="line">
              <a:avLst/>
            </a:prstGeom>
            <a:noFill/>
            <a:ln w="9525">
              <a:solidFill>
                <a:schemeClr val="tx1"/>
              </a:solidFill>
              <a:round/>
              <a:headEnd/>
              <a:tailEnd type="triangle" w="med" len="med"/>
            </a:ln>
            <a:effectLst/>
          </p:spPr>
          <p:txBody>
            <a:bodyPr wrap="none" anchor="ctr"/>
            <a:lstStyle/>
            <a:p>
              <a:pPr algn="ctr" eaLnBrk="0" hangingPunct="0">
                <a:defRPr/>
              </a:pPr>
              <a:endParaRPr lang="zh-CN" altLang="en-US" sz="2800">
                <a:solidFill>
                  <a:srgbClr val="FFFFFF"/>
                </a:solidFill>
                <a:effectLst>
                  <a:outerShdw blurRad="38100" dist="38100" dir="2700000" algn="tl">
                    <a:srgbClr val="000000">
                      <a:alpha val="43137"/>
                    </a:srgbClr>
                  </a:outerShdw>
                </a:effectLst>
                <a:latin typeface="华文细黑" pitchFamily="2" charset="-122"/>
                <a:ea typeface="华文细黑" pitchFamily="2" charset="-122"/>
              </a:endParaRPr>
            </a:p>
          </p:txBody>
        </p:sp>
      </p:grpSp>
      <p:grpSp>
        <p:nvGrpSpPr>
          <p:cNvPr id="10" name="Group 21"/>
          <p:cNvGrpSpPr>
            <a:grpSpLocks/>
          </p:cNvGrpSpPr>
          <p:nvPr/>
        </p:nvGrpSpPr>
        <p:grpSpPr bwMode="auto">
          <a:xfrm>
            <a:off x="7334248" y="4418019"/>
            <a:ext cx="1124419" cy="730423"/>
            <a:chOff x="3887" y="1953"/>
            <a:chExt cx="996" cy="901"/>
          </a:xfrm>
        </p:grpSpPr>
        <p:pic>
          <p:nvPicPr>
            <p:cNvPr id="219" name="Picture 22" descr="9a"/>
            <p:cNvPicPr>
              <a:picLocks noChangeAspect="1" noChangeArrowheads="1"/>
            </p:cNvPicPr>
            <p:nvPr/>
          </p:nvPicPr>
          <p:blipFill>
            <a:blip r:embed="rId7" cstate="print"/>
            <a:srcRect/>
            <a:stretch>
              <a:fillRect/>
            </a:stretch>
          </p:blipFill>
          <p:spPr bwMode="auto">
            <a:xfrm>
              <a:off x="3887" y="1953"/>
              <a:ext cx="218" cy="797"/>
            </a:xfrm>
            <a:prstGeom prst="rect">
              <a:avLst/>
            </a:prstGeom>
            <a:noFill/>
            <a:ln w="9525">
              <a:noFill/>
              <a:miter lim="800000"/>
              <a:headEnd/>
              <a:tailEnd/>
            </a:ln>
          </p:spPr>
        </p:pic>
        <p:sp>
          <p:nvSpPr>
            <p:cNvPr id="221" name="Rectangle 24"/>
            <p:cNvSpPr>
              <a:spLocks noChangeArrowheads="1"/>
            </p:cNvSpPr>
            <p:nvPr/>
          </p:nvSpPr>
          <p:spPr bwMode="auto">
            <a:xfrm>
              <a:off x="4083" y="2474"/>
              <a:ext cx="800" cy="380"/>
            </a:xfrm>
            <a:prstGeom prst="rect">
              <a:avLst/>
            </a:prstGeom>
            <a:noFill/>
            <a:ln w="9525">
              <a:noFill/>
              <a:miter lim="800000"/>
              <a:headEnd/>
              <a:tailEnd/>
            </a:ln>
          </p:spPr>
          <p:txBody>
            <a:bodyPr wrap="none" lIns="91435" tIns="45717" rIns="91435" bIns="45717">
              <a:spAutoFit/>
            </a:bodyPr>
            <a:lstStyle/>
            <a:p>
              <a:pPr algn="ctr">
                <a:spcBef>
                  <a:spcPct val="50000"/>
                </a:spcBef>
              </a:pPr>
              <a:r>
                <a:rPr kumimoji="1" lang="zh-CN" altLang="en-US" sz="1400">
                  <a:latin typeface="华文细黑" pitchFamily="2" charset="-122"/>
                  <a:ea typeface="华文细黑" pitchFamily="2" charset="-122"/>
                </a:rPr>
                <a:t>办公系统</a:t>
              </a:r>
            </a:p>
          </p:txBody>
        </p:sp>
      </p:grpSp>
      <p:grpSp>
        <p:nvGrpSpPr>
          <p:cNvPr id="11" name="Group 25"/>
          <p:cNvGrpSpPr>
            <a:grpSpLocks/>
          </p:cNvGrpSpPr>
          <p:nvPr/>
        </p:nvGrpSpPr>
        <p:grpSpPr bwMode="auto">
          <a:xfrm>
            <a:off x="7215206" y="5249840"/>
            <a:ext cx="1272762" cy="1052539"/>
            <a:chOff x="3887" y="2996"/>
            <a:chExt cx="1128" cy="1299"/>
          </a:xfrm>
        </p:grpSpPr>
        <p:pic>
          <p:nvPicPr>
            <p:cNvPr id="223" name="Picture 26" descr="9a"/>
            <p:cNvPicPr>
              <a:picLocks noChangeAspect="1" noChangeArrowheads="1"/>
            </p:cNvPicPr>
            <p:nvPr/>
          </p:nvPicPr>
          <p:blipFill>
            <a:blip r:embed="rId7" cstate="print"/>
            <a:srcRect/>
            <a:stretch>
              <a:fillRect/>
            </a:stretch>
          </p:blipFill>
          <p:spPr bwMode="auto">
            <a:xfrm>
              <a:off x="3887" y="2996"/>
              <a:ext cx="218" cy="797"/>
            </a:xfrm>
            <a:prstGeom prst="rect">
              <a:avLst/>
            </a:prstGeom>
            <a:noFill/>
            <a:ln w="9525">
              <a:noFill/>
              <a:miter lim="800000"/>
              <a:headEnd/>
              <a:tailEnd/>
            </a:ln>
          </p:spPr>
        </p:pic>
        <p:sp>
          <p:nvSpPr>
            <p:cNvPr id="225" name="Rectangle 28"/>
            <p:cNvSpPr>
              <a:spLocks noChangeArrowheads="1"/>
            </p:cNvSpPr>
            <p:nvPr/>
          </p:nvSpPr>
          <p:spPr bwMode="auto">
            <a:xfrm>
              <a:off x="4215" y="3516"/>
              <a:ext cx="800" cy="779"/>
            </a:xfrm>
            <a:prstGeom prst="rect">
              <a:avLst/>
            </a:prstGeom>
            <a:noFill/>
            <a:ln w="9525">
              <a:noFill/>
              <a:miter lim="800000"/>
              <a:headEnd/>
              <a:tailEnd/>
            </a:ln>
          </p:spPr>
          <p:txBody>
            <a:bodyPr wrap="none" lIns="91435" tIns="45717" rIns="91435" bIns="45717">
              <a:spAutoFit/>
            </a:bodyPr>
            <a:lstStyle/>
            <a:p>
              <a:pPr algn="ctr">
                <a:spcBef>
                  <a:spcPct val="50000"/>
                </a:spcBef>
              </a:pPr>
              <a:r>
                <a:rPr kumimoji="1" lang="zh-CN" altLang="en-US" sz="1400">
                  <a:latin typeface="华文细黑" pitchFamily="2" charset="-122"/>
                  <a:ea typeface="华文细黑" pitchFamily="2" charset="-122"/>
                </a:rPr>
                <a:t>业务服务</a:t>
              </a:r>
            </a:p>
            <a:p>
              <a:pPr algn="ctr">
                <a:spcBef>
                  <a:spcPct val="50000"/>
                </a:spcBef>
              </a:pPr>
              <a:r>
                <a:rPr kumimoji="1" lang="zh-CN" altLang="en-US" sz="1400">
                  <a:latin typeface="华文细黑" pitchFamily="2" charset="-122"/>
                  <a:ea typeface="华文细黑" pitchFamily="2" charset="-122"/>
                </a:rPr>
                <a:t>管理系统</a:t>
              </a:r>
            </a:p>
          </p:txBody>
        </p:sp>
      </p:grpSp>
      <p:sp>
        <p:nvSpPr>
          <p:cNvPr id="226" name="Line 29"/>
          <p:cNvSpPr>
            <a:spLocks noChangeShapeType="1"/>
          </p:cNvSpPr>
          <p:nvPr/>
        </p:nvSpPr>
        <p:spPr bwMode="auto">
          <a:xfrm>
            <a:off x="4714875" y="3886205"/>
            <a:ext cx="1074738" cy="846138"/>
          </a:xfrm>
          <a:prstGeom prst="line">
            <a:avLst/>
          </a:prstGeom>
          <a:noFill/>
          <a:ln w="9525">
            <a:solidFill>
              <a:schemeClr val="tx1"/>
            </a:solidFill>
            <a:round/>
            <a:headEnd/>
            <a:tailEnd type="triangle" w="med" len="med"/>
          </a:ln>
          <a:effectLst/>
        </p:spPr>
        <p:txBody>
          <a:bodyPr wrap="none" anchor="ctr"/>
          <a:lstStyle/>
          <a:p>
            <a:pPr algn="ctr" eaLnBrk="0" hangingPunct="0">
              <a:defRPr/>
            </a:pPr>
            <a:endParaRPr lang="zh-CN" altLang="en-US" sz="2800">
              <a:solidFill>
                <a:srgbClr val="FFFFFF"/>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227" name="Line 30"/>
          <p:cNvSpPr>
            <a:spLocks noChangeShapeType="1"/>
          </p:cNvSpPr>
          <p:nvPr/>
        </p:nvSpPr>
        <p:spPr bwMode="auto">
          <a:xfrm>
            <a:off x="6505575" y="5614993"/>
            <a:ext cx="819150" cy="0"/>
          </a:xfrm>
          <a:prstGeom prst="line">
            <a:avLst/>
          </a:prstGeom>
          <a:noFill/>
          <a:ln w="9525">
            <a:solidFill>
              <a:schemeClr val="tx1"/>
            </a:solidFill>
            <a:round/>
            <a:headEnd/>
            <a:tailEnd type="triangle" w="med" len="med"/>
          </a:ln>
          <a:effectLst/>
        </p:spPr>
        <p:txBody>
          <a:bodyPr wrap="none" anchor="ctr"/>
          <a:lstStyle/>
          <a:p>
            <a:pPr algn="ctr" eaLnBrk="0" hangingPunct="0">
              <a:defRPr/>
            </a:pPr>
            <a:endParaRPr lang="zh-CN" altLang="en-US" sz="2800">
              <a:solidFill>
                <a:srgbClr val="FFFFFF"/>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228" name="Line 31"/>
          <p:cNvSpPr>
            <a:spLocks noChangeShapeType="1"/>
          </p:cNvSpPr>
          <p:nvPr/>
        </p:nvSpPr>
        <p:spPr bwMode="auto">
          <a:xfrm flipV="1">
            <a:off x="4816475" y="4805368"/>
            <a:ext cx="973138" cy="0"/>
          </a:xfrm>
          <a:prstGeom prst="line">
            <a:avLst/>
          </a:prstGeom>
          <a:noFill/>
          <a:ln w="9525">
            <a:solidFill>
              <a:schemeClr val="tx1"/>
            </a:solidFill>
            <a:round/>
            <a:headEnd/>
            <a:tailEnd type="triangle" w="med" len="med"/>
          </a:ln>
          <a:effectLst/>
        </p:spPr>
        <p:txBody>
          <a:bodyPr wrap="none" anchor="ctr"/>
          <a:lstStyle/>
          <a:p>
            <a:pPr algn="ctr" eaLnBrk="0" hangingPunct="0">
              <a:defRPr/>
            </a:pPr>
            <a:endParaRPr lang="zh-CN" altLang="en-US" sz="2800">
              <a:solidFill>
                <a:srgbClr val="FFFFFF"/>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229" name="Line 32"/>
          <p:cNvSpPr>
            <a:spLocks noChangeShapeType="1"/>
          </p:cNvSpPr>
          <p:nvPr/>
        </p:nvSpPr>
        <p:spPr bwMode="auto">
          <a:xfrm>
            <a:off x="6505575" y="4805368"/>
            <a:ext cx="819150" cy="0"/>
          </a:xfrm>
          <a:prstGeom prst="line">
            <a:avLst/>
          </a:prstGeom>
          <a:noFill/>
          <a:ln w="9525">
            <a:solidFill>
              <a:schemeClr val="tx1"/>
            </a:solidFill>
            <a:round/>
            <a:headEnd/>
            <a:tailEnd type="triangle" w="med" len="med"/>
          </a:ln>
          <a:effectLst/>
        </p:spPr>
        <p:txBody>
          <a:bodyPr wrap="none" anchor="ctr"/>
          <a:lstStyle/>
          <a:p>
            <a:pPr algn="ctr" eaLnBrk="0" hangingPunct="0">
              <a:defRPr/>
            </a:pPr>
            <a:endParaRPr lang="zh-CN" altLang="en-US" sz="2800">
              <a:solidFill>
                <a:srgbClr val="FFFFFF"/>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230" name="Line 33"/>
          <p:cNvSpPr>
            <a:spLocks noChangeShapeType="1"/>
          </p:cNvSpPr>
          <p:nvPr/>
        </p:nvSpPr>
        <p:spPr bwMode="auto">
          <a:xfrm flipV="1">
            <a:off x="4816475" y="4916493"/>
            <a:ext cx="973138" cy="773112"/>
          </a:xfrm>
          <a:prstGeom prst="line">
            <a:avLst/>
          </a:prstGeom>
          <a:noFill/>
          <a:ln w="9525">
            <a:solidFill>
              <a:schemeClr val="tx1"/>
            </a:solidFill>
            <a:round/>
            <a:headEnd/>
            <a:tailEnd type="triangle" w="med" len="med"/>
          </a:ln>
          <a:effectLst/>
        </p:spPr>
        <p:txBody>
          <a:bodyPr wrap="none" anchor="ctr"/>
          <a:lstStyle/>
          <a:p>
            <a:pPr algn="ctr" eaLnBrk="0" hangingPunct="0">
              <a:defRPr/>
            </a:pPr>
            <a:endParaRPr lang="zh-CN" altLang="en-US" sz="2800">
              <a:solidFill>
                <a:srgbClr val="FFFFFF"/>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231" name="Line 34"/>
          <p:cNvSpPr>
            <a:spLocks noChangeShapeType="1"/>
          </p:cNvSpPr>
          <p:nvPr/>
        </p:nvSpPr>
        <p:spPr bwMode="auto">
          <a:xfrm flipV="1">
            <a:off x="6505575" y="3959230"/>
            <a:ext cx="768350" cy="0"/>
          </a:xfrm>
          <a:prstGeom prst="line">
            <a:avLst/>
          </a:prstGeom>
          <a:noFill/>
          <a:ln w="9525">
            <a:solidFill>
              <a:schemeClr val="tx1"/>
            </a:solidFill>
            <a:round/>
            <a:headEnd/>
            <a:tailEnd type="triangle" w="med" len="med"/>
          </a:ln>
          <a:effectLst/>
        </p:spPr>
        <p:txBody>
          <a:bodyPr wrap="none" anchor="ctr"/>
          <a:lstStyle/>
          <a:p>
            <a:pPr algn="ctr" eaLnBrk="0" hangingPunct="0">
              <a:defRPr/>
            </a:pPr>
            <a:endParaRPr lang="zh-CN" altLang="en-US" sz="2800">
              <a:solidFill>
                <a:srgbClr val="FFFFFF"/>
              </a:solidFill>
              <a:effectLst>
                <a:outerShdw blurRad="38100" dist="38100" dir="2700000" algn="tl">
                  <a:srgbClr val="000000">
                    <a:alpha val="43137"/>
                  </a:srgbClr>
                </a:outerShdw>
              </a:effectLst>
              <a:latin typeface="华文细黑" pitchFamily="2" charset="-122"/>
              <a:ea typeface="华文细黑" pitchFamily="2" charset="-122"/>
            </a:endParaRPr>
          </a:p>
        </p:txBody>
      </p:sp>
      <p:sp>
        <p:nvSpPr>
          <p:cNvPr id="233" name="Rectangle 43"/>
          <p:cNvSpPr>
            <a:spLocks noChangeArrowheads="1"/>
          </p:cNvSpPr>
          <p:nvPr/>
        </p:nvSpPr>
        <p:spPr bwMode="auto">
          <a:xfrm>
            <a:off x="7835900" y="5100662"/>
            <a:ext cx="358775" cy="400110"/>
          </a:xfrm>
          <a:prstGeom prst="rect">
            <a:avLst/>
          </a:prstGeom>
          <a:noFill/>
          <a:ln w="9525">
            <a:noFill/>
            <a:miter lim="800000"/>
            <a:headEnd/>
            <a:tailEnd/>
          </a:ln>
        </p:spPr>
        <p:txBody>
          <a:bodyPr>
            <a:spAutoFit/>
          </a:bodyPr>
          <a:lstStyle/>
          <a:p>
            <a:r>
              <a:rPr kumimoji="1" lang="en-US" altLang="zh-CN" sz="2000">
                <a:latin typeface="华文细黑" pitchFamily="2" charset="-122"/>
                <a:ea typeface="华文细黑" pitchFamily="2" charset="-122"/>
              </a:rPr>
              <a:t>…</a:t>
            </a:r>
          </a:p>
        </p:txBody>
      </p:sp>
      <p:grpSp>
        <p:nvGrpSpPr>
          <p:cNvPr id="12" name="Group 54"/>
          <p:cNvGrpSpPr>
            <a:grpSpLocks/>
          </p:cNvGrpSpPr>
          <p:nvPr/>
        </p:nvGrpSpPr>
        <p:grpSpPr bwMode="auto">
          <a:xfrm>
            <a:off x="4203700" y="4069973"/>
            <a:ext cx="902961" cy="307850"/>
            <a:chOff x="1202" y="1706"/>
            <a:chExt cx="802" cy="379"/>
          </a:xfrm>
        </p:grpSpPr>
        <p:sp>
          <p:nvSpPr>
            <p:cNvPr id="236" name="Text Box 53"/>
            <p:cNvSpPr txBox="1">
              <a:spLocks noChangeArrowheads="1"/>
            </p:cNvSpPr>
            <p:nvPr/>
          </p:nvSpPr>
          <p:spPr bwMode="auto">
            <a:xfrm>
              <a:off x="1202" y="1706"/>
              <a:ext cx="802" cy="379"/>
            </a:xfrm>
            <a:prstGeom prst="rect">
              <a:avLst/>
            </a:prstGeom>
            <a:noFill/>
            <a:ln w="9525" algn="ctr">
              <a:noFill/>
              <a:miter lim="800000"/>
              <a:headEnd/>
              <a:tailEnd/>
            </a:ln>
          </p:spPr>
          <p:txBody>
            <a:bodyPr wrap="none">
              <a:spAutoFit/>
            </a:bodyPr>
            <a:lstStyle/>
            <a:p>
              <a:pPr algn="ctr"/>
              <a:r>
                <a:rPr lang="zh-CN" altLang="en-US" sz="1400">
                  <a:latin typeface="华文细黑" pitchFamily="2" charset="-122"/>
                  <a:ea typeface="华文细黑" pitchFamily="2" charset="-122"/>
                </a:rPr>
                <a:t>访问用户</a:t>
              </a:r>
            </a:p>
          </p:txBody>
        </p:sp>
      </p:grpSp>
      <p:grpSp>
        <p:nvGrpSpPr>
          <p:cNvPr id="13" name="Group 57"/>
          <p:cNvGrpSpPr>
            <a:grpSpLocks/>
          </p:cNvGrpSpPr>
          <p:nvPr/>
        </p:nvGrpSpPr>
        <p:grpSpPr bwMode="auto">
          <a:xfrm>
            <a:off x="4203700" y="4989386"/>
            <a:ext cx="902961" cy="308173"/>
            <a:chOff x="1202" y="2840"/>
            <a:chExt cx="802" cy="380"/>
          </a:xfrm>
        </p:grpSpPr>
        <p:sp>
          <p:nvSpPr>
            <p:cNvPr id="239" name="Text Box 55"/>
            <p:cNvSpPr txBox="1">
              <a:spLocks noChangeArrowheads="1"/>
            </p:cNvSpPr>
            <p:nvPr/>
          </p:nvSpPr>
          <p:spPr bwMode="auto">
            <a:xfrm>
              <a:off x="1202" y="2840"/>
              <a:ext cx="802" cy="380"/>
            </a:xfrm>
            <a:prstGeom prst="rect">
              <a:avLst/>
            </a:prstGeom>
            <a:noFill/>
            <a:ln w="9525" algn="ctr">
              <a:noFill/>
              <a:miter lim="800000"/>
              <a:headEnd/>
              <a:tailEnd/>
            </a:ln>
          </p:spPr>
          <p:txBody>
            <a:bodyPr wrap="none">
              <a:spAutoFit/>
            </a:bodyPr>
            <a:lstStyle/>
            <a:p>
              <a:pPr algn="ctr"/>
              <a:r>
                <a:rPr lang="zh-CN" altLang="en-US" sz="1400">
                  <a:latin typeface="华文细黑" pitchFamily="2" charset="-122"/>
                  <a:ea typeface="华文细黑" pitchFamily="2" charset="-122"/>
                </a:rPr>
                <a:t>业务人员</a:t>
              </a:r>
            </a:p>
          </p:txBody>
        </p:sp>
      </p:grpSp>
      <p:grpSp>
        <p:nvGrpSpPr>
          <p:cNvPr id="14" name="Group 58"/>
          <p:cNvGrpSpPr>
            <a:grpSpLocks/>
          </p:cNvGrpSpPr>
          <p:nvPr/>
        </p:nvGrpSpPr>
        <p:grpSpPr bwMode="auto">
          <a:xfrm>
            <a:off x="4151265" y="5762480"/>
            <a:ext cx="902916" cy="308142"/>
            <a:chOff x="1156" y="3793"/>
            <a:chExt cx="801" cy="380"/>
          </a:xfrm>
        </p:grpSpPr>
        <p:sp>
          <p:nvSpPr>
            <p:cNvPr id="242" name="Text Box 56"/>
            <p:cNvSpPr txBox="1">
              <a:spLocks noChangeArrowheads="1"/>
            </p:cNvSpPr>
            <p:nvPr/>
          </p:nvSpPr>
          <p:spPr bwMode="auto">
            <a:xfrm>
              <a:off x="1156" y="3793"/>
              <a:ext cx="801" cy="380"/>
            </a:xfrm>
            <a:prstGeom prst="rect">
              <a:avLst/>
            </a:prstGeom>
            <a:noFill/>
            <a:ln w="9525" algn="ctr">
              <a:noFill/>
              <a:miter lim="800000"/>
              <a:headEnd/>
              <a:tailEnd/>
            </a:ln>
          </p:spPr>
          <p:txBody>
            <a:bodyPr wrap="none">
              <a:spAutoFit/>
            </a:bodyPr>
            <a:lstStyle/>
            <a:p>
              <a:pPr algn="ctr"/>
              <a:r>
                <a:rPr lang="zh-CN" altLang="en-US" sz="1400">
                  <a:latin typeface="华文细黑" pitchFamily="2" charset="-122"/>
                  <a:ea typeface="华文细黑" pitchFamily="2" charset="-122"/>
                </a:rPr>
                <a:t>管理人员</a:t>
              </a:r>
            </a:p>
          </p:txBody>
        </p:sp>
      </p:grpSp>
      <p:grpSp>
        <p:nvGrpSpPr>
          <p:cNvPr id="15" name="Group 21"/>
          <p:cNvGrpSpPr>
            <a:grpSpLocks/>
          </p:cNvGrpSpPr>
          <p:nvPr/>
        </p:nvGrpSpPr>
        <p:grpSpPr bwMode="auto">
          <a:xfrm>
            <a:off x="7324726" y="3592519"/>
            <a:ext cx="1482934" cy="730423"/>
            <a:chOff x="3887" y="1953"/>
            <a:chExt cx="1315" cy="901"/>
          </a:xfrm>
        </p:grpSpPr>
        <p:pic>
          <p:nvPicPr>
            <p:cNvPr id="244" name="Picture 22" descr="9a"/>
            <p:cNvPicPr>
              <a:picLocks noChangeAspect="1" noChangeArrowheads="1"/>
            </p:cNvPicPr>
            <p:nvPr/>
          </p:nvPicPr>
          <p:blipFill>
            <a:blip r:embed="rId7" cstate="print"/>
            <a:srcRect/>
            <a:stretch>
              <a:fillRect/>
            </a:stretch>
          </p:blipFill>
          <p:spPr bwMode="auto">
            <a:xfrm>
              <a:off x="3887" y="1953"/>
              <a:ext cx="218" cy="797"/>
            </a:xfrm>
            <a:prstGeom prst="rect">
              <a:avLst/>
            </a:prstGeom>
            <a:noFill/>
            <a:ln w="9525">
              <a:noFill/>
              <a:miter lim="800000"/>
              <a:headEnd/>
              <a:tailEnd/>
            </a:ln>
          </p:spPr>
        </p:pic>
        <p:sp>
          <p:nvSpPr>
            <p:cNvPr id="246" name="Rectangle 24"/>
            <p:cNvSpPr>
              <a:spLocks noChangeArrowheads="1"/>
            </p:cNvSpPr>
            <p:nvPr/>
          </p:nvSpPr>
          <p:spPr bwMode="auto">
            <a:xfrm>
              <a:off x="4083" y="2474"/>
              <a:ext cx="1119" cy="380"/>
            </a:xfrm>
            <a:prstGeom prst="rect">
              <a:avLst/>
            </a:prstGeom>
            <a:noFill/>
            <a:ln w="9525">
              <a:noFill/>
              <a:miter lim="800000"/>
              <a:headEnd/>
              <a:tailEnd/>
            </a:ln>
          </p:spPr>
          <p:txBody>
            <a:bodyPr wrap="none" lIns="91435" tIns="45717" rIns="91435" bIns="45717">
              <a:spAutoFit/>
            </a:bodyPr>
            <a:lstStyle/>
            <a:p>
              <a:pPr algn="ctr">
                <a:spcBef>
                  <a:spcPct val="50000"/>
                </a:spcBef>
              </a:pPr>
              <a:r>
                <a:rPr kumimoji="1" lang="zh-CN" altLang="en-US" sz="1400">
                  <a:latin typeface="华文细黑" pitchFamily="2" charset="-122"/>
                  <a:ea typeface="华文细黑" pitchFamily="2" charset="-122"/>
                </a:rPr>
                <a:t>文档报表系统</a:t>
              </a:r>
            </a:p>
          </p:txBody>
        </p:sp>
      </p:grpSp>
      <p:pic>
        <p:nvPicPr>
          <p:cNvPr id="3082" name="Object 23"/>
          <p:cNvPicPr>
            <a:picLocks noChangeAspect="1" noChangeArrowheads="1"/>
          </p:cNvPicPr>
          <p:nvPr/>
        </p:nvPicPr>
        <p:blipFill>
          <a:blip r:embed="rId8" cstate="print"/>
          <a:srcRect/>
          <a:stretch>
            <a:fillRect/>
          </a:stretch>
        </p:blipFill>
        <p:spPr bwMode="auto">
          <a:xfrm>
            <a:off x="7735888" y="3787775"/>
            <a:ext cx="458787" cy="273050"/>
          </a:xfrm>
          <a:prstGeom prst="rect">
            <a:avLst/>
          </a:prstGeom>
          <a:noFill/>
          <a:ln w="9525">
            <a:miter lim="800000"/>
            <a:headEnd/>
            <a:tailEnd/>
          </a:ln>
          <a:effectLst/>
        </p:spPr>
      </p:pic>
      <p:pic>
        <p:nvPicPr>
          <p:cNvPr id="3081" name="Object 51"/>
          <p:cNvPicPr>
            <a:picLocks noChangeAspect="1" noChangeArrowheads="1"/>
          </p:cNvPicPr>
          <p:nvPr/>
        </p:nvPicPr>
        <p:blipFill>
          <a:blip r:embed="rId9" cstate="print"/>
          <a:srcRect/>
          <a:stretch>
            <a:fillRect/>
          </a:stretch>
        </p:blipFill>
        <p:spPr bwMode="auto">
          <a:xfrm>
            <a:off x="4143375" y="5394306"/>
            <a:ext cx="574675" cy="430213"/>
          </a:xfrm>
          <a:prstGeom prst="rect">
            <a:avLst/>
          </a:prstGeom>
          <a:noFill/>
          <a:ln w="9525">
            <a:miter lim="800000"/>
            <a:headEnd/>
            <a:tailEnd/>
          </a:ln>
          <a:effectLst/>
        </p:spPr>
      </p:pic>
      <p:pic>
        <p:nvPicPr>
          <p:cNvPr id="3080" name="Object 49"/>
          <p:cNvPicPr>
            <a:picLocks noChangeAspect="1" noChangeArrowheads="1"/>
          </p:cNvPicPr>
          <p:nvPr/>
        </p:nvPicPr>
        <p:blipFill>
          <a:blip r:embed="rId10" cstate="print"/>
          <a:srcRect/>
          <a:stretch>
            <a:fillRect/>
          </a:stretch>
        </p:blipFill>
        <p:spPr bwMode="auto">
          <a:xfrm>
            <a:off x="4206875" y="4584681"/>
            <a:ext cx="609600" cy="388938"/>
          </a:xfrm>
          <a:prstGeom prst="rect">
            <a:avLst/>
          </a:prstGeom>
          <a:noFill/>
          <a:ln w="9525">
            <a:miter lim="800000"/>
            <a:headEnd/>
            <a:tailEnd/>
          </a:ln>
          <a:effectLst/>
        </p:spPr>
      </p:pic>
      <p:pic>
        <p:nvPicPr>
          <p:cNvPr id="3079" name="Object 46"/>
          <p:cNvPicPr>
            <a:picLocks noChangeAspect="1" noChangeArrowheads="1"/>
          </p:cNvPicPr>
          <p:nvPr/>
        </p:nvPicPr>
        <p:blipFill>
          <a:blip r:embed="rId11" cstate="print"/>
          <a:srcRect/>
          <a:stretch>
            <a:fillRect/>
          </a:stretch>
        </p:blipFill>
        <p:spPr bwMode="auto">
          <a:xfrm>
            <a:off x="4254500" y="3738544"/>
            <a:ext cx="471488" cy="279400"/>
          </a:xfrm>
          <a:prstGeom prst="rect">
            <a:avLst/>
          </a:prstGeom>
          <a:noFill/>
          <a:ln w="9525">
            <a:miter lim="800000"/>
            <a:headEnd/>
            <a:tailEnd/>
          </a:ln>
          <a:effectLst/>
        </p:spPr>
      </p:pic>
      <p:pic>
        <p:nvPicPr>
          <p:cNvPr id="3078" name="Object 27"/>
          <p:cNvPicPr>
            <a:picLocks noChangeAspect="1" noChangeArrowheads="1"/>
          </p:cNvPicPr>
          <p:nvPr/>
        </p:nvPicPr>
        <p:blipFill>
          <a:blip r:embed="rId8" cstate="print"/>
          <a:srcRect/>
          <a:stretch>
            <a:fillRect/>
          </a:stretch>
        </p:blipFill>
        <p:spPr bwMode="auto">
          <a:xfrm>
            <a:off x="7766050" y="5459413"/>
            <a:ext cx="460375" cy="271462"/>
          </a:xfrm>
          <a:prstGeom prst="rect">
            <a:avLst/>
          </a:prstGeom>
          <a:noFill/>
          <a:ln w="9525">
            <a:miter lim="800000"/>
            <a:headEnd/>
            <a:tailEnd/>
          </a:ln>
          <a:effectLst/>
        </p:spPr>
      </p:pic>
      <p:pic>
        <p:nvPicPr>
          <p:cNvPr id="3077" name="Object 7"/>
          <p:cNvPicPr>
            <a:picLocks noChangeAspect="1" noChangeArrowheads="1"/>
          </p:cNvPicPr>
          <p:nvPr/>
        </p:nvPicPr>
        <p:blipFill>
          <a:blip r:embed="rId8" cstate="print"/>
          <a:srcRect/>
          <a:stretch>
            <a:fillRect/>
          </a:stretch>
        </p:blipFill>
        <p:spPr bwMode="auto">
          <a:xfrm>
            <a:off x="7745413" y="4613275"/>
            <a:ext cx="460375" cy="273050"/>
          </a:xfrm>
          <a:prstGeom prst="rect">
            <a:avLst/>
          </a:prstGeom>
          <a:noFill/>
          <a:ln w="9525">
            <a:miter lim="800000"/>
            <a:headEnd/>
            <a:tailEnd/>
          </a:ln>
          <a:effectLst/>
        </p:spPr>
      </p:pic>
      <p:pic>
        <p:nvPicPr>
          <p:cNvPr id="66" name="Picture 2"/>
          <p:cNvPicPr>
            <a:picLocks noChangeAspect="1" noChangeArrowheads="1"/>
          </p:cNvPicPr>
          <p:nvPr/>
        </p:nvPicPr>
        <p:blipFill>
          <a:blip r:embed="rId12" cstate="print"/>
          <a:srcRect/>
          <a:stretch>
            <a:fillRect/>
          </a:stretch>
        </p:blipFill>
        <p:spPr bwMode="auto">
          <a:xfrm>
            <a:off x="4643437" y="3714752"/>
            <a:ext cx="3000397" cy="2171688"/>
          </a:xfrm>
          <a:prstGeom prst="rect">
            <a:avLst/>
          </a:prstGeom>
          <a:noFill/>
          <a:ln w="9525">
            <a:noFill/>
            <a:miter lim="800000"/>
            <a:headEnd/>
            <a:tailEnd/>
          </a:ln>
          <a:effectLst/>
          <a:scene3d>
            <a:camera prst="perspectiveHeroicExtremeLeftFacing">
              <a:rot lat="209027" lon="4181698" rev="60064"/>
            </a:camera>
            <a:lightRig rig="threePt" dir="t"/>
          </a:scene3d>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a:xfrm>
            <a:off x="642938" y="57150"/>
            <a:ext cx="2928937" cy="642938"/>
          </a:xfrm>
        </p:spPr>
        <p:txBody>
          <a:bodyPr/>
          <a:lstStyle/>
          <a:p>
            <a:pPr algn="l" eaLnBrk="1" hangingPunct="1"/>
            <a:r>
              <a:rPr lang="zh-CN" altLang="en-US" sz="2800" smtClean="0">
                <a:solidFill>
                  <a:srgbClr val="0070C0"/>
                </a:solidFill>
              </a:rPr>
              <a:t>目录</a:t>
            </a:r>
          </a:p>
        </p:txBody>
      </p:sp>
      <p:sp>
        <p:nvSpPr>
          <p:cNvPr id="10" name="矩形 9"/>
          <p:cNvSpPr/>
          <p:nvPr/>
        </p:nvSpPr>
        <p:spPr>
          <a:xfrm>
            <a:off x="0" y="6572250"/>
            <a:ext cx="9144000" cy="285750"/>
          </a:xfrm>
          <a:prstGeom prst="rect">
            <a:avLst/>
          </a:prstGeom>
          <a:solidFill>
            <a:srgbClr val="2658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387" name="副标题 2"/>
          <p:cNvSpPr txBox="1">
            <a:spLocks/>
          </p:cNvSpPr>
          <p:nvPr/>
        </p:nvSpPr>
        <p:spPr bwMode="auto">
          <a:xfrm>
            <a:off x="4000500" y="6572250"/>
            <a:ext cx="4900613" cy="285750"/>
          </a:xfrm>
          <a:prstGeom prst="rect">
            <a:avLst/>
          </a:prstGeom>
          <a:noFill/>
          <a:ln w="9525">
            <a:noFill/>
            <a:miter lim="800000"/>
            <a:headEnd/>
            <a:tailEnd/>
          </a:ln>
        </p:spPr>
        <p:txBody>
          <a:bodyPr/>
          <a:lstStyle/>
          <a:p>
            <a:pPr marL="342900" indent="-342900" algn="r">
              <a:spcBef>
                <a:spcPct val="20000"/>
              </a:spcBef>
            </a:pPr>
            <a:r>
              <a:rPr lang="en-US" altLang="zh-CN" sz="900" b="1">
                <a:solidFill>
                  <a:schemeClr val="bg1"/>
                </a:solidFill>
                <a:cs typeface="Arial" charset="0"/>
              </a:rPr>
              <a:t>Hangzhou Utry Communication Technology Co.,Ltd.</a:t>
            </a:r>
            <a:endParaRPr lang="zh-CN" altLang="en-US" sz="900" b="1">
              <a:solidFill>
                <a:schemeClr val="bg1"/>
              </a:solidFill>
              <a:cs typeface="Arial" charset="0"/>
            </a:endParaRPr>
          </a:p>
        </p:txBody>
      </p:sp>
      <p:sp>
        <p:nvSpPr>
          <p:cNvPr id="12" name="圆角矩形 11"/>
          <p:cNvSpPr/>
          <p:nvPr/>
        </p:nvSpPr>
        <p:spPr>
          <a:xfrm>
            <a:off x="2684463" y="2768588"/>
            <a:ext cx="5643562" cy="827087"/>
          </a:xfrm>
          <a:prstGeom prst="roundRect">
            <a:avLst>
              <a:gd name="adj" fmla="val 3156"/>
            </a:avLst>
          </a:prstGeom>
          <a:gradFill rotWithShape="0">
            <a:gsLst>
              <a:gs pos="0">
                <a:schemeClr val="bg1"/>
              </a:gs>
              <a:gs pos="91000">
                <a:srgbClr val="9E9E9E"/>
              </a:gs>
              <a:gs pos="100000">
                <a:schemeClr val="bg1">
                  <a:lumMod val="85000"/>
                </a:schemeClr>
              </a:gs>
            </a:gsLst>
            <a:lin ang="5400000" scaled="1"/>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400" b="1" dirty="0" smtClean="0">
                <a:latin typeface="微软雅黑" pitchFamily="34" charset="-122"/>
                <a:ea typeface="微软雅黑" pitchFamily="34" charset="-122"/>
              </a:rPr>
              <a:t>远传知识库系统功能与架构</a:t>
            </a:r>
          </a:p>
        </p:txBody>
      </p:sp>
      <p:sp>
        <p:nvSpPr>
          <p:cNvPr id="13" name="圆角矩形 12"/>
          <p:cNvSpPr/>
          <p:nvPr/>
        </p:nvSpPr>
        <p:spPr>
          <a:xfrm>
            <a:off x="2684463" y="3824275"/>
            <a:ext cx="5643562" cy="827088"/>
          </a:xfrm>
          <a:prstGeom prst="roundRect">
            <a:avLst>
              <a:gd name="adj" fmla="val 3156"/>
            </a:avLst>
          </a:prstGeom>
          <a:gradFill rotWithShape="0">
            <a:gsLst>
              <a:gs pos="0">
                <a:schemeClr val="bg1"/>
              </a:gs>
              <a:gs pos="91000">
                <a:srgbClr val="9E9E9E"/>
              </a:gs>
              <a:gs pos="100000">
                <a:schemeClr val="bg1">
                  <a:lumMod val="85000"/>
                </a:schemeClr>
              </a:gs>
            </a:gsLst>
            <a:lin ang="5400000" scaled="1"/>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400" b="1" dirty="0" smtClean="0">
                <a:solidFill>
                  <a:schemeClr val="bg1">
                    <a:lumMod val="50000"/>
                  </a:schemeClr>
                </a:solidFill>
                <a:latin typeface="微软雅黑" pitchFamily="34" charset="-122"/>
                <a:ea typeface="微软雅黑" pitchFamily="34" charset="-122"/>
                <a:cs typeface="Times New Roman" pitchFamily="18" charset="0"/>
              </a:rPr>
              <a:t>知识库案例分享</a:t>
            </a:r>
            <a:endParaRPr lang="zh-CN" altLang="en-US" sz="2400" b="1" dirty="0">
              <a:solidFill>
                <a:schemeClr val="bg1">
                  <a:lumMod val="50000"/>
                </a:schemeClr>
              </a:solidFill>
              <a:latin typeface="微软雅黑" pitchFamily="34" charset="-122"/>
              <a:ea typeface="微软雅黑" pitchFamily="34" charset="-122"/>
              <a:cs typeface="Times New Roman" pitchFamily="18" charset="0"/>
            </a:endParaRPr>
          </a:p>
        </p:txBody>
      </p:sp>
      <p:sp>
        <p:nvSpPr>
          <p:cNvPr id="15" name="圆角矩形 14"/>
          <p:cNvSpPr/>
          <p:nvPr/>
        </p:nvSpPr>
        <p:spPr>
          <a:xfrm>
            <a:off x="2684463" y="4881550"/>
            <a:ext cx="5643562" cy="827088"/>
          </a:xfrm>
          <a:prstGeom prst="roundRect">
            <a:avLst>
              <a:gd name="adj" fmla="val 3156"/>
            </a:avLst>
          </a:prstGeom>
          <a:gradFill rotWithShape="0">
            <a:gsLst>
              <a:gs pos="0">
                <a:schemeClr val="bg1"/>
              </a:gs>
              <a:gs pos="91000">
                <a:srgbClr val="9E9E9E"/>
              </a:gs>
              <a:gs pos="100000">
                <a:schemeClr val="bg1">
                  <a:lumMod val="85000"/>
                </a:schemeClr>
              </a:gs>
            </a:gsLst>
            <a:lin ang="5400000" scaled="1"/>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400" b="1" dirty="0" smtClean="0">
                <a:solidFill>
                  <a:schemeClr val="bg1">
                    <a:lumMod val="50000"/>
                  </a:schemeClr>
                </a:solidFill>
                <a:latin typeface="微软雅黑" pitchFamily="34" charset="-122"/>
                <a:ea typeface="微软雅黑" pitchFamily="34" charset="-122"/>
                <a:cs typeface="Times New Roman" pitchFamily="18" charset="0"/>
              </a:rPr>
              <a:t>认识远传</a:t>
            </a:r>
            <a:endParaRPr lang="zh-CN" altLang="en-US" sz="2400" b="1" dirty="0">
              <a:solidFill>
                <a:schemeClr val="bg1">
                  <a:lumMod val="50000"/>
                </a:schemeClr>
              </a:solidFill>
              <a:latin typeface="微软雅黑" pitchFamily="34" charset="-122"/>
              <a:ea typeface="微软雅黑" pitchFamily="34" charset="-122"/>
              <a:cs typeface="Times New Roman" pitchFamily="18" charset="0"/>
            </a:endParaRPr>
          </a:p>
        </p:txBody>
      </p:sp>
      <p:sp>
        <p:nvSpPr>
          <p:cNvPr id="16" name="圆角矩形 15"/>
          <p:cNvSpPr/>
          <p:nvPr/>
        </p:nvSpPr>
        <p:spPr>
          <a:xfrm>
            <a:off x="2684463" y="1714488"/>
            <a:ext cx="5643562" cy="828675"/>
          </a:xfrm>
          <a:prstGeom prst="roundRect">
            <a:avLst>
              <a:gd name="adj" fmla="val 3156"/>
            </a:avLst>
          </a:prstGeom>
          <a:gradFill rotWithShape="0">
            <a:gsLst>
              <a:gs pos="0">
                <a:schemeClr val="bg1"/>
              </a:gs>
              <a:gs pos="91000">
                <a:srgbClr val="9E9E9E"/>
              </a:gs>
              <a:gs pos="100000">
                <a:schemeClr val="bg1">
                  <a:lumMod val="85000"/>
                </a:schemeClr>
              </a:gs>
            </a:gsLst>
            <a:lin ang="5400000" scaled="1"/>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400" b="1" dirty="0" smtClean="0">
                <a:solidFill>
                  <a:schemeClr val="bg1">
                    <a:lumMod val="50000"/>
                  </a:schemeClr>
                </a:solidFill>
                <a:latin typeface="微软雅黑" pitchFamily="34" charset="-122"/>
                <a:ea typeface="微软雅黑" pitchFamily="34" charset="-122"/>
              </a:rPr>
              <a:t>知识管理现状分析</a:t>
            </a:r>
            <a:endParaRPr lang="zh-CN" altLang="en-US" sz="2400" b="1" dirty="0">
              <a:solidFill>
                <a:schemeClr val="bg1">
                  <a:lumMod val="50000"/>
                </a:schemeClr>
              </a:solidFill>
              <a:latin typeface="微软雅黑" pitchFamily="34" charset="-122"/>
              <a:ea typeface="微软雅黑" pitchFamily="34" charset="-122"/>
            </a:endParaRPr>
          </a:p>
        </p:txBody>
      </p:sp>
      <p:grpSp>
        <p:nvGrpSpPr>
          <p:cNvPr id="2" name="组合 22"/>
          <p:cNvGrpSpPr>
            <a:grpSpLocks/>
          </p:cNvGrpSpPr>
          <p:nvPr/>
        </p:nvGrpSpPr>
        <p:grpSpPr bwMode="auto">
          <a:xfrm>
            <a:off x="785813" y="4886313"/>
            <a:ext cx="1928812" cy="900112"/>
            <a:chOff x="785786" y="4601264"/>
            <a:chExt cx="1928826" cy="899438"/>
          </a:xfrm>
        </p:grpSpPr>
        <p:sp>
          <p:nvSpPr>
            <p:cNvPr id="18" name="圆角矩形 17"/>
            <p:cNvSpPr/>
            <p:nvPr/>
          </p:nvSpPr>
          <p:spPr>
            <a:xfrm>
              <a:off x="785786" y="4601264"/>
              <a:ext cx="1928826" cy="828054"/>
            </a:xfrm>
            <a:prstGeom prst="roundRect">
              <a:avLst>
                <a:gd name="adj" fmla="val 0"/>
              </a:avLst>
            </a:prstGeom>
            <a:solidFill>
              <a:srgbClr val="FF2994"/>
            </a:solidFill>
            <a:ln w="9525">
              <a:solidFill>
                <a:schemeClr val="bg1">
                  <a:lumMod val="75000"/>
                </a:schemeClr>
              </a:solidFill>
              <a:round/>
              <a:headEnd/>
              <a:tailEnd/>
            </a:ln>
            <a:effectLst/>
          </p:spPr>
          <p:txBody>
            <a:bodyPr anchor="ctr"/>
            <a:lstStyle/>
            <a:p>
              <a:pPr algn="ctr" fontAlgn="ctr">
                <a:spcBef>
                  <a:spcPts val="0"/>
                </a:spcBef>
                <a:spcAft>
                  <a:spcPts val="0"/>
                </a:spcAft>
                <a:defRPr/>
              </a:pPr>
              <a:r>
                <a:rPr lang="zh-CN" altLang="en-US" sz="2800" dirty="0">
                  <a:solidFill>
                    <a:schemeClr val="bg1">
                      <a:lumMod val="95000"/>
                    </a:schemeClr>
                  </a:solidFill>
                  <a:latin typeface="微软雅黑" pitchFamily="34" charset="-122"/>
                  <a:ea typeface="微软雅黑" pitchFamily="34" charset="-122"/>
                </a:rPr>
                <a:t>四</a:t>
              </a:r>
            </a:p>
          </p:txBody>
        </p:sp>
        <p:sp>
          <p:nvSpPr>
            <p:cNvPr id="19" name="任意多边形 18"/>
            <p:cNvSpPr/>
            <p:nvPr/>
          </p:nvSpPr>
          <p:spPr>
            <a:xfrm>
              <a:off x="785786" y="5429264"/>
              <a:ext cx="1908000" cy="71438"/>
            </a:xfrm>
            <a:custGeom>
              <a:avLst/>
              <a:gdLst>
                <a:gd name="connsiteX0" fmla="*/ 0 w 2286000"/>
                <a:gd name="connsiteY0" fmla="*/ 4572 h 196596"/>
                <a:gd name="connsiteX1" fmla="*/ 105156 w 2286000"/>
                <a:gd name="connsiteY1" fmla="*/ 192024 h 196596"/>
                <a:gd name="connsiteX2" fmla="*/ 2217420 w 2286000"/>
                <a:gd name="connsiteY2" fmla="*/ 196596 h 196596"/>
                <a:gd name="connsiteX3" fmla="*/ 2286000 w 2286000"/>
                <a:gd name="connsiteY3" fmla="*/ 0 h 196596"/>
                <a:gd name="connsiteX4" fmla="*/ 0 w 2286000"/>
                <a:gd name="connsiteY4" fmla="*/ 4572 h 196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96596">
                  <a:moveTo>
                    <a:pt x="0" y="4572"/>
                  </a:moveTo>
                  <a:lnTo>
                    <a:pt x="105156" y="192024"/>
                  </a:lnTo>
                  <a:lnTo>
                    <a:pt x="2217420" y="196596"/>
                  </a:lnTo>
                  <a:lnTo>
                    <a:pt x="2286000" y="0"/>
                  </a:lnTo>
                  <a:lnTo>
                    <a:pt x="0" y="4572"/>
                  </a:lnTo>
                  <a:close/>
                </a:path>
              </a:pathLst>
            </a:custGeom>
            <a:gradFill>
              <a:gsLst>
                <a:gs pos="0">
                  <a:srgbClr val="7F0038"/>
                </a:gs>
                <a:gs pos="50000">
                  <a:srgbClr val="B80054">
                    <a:alpha val="31000"/>
                  </a:srgbClr>
                </a:gs>
                <a:gs pos="100000">
                  <a:srgbClr val="DB0066">
                    <a:alpha val="0"/>
                  </a:srgbClr>
                </a:gs>
              </a:gsLst>
              <a:lin ang="5400000" scaled="0"/>
            </a:gradFill>
            <a:ln w="9525">
              <a:noFill/>
              <a:round/>
              <a:headEnd/>
              <a:tailEnd/>
            </a:ln>
            <a:effectLst/>
          </p:spPr>
          <p:txBody>
            <a:bodyPr anchor="ctr"/>
            <a:lstStyle/>
            <a:p>
              <a:pPr algn="ctr" fontAlgn="ctr">
                <a:spcBef>
                  <a:spcPts val="0"/>
                </a:spcBef>
                <a:spcAft>
                  <a:spcPts val="0"/>
                </a:spcAft>
                <a:defRPr/>
              </a:pPr>
              <a:endParaRPr lang="zh-CN" altLang="en-US" sz="2800" dirty="0">
                <a:solidFill>
                  <a:schemeClr val="bg1">
                    <a:lumMod val="95000"/>
                  </a:schemeClr>
                </a:solidFill>
                <a:latin typeface="微软雅黑" pitchFamily="34" charset="-122"/>
                <a:ea typeface="微软雅黑" pitchFamily="34" charset="-122"/>
              </a:endParaRPr>
            </a:p>
          </p:txBody>
        </p:sp>
      </p:grpSp>
      <p:grpSp>
        <p:nvGrpSpPr>
          <p:cNvPr id="3" name="组合 21"/>
          <p:cNvGrpSpPr>
            <a:grpSpLocks/>
          </p:cNvGrpSpPr>
          <p:nvPr/>
        </p:nvGrpSpPr>
        <p:grpSpPr bwMode="auto">
          <a:xfrm>
            <a:off x="785813" y="3827450"/>
            <a:ext cx="1928812" cy="896938"/>
            <a:chOff x="785786" y="3541812"/>
            <a:chExt cx="1928826" cy="896845"/>
          </a:xfrm>
        </p:grpSpPr>
        <p:sp>
          <p:nvSpPr>
            <p:cNvPr id="21" name="圆角矩形 20"/>
            <p:cNvSpPr/>
            <p:nvPr/>
          </p:nvSpPr>
          <p:spPr>
            <a:xfrm>
              <a:off x="785786" y="3541812"/>
              <a:ext cx="1928826" cy="828589"/>
            </a:xfrm>
            <a:prstGeom prst="roundRect">
              <a:avLst>
                <a:gd name="adj" fmla="val 0"/>
              </a:avLst>
            </a:prstGeom>
            <a:solidFill>
              <a:srgbClr val="CC0066"/>
            </a:solidFill>
            <a:ln w="9525">
              <a:solidFill>
                <a:schemeClr val="bg1">
                  <a:lumMod val="75000"/>
                </a:schemeClr>
              </a:solidFill>
              <a:round/>
              <a:headEnd/>
              <a:tailEnd/>
            </a:ln>
            <a:effectLst/>
          </p:spPr>
          <p:txBody>
            <a:bodyPr anchor="ctr"/>
            <a:lstStyle/>
            <a:p>
              <a:pPr algn="ctr" fontAlgn="ctr">
                <a:spcBef>
                  <a:spcPts val="0"/>
                </a:spcBef>
                <a:spcAft>
                  <a:spcPts val="0"/>
                </a:spcAft>
                <a:defRPr/>
              </a:pPr>
              <a:r>
                <a:rPr lang="zh-CN" altLang="en-US" sz="2800" dirty="0">
                  <a:solidFill>
                    <a:schemeClr val="bg1">
                      <a:lumMod val="95000"/>
                    </a:schemeClr>
                  </a:solidFill>
                  <a:latin typeface="微软雅黑" pitchFamily="34" charset="-122"/>
                  <a:ea typeface="微软雅黑" pitchFamily="34" charset="-122"/>
                </a:rPr>
                <a:t>三</a:t>
              </a:r>
            </a:p>
          </p:txBody>
        </p:sp>
        <p:sp>
          <p:nvSpPr>
            <p:cNvPr id="22" name="任意多边形 21"/>
            <p:cNvSpPr/>
            <p:nvPr/>
          </p:nvSpPr>
          <p:spPr>
            <a:xfrm>
              <a:off x="785786" y="4367219"/>
              <a:ext cx="1908000" cy="71438"/>
            </a:xfrm>
            <a:custGeom>
              <a:avLst/>
              <a:gdLst>
                <a:gd name="connsiteX0" fmla="*/ 0 w 2286000"/>
                <a:gd name="connsiteY0" fmla="*/ 4572 h 196596"/>
                <a:gd name="connsiteX1" fmla="*/ 105156 w 2286000"/>
                <a:gd name="connsiteY1" fmla="*/ 192024 h 196596"/>
                <a:gd name="connsiteX2" fmla="*/ 2217420 w 2286000"/>
                <a:gd name="connsiteY2" fmla="*/ 196596 h 196596"/>
                <a:gd name="connsiteX3" fmla="*/ 2286000 w 2286000"/>
                <a:gd name="connsiteY3" fmla="*/ 0 h 196596"/>
                <a:gd name="connsiteX4" fmla="*/ 0 w 2286000"/>
                <a:gd name="connsiteY4" fmla="*/ 4572 h 196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96596">
                  <a:moveTo>
                    <a:pt x="0" y="4572"/>
                  </a:moveTo>
                  <a:lnTo>
                    <a:pt x="105156" y="192024"/>
                  </a:lnTo>
                  <a:lnTo>
                    <a:pt x="2217420" y="196596"/>
                  </a:lnTo>
                  <a:lnTo>
                    <a:pt x="2286000" y="0"/>
                  </a:lnTo>
                  <a:lnTo>
                    <a:pt x="0" y="4572"/>
                  </a:lnTo>
                  <a:close/>
                </a:path>
              </a:pathLst>
            </a:custGeom>
            <a:gradFill>
              <a:gsLst>
                <a:gs pos="0">
                  <a:srgbClr val="7F0038"/>
                </a:gs>
                <a:gs pos="50000">
                  <a:srgbClr val="B80054">
                    <a:alpha val="31000"/>
                  </a:srgbClr>
                </a:gs>
                <a:gs pos="100000">
                  <a:srgbClr val="DB0066">
                    <a:alpha val="0"/>
                  </a:srgbClr>
                </a:gs>
              </a:gsLst>
              <a:lin ang="5400000" scaled="0"/>
            </a:gradFill>
            <a:ln w="9525">
              <a:noFill/>
              <a:round/>
              <a:headEnd/>
              <a:tailEnd/>
            </a:ln>
            <a:effectLst/>
          </p:spPr>
          <p:txBody>
            <a:bodyPr anchor="ctr"/>
            <a:lstStyle/>
            <a:p>
              <a:pPr algn="ctr" fontAlgn="ctr">
                <a:spcBef>
                  <a:spcPts val="0"/>
                </a:spcBef>
                <a:spcAft>
                  <a:spcPts val="0"/>
                </a:spcAft>
                <a:defRPr/>
              </a:pPr>
              <a:endParaRPr lang="zh-CN" altLang="en-US" sz="2800" dirty="0">
                <a:solidFill>
                  <a:schemeClr val="bg1">
                    <a:lumMod val="95000"/>
                  </a:schemeClr>
                </a:solidFill>
                <a:latin typeface="微软雅黑" pitchFamily="34" charset="-122"/>
                <a:ea typeface="微软雅黑" pitchFamily="34" charset="-122"/>
              </a:endParaRPr>
            </a:p>
          </p:txBody>
        </p:sp>
      </p:grpSp>
      <p:grpSp>
        <p:nvGrpSpPr>
          <p:cNvPr id="4" name="组合 20"/>
          <p:cNvGrpSpPr>
            <a:grpSpLocks/>
          </p:cNvGrpSpPr>
          <p:nvPr/>
        </p:nvGrpSpPr>
        <p:grpSpPr bwMode="auto">
          <a:xfrm>
            <a:off x="785813" y="2770175"/>
            <a:ext cx="1928812" cy="901700"/>
            <a:chOff x="785786" y="2484303"/>
            <a:chExt cx="1928826" cy="901834"/>
          </a:xfrm>
        </p:grpSpPr>
        <p:sp>
          <p:nvSpPr>
            <p:cNvPr id="24" name="圆角矩形 23"/>
            <p:cNvSpPr/>
            <p:nvPr/>
          </p:nvSpPr>
          <p:spPr>
            <a:xfrm>
              <a:off x="785786" y="2484303"/>
              <a:ext cx="1928826" cy="827211"/>
            </a:xfrm>
            <a:prstGeom prst="roundRect">
              <a:avLst>
                <a:gd name="adj" fmla="val 0"/>
              </a:avLst>
            </a:prstGeom>
            <a:solidFill>
              <a:srgbClr val="A20051"/>
            </a:solidFill>
            <a:ln w="9525">
              <a:solidFill>
                <a:schemeClr val="bg1">
                  <a:lumMod val="75000"/>
                </a:schemeClr>
              </a:solidFill>
              <a:round/>
              <a:headEnd/>
              <a:tailEnd/>
            </a:ln>
            <a:effectLst/>
          </p:spPr>
          <p:txBody>
            <a:bodyPr anchor="ctr"/>
            <a:lstStyle/>
            <a:p>
              <a:pPr algn="ctr" fontAlgn="ctr">
                <a:spcBef>
                  <a:spcPts val="0"/>
                </a:spcBef>
                <a:spcAft>
                  <a:spcPts val="0"/>
                </a:spcAft>
                <a:defRPr/>
              </a:pPr>
              <a:r>
                <a:rPr lang="zh-CN" altLang="en-US" sz="2800" dirty="0">
                  <a:solidFill>
                    <a:schemeClr val="bg1">
                      <a:lumMod val="95000"/>
                    </a:schemeClr>
                  </a:solidFill>
                  <a:latin typeface="微软雅黑" pitchFamily="34" charset="-122"/>
                  <a:ea typeface="微软雅黑" pitchFamily="34" charset="-122"/>
                </a:rPr>
                <a:t>二</a:t>
              </a:r>
            </a:p>
          </p:txBody>
        </p:sp>
        <p:sp>
          <p:nvSpPr>
            <p:cNvPr id="25" name="任意多边形 24"/>
            <p:cNvSpPr/>
            <p:nvPr/>
          </p:nvSpPr>
          <p:spPr>
            <a:xfrm>
              <a:off x="785786" y="3314699"/>
              <a:ext cx="1908000" cy="71438"/>
            </a:xfrm>
            <a:custGeom>
              <a:avLst/>
              <a:gdLst>
                <a:gd name="connsiteX0" fmla="*/ 0 w 2286000"/>
                <a:gd name="connsiteY0" fmla="*/ 4572 h 196596"/>
                <a:gd name="connsiteX1" fmla="*/ 105156 w 2286000"/>
                <a:gd name="connsiteY1" fmla="*/ 192024 h 196596"/>
                <a:gd name="connsiteX2" fmla="*/ 2217420 w 2286000"/>
                <a:gd name="connsiteY2" fmla="*/ 196596 h 196596"/>
                <a:gd name="connsiteX3" fmla="*/ 2286000 w 2286000"/>
                <a:gd name="connsiteY3" fmla="*/ 0 h 196596"/>
                <a:gd name="connsiteX4" fmla="*/ 0 w 2286000"/>
                <a:gd name="connsiteY4" fmla="*/ 4572 h 196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96596">
                  <a:moveTo>
                    <a:pt x="0" y="4572"/>
                  </a:moveTo>
                  <a:lnTo>
                    <a:pt x="105156" y="192024"/>
                  </a:lnTo>
                  <a:lnTo>
                    <a:pt x="2217420" y="196596"/>
                  </a:lnTo>
                  <a:lnTo>
                    <a:pt x="2286000" y="0"/>
                  </a:lnTo>
                  <a:lnTo>
                    <a:pt x="0" y="4572"/>
                  </a:lnTo>
                  <a:close/>
                </a:path>
              </a:pathLst>
            </a:custGeom>
            <a:gradFill>
              <a:gsLst>
                <a:gs pos="0">
                  <a:srgbClr val="7F0038"/>
                </a:gs>
                <a:gs pos="50000">
                  <a:srgbClr val="B80054">
                    <a:alpha val="31000"/>
                  </a:srgbClr>
                </a:gs>
                <a:gs pos="100000">
                  <a:srgbClr val="DB0066">
                    <a:alpha val="0"/>
                  </a:srgbClr>
                </a:gs>
              </a:gsLst>
              <a:lin ang="5400000" scaled="0"/>
            </a:gradFill>
            <a:ln w="9525">
              <a:noFill/>
              <a:round/>
              <a:headEnd/>
              <a:tailEnd/>
            </a:ln>
            <a:effectLst/>
          </p:spPr>
          <p:txBody>
            <a:bodyPr anchor="ctr"/>
            <a:lstStyle/>
            <a:p>
              <a:pPr algn="ctr" fontAlgn="ctr">
                <a:spcBef>
                  <a:spcPts val="0"/>
                </a:spcBef>
                <a:spcAft>
                  <a:spcPts val="0"/>
                </a:spcAft>
                <a:defRPr/>
              </a:pPr>
              <a:endParaRPr lang="zh-CN" altLang="en-US" sz="2800" dirty="0">
                <a:solidFill>
                  <a:schemeClr val="bg1">
                    <a:lumMod val="95000"/>
                  </a:schemeClr>
                </a:solidFill>
                <a:latin typeface="微软雅黑" pitchFamily="34" charset="-122"/>
                <a:ea typeface="微软雅黑" pitchFamily="34" charset="-122"/>
              </a:endParaRPr>
            </a:p>
          </p:txBody>
        </p:sp>
      </p:grpSp>
      <p:grpSp>
        <p:nvGrpSpPr>
          <p:cNvPr id="5" name="组合 19"/>
          <p:cNvGrpSpPr>
            <a:grpSpLocks/>
          </p:cNvGrpSpPr>
          <p:nvPr/>
        </p:nvGrpSpPr>
        <p:grpSpPr bwMode="auto">
          <a:xfrm>
            <a:off x="785813" y="1714488"/>
            <a:ext cx="1928812" cy="895350"/>
            <a:chOff x="785786" y="1428736"/>
            <a:chExt cx="1928826" cy="895356"/>
          </a:xfrm>
        </p:grpSpPr>
        <p:sp>
          <p:nvSpPr>
            <p:cNvPr id="27" name="圆角矩形 26"/>
            <p:cNvSpPr/>
            <p:nvPr/>
          </p:nvSpPr>
          <p:spPr>
            <a:xfrm>
              <a:off x="785786" y="1428736"/>
              <a:ext cx="1928826" cy="828681"/>
            </a:xfrm>
            <a:prstGeom prst="roundRect">
              <a:avLst>
                <a:gd name="adj" fmla="val 0"/>
              </a:avLst>
            </a:prstGeom>
            <a:solidFill>
              <a:srgbClr val="640032"/>
            </a:solidFill>
            <a:ln w="9525">
              <a:solidFill>
                <a:schemeClr val="bg1">
                  <a:lumMod val="75000"/>
                </a:schemeClr>
              </a:solidFill>
              <a:round/>
              <a:headEnd/>
              <a:tailEnd/>
            </a:ln>
            <a:effectLst/>
          </p:spPr>
          <p:txBody>
            <a:bodyPr anchor="ctr"/>
            <a:lstStyle/>
            <a:p>
              <a:pPr algn="ctr" fontAlgn="ctr">
                <a:spcBef>
                  <a:spcPts val="0"/>
                </a:spcBef>
                <a:spcAft>
                  <a:spcPts val="0"/>
                </a:spcAft>
                <a:defRPr/>
              </a:pPr>
              <a:r>
                <a:rPr lang="zh-CN" altLang="en-US" sz="2800" dirty="0">
                  <a:solidFill>
                    <a:schemeClr val="bg1">
                      <a:lumMod val="95000"/>
                    </a:schemeClr>
                  </a:solidFill>
                  <a:latin typeface="微软雅黑" pitchFamily="34" charset="-122"/>
                  <a:ea typeface="微软雅黑" pitchFamily="34" charset="-122"/>
                </a:rPr>
                <a:t>一</a:t>
              </a:r>
            </a:p>
          </p:txBody>
        </p:sp>
        <p:sp>
          <p:nvSpPr>
            <p:cNvPr id="29" name="任意多边形 28"/>
            <p:cNvSpPr/>
            <p:nvPr/>
          </p:nvSpPr>
          <p:spPr>
            <a:xfrm>
              <a:off x="785786" y="2252654"/>
              <a:ext cx="1908000" cy="71438"/>
            </a:xfrm>
            <a:custGeom>
              <a:avLst/>
              <a:gdLst>
                <a:gd name="connsiteX0" fmla="*/ 0 w 2286000"/>
                <a:gd name="connsiteY0" fmla="*/ 4572 h 196596"/>
                <a:gd name="connsiteX1" fmla="*/ 105156 w 2286000"/>
                <a:gd name="connsiteY1" fmla="*/ 192024 h 196596"/>
                <a:gd name="connsiteX2" fmla="*/ 2217420 w 2286000"/>
                <a:gd name="connsiteY2" fmla="*/ 196596 h 196596"/>
                <a:gd name="connsiteX3" fmla="*/ 2286000 w 2286000"/>
                <a:gd name="connsiteY3" fmla="*/ 0 h 196596"/>
                <a:gd name="connsiteX4" fmla="*/ 0 w 2286000"/>
                <a:gd name="connsiteY4" fmla="*/ 4572 h 196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96596">
                  <a:moveTo>
                    <a:pt x="0" y="4572"/>
                  </a:moveTo>
                  <a:lnTo>
                    <a:pt x="105156" y="192024"/>
                  </a:lnTo>
                  <a:lnTo>
                    <a:pt x="2217420" y="196596"/>
                  </a:lnTo>
                  <a:lnTo>
                    <a:pt x="2286000" y="0"/>
                  </a:lnTo>
                  <a:lnTo>
                    <a:pt x="0" y="4572"/>
                  </a:lnTo>
                  <a:close/>
                </a:path>
              </a:pathLst>
            </a:custGeom>
            <a:gradFill>
              <a:gsLst>
                <a:gs pos="0">
                  <a:srgbClr val="7F0038"/>
                </a:gs>
                <a:gs pos="50000">
                  <a:srgbClr val="B80054">
                    <a:alpha val="31000"/>
                  </a:srgbClr>
                </a:gs>
                <a:gs pos="100000">
                  <a:srgbClr val="DB0066">
                    <a:alpha val="0"/>
                  </a:srgbClr>
                </a:gs>
              </a:gsLst>
              <a:lin ang="5400000" scaled="0"/>
            </a:gradFill>
            <a:ln w="9525">
              <a:noFill/>
              <a:round/>
              <a:headEnd/>
              <a:tailEnd/>
            </a:ln>
            <a:effectLst/>
          </p:spPr>
          <p:txBody>
            <a:bodyPr anchor="ctr"/>
            <a:lstStyle/>
            <a:p>
              <a:pPr algn="ctr" fontAlgn="ctr">
                <a:spcBef>
                  <a:spcPts val="0"/>
                </a:spcBef>
                <a:spcAft>
                  <a:spcPts val="0"/>
                </a:spcAft>
                <a:defRPr/>
              </a:pPr>
              <a:endParaRPr lang="zh-CN" altLang="en-US" sz="2800" dirty="0">
                <a:solidFill>
                  <a:schemeClr val="bg1">
                    <a:lumMod val="95000"/>
                  </a:schemeClr>
                </a:solidFill>
                <a:latin typeface="微软雅黑" pitchFamily="34" charset="-122"/>
                <a:ea typeface="微软雅黑" pitchFamily="34" charset="-122"/>
              </a:endParaRPr>
            </a:p>
          </p:txBody>
        </p:sp>
      </p:grpSp>
      <p:sp>
        <p:nvSpPr>
          <p:cNvPr id="30" name="下箭头 29"/>
          <p:cNvSpPr/>
          <p:nvPr/>
        </p:nvSpPr>
        <p:spPr>
          <a:xfrm>
            <a:off x="1519238" y="2500300"/>
            <a:ext cx="500062" cy="357188"/>
          </a:xfrm>
          <a:prstGeom prst="downArrow">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ln w="9525">
            <a:solidFill>
              <a:schemeClr val="bg1">
                <a:lumMod val="65000"/>
              </a:schemeClr>
            </a:solidFill>
            <a:round/>
            <a:headEnd/>
            <a:tailEnd/>
          </a:ln>
          <a:effectLst/>
        </p:spPr>
        <p:txBody>
          <a:bodyPr/>
          <a:lstStyle/>
          <a:p>
            <a:pPr algn="ctr" fontAlgn="ctr">
              <a:spcBef>
                <a:spcPts val="0"/>
              </a:spcBef>
              <a:spcAft>
                <a:spcPts val="0"/>
              </a:spcAft>
              <a:defRPr/>
            </a:pPr>
            <a:endParaRPr lang="zh-CN" altLang="en-US" sz="2800" dirty="0">
              <a:solidFill>
                <a:schemeClr val="tx1">
                  <a:lumMod val="75000"/>
                  <a:lumOff val="25000"/>
                </a:schemeClr>
              </a:solidFill>
              <a:latin typeface="华文细黑" pitchFamily="2" charset="-122"/>
              <a:ea typeface="华文细黑" pitchFamily="2" charset="-122"/>
            </a:endParaRPr>
          </a:p>
        </p:txBody>
      </p:sp>
      <p:sp>
        <p:nvSpPr>
          <p:cNvPr id="31" name="下箭头 30"/>
          <p:cNvSpPr/>
          <p:nvPr/>
        </p:nvSpPr>
        <p:spPr>
          <a:xfrm>
            <a:off x="1519238" y="3551225"/>
            <a:ext cx="500062" cy="357188"/>
          </a:xfrm>
          <a:prstGeom prst="downArrow">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ln w="9525">
            <a:solidFill>
              <a:schemeClr val="bg1">
                <a:lumMod val="65000"/>
              </a:schemeClr>
            </a:solidFill>
            <a:round/>
            <a:headEnd/>
            <a:tailEnd/>
          </a:ln>
          <a:effectLst/>
        </p:spPr>
        <p:txBody>
          <a:bodyPr/>
          <a:lstStyle/>
          <a:p>
            <a:pPr algn="ctr" fontAlgn="ctr">
              <a:spcBef>
                <a:spcPts val="0"/>
              </a:spcBef>
              <a:spcAft>
                <a:spcPts val="0"/>
              </a:spcAft>
              <a:defRPr/>
            </a:pPr>
            <a:endParaRPr lang="zh-CN" altLang="en-US" sz="2800" dirty="0">
              <a:solidFill>
                <a:schemeClr val="tx1">
                  <a:lumMod val="75000"/>
                  <a:lumOff val="25000"/>
                </a:schemeClr>
              </a:solidFill>
              <a:latin typeface="华文细黑" pitchFamily="2" charset="-122"/>
              <a:ea typeface="华文细黑" pitchFamily="2" charset="-122"/>
            </a:endParaRPr>
          </a:p>
        </p:txBody>
      </p:sp>
      <p:sp>
        <p:nvSpPr>
          <p:cNvPr id="32" name="下箭头 31"/>
          <p:cNvSpPr/>
          <p:nvPr/>
        </p:nvSpPr>
        <p:spPr>
          <a:xfrm>
            <a:off x="1519238" y="4602150"/>
            <a:ext cx="500062" cy="357188"/>
          </a:xfrm>
          <a:prstGeom prst="downArrow">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ln w="9525">
            <a:solidFill>
              <a:schemeClr val="bg1">
                <a:lumMod val="65000"/>
              </a:schemeClr>
            </a:solidFill>
            <a:round/>
            <a:headEnd/>
            <a:tailEnd/>
          </a:ln>
          <a:effectLst/>
        </p:spPr>
        <p:txBody>
          <a:bodyPr/>
          <a:lstStyle/>
          <a:p>
            <a:pPr algn="ctr" fontAlgn="ctr">
              <a:spcBef>
                <a:spcPts val="0"/>
              </a:spcBef>
              <a:spcAft>
                <a:spcPts val="0"/>
              </a:spcAft>
              <a:defRPr/>
            </a:pPr>
            <a:endParaRPr lang="zh-CN" altLang="en-US" sz="2800" dirty="0">
              <a:solidFill>
                <a:schemeClr val="tx1">
                  <a:lumMod val="75000"/>
                  <a:lumOff val="25000"/>
                </a:schemeClr>
              </a:solidFill>
              <a:latin typeface="华文细黑" pitchFamily="2" charset="-122"/>
              <a:ea typeface="华文细黑" pitchFamily="2" charset="-122"/>
            </a:endParaRPr>
          </a:p>
        </p:txBody>
      </p:sp>
    </p:spTree>
  </p:cSld>
  <p:clrMapOvr>
    <a:masterClrMapping/>
  </p:clrMapOvr>
  <p:transition>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2"/>
          <p:cNvSpPr>
            <a:spLocks/>
          </p:cNvSpPr>
          <p:nvPr/>
        </p:nvSpPr>
        <p:spPr bwMode="gray">
          <a:xfrm flipH="1">
            <a:off x="6000760" y="1428736"/>
            <a:ext cx="2857520" cy="4714908"/>
          </a:xfrm>
          <a:custGeom>
            <a:avLst/>
            <a:gdLst/>
            <a:ahLst/>
            <a:cxnLst>
              <a:cxn ang="0">
                <a:pos x="303" y="1008"/>
              </a:cxn>
              <a:cxn ang="0">
                <a:pos x="1299" y="1008"/>
              </a:cxn>
              <a:cxn ang="0">
                <a:pos x="1296" y="315"/>
              </a:cxn>
              <a:cxn ang="0">
                <a:pos x="942" y="0"/>
              </a:cxn>
              <a:cxn ang="0">
                <a:pos x="3" y="0"/>
              </a:cxn>
              <a:cxn ang="0">
                <a:pos x="0" y="723"/>
              </a:cxn>
              <a:cxn ang="0">
                <a:pos x="303" y="1008"/>
              </a:cxn>
            </a:cxnLst>
            <a:rect l="0" t="0" r="r" b="b"/>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solidFill>
            <a:schemeClr val="bg1">
              <a:lumMod val="85000"/>
            </a:schemeClr>
          </a:solidFill>
          <a:ln w="9525">
            <a:noFill/>
            <a:round/>
            <a:headEnd/>
            <a:tailEnd/>
          </a:ln>
          <a:effectLst/>
        </p:spPr>
        <p:txBody>
          <a:bodyPr/>
          <a:lstStyle/>
          <a:p>
            <a:endParaRPr lang="zh-CN" altLang="en-US" dirty="0">
              <a:solidFill>
                <a:schemeClr val="bg2">
                  <a:lumMod val="75000"/>
                </a:schemeClr>
              </a:solidFill>
            </a:endParaRPr>
          </a:p>
        </p:txBody>
      </p:sp>
      <p:sp>
        <p:nvSpPr>
          <p:cNvPr id="2" name="标题 1"/>
          <p:cNvSpPr>
            <a:spLocks noGrp="1"/>
          </p:cNvSpPr>
          <p:nvPr>
            <p:ph type="title"/>
          </p:nvPr>
        </p:nvSpPr>
        <p:spPr/>
        <p:txBody>
          <a:bodyPr/>
          <a:lstStyle/>
          <a:p>
            <a:r>
              <a:rPr lang="en-US" altLang="zh-CN" sz="3200" b="1" dirty="0" smtClean="0">
                <a:latin typeface="微软雅黑" pitchFamily="34" charset="-122"/>
                <a:ea typeface="微软雅黑" pitchFamily="34" charset="-122"/>
              </a:rPr>
              <a:t>U-CKMS</a:t>
            </a:r>
            <a:r>
              <a:rPr lang="zh-CN" altLang="en-US" sz="3200" b="1" dirty="0" smtClean="0">
                <a:latin typeface="微软雅黑" pitchFamily="34" charset="-122"/>
                <a:ea typeface="微软雅黑" pitchFamily="34" charset="-122"/>
              </a:rPr>
              <a:t>之技术特点</a:t>
            </a:r>
            <a:endParaRPr lang="zh-CN" altLang="en-US" sz="3200" b="1" dirty="0">
              <a:latin typeface="微软雅黑" pitchFamily="34" charset="-122"/>
              <a:ea typeface="微软雅黑" pitchFamily="34" charset="-122"/>
            </a:endParaRPr>
          </a:p>
        </p:txBody>
      </p:sp>
      <p:sp>
        <p:nvSpPr>
          <p:cNvPr id="10" name="AutoShape 36"/>
          <p:cNvSpPr>
            <a:spLocks noChangeArrowheads="1"/>
          </p:cNvSpPr>
          <p:nvPr/>
        </p:nvSpPr>
        <p:spPr bwMode="auto">
          <a:xfrm>
            <a:off x="142844" y="1500174"/>
            <a:ext cx="5643602" cy="4624387"/>
          </a:xfrm>
          <a:prstGeom prst="roundRect">
            <a:avLst>
              <a:gd name="adj" fmla="val 10375"/>
            </a:avLst>
          </a:prstGeom>
          <a:noFill/>
          <a:ln w="19050" cap="rnd">
            <a:solidFill>
              <a:schemeClr val="bg1">
                <a:lumMod val="75000"/>
              </a:schemeClr>
            </a:solidFill>
            <a:prstDash val="sysDot"/>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latin typeface="微软雅黑" pitchFamily="34" charset="-122"/>
              <a:ea typeface="微软雅黑" pitchFamily="34" charset="-122"/>
            </a:endParaRPr>
          </a:p>
        </p:txBody>
      </p:sp>
      <p:sp>
        <p:nvSpPr>
          <p:cNvPr id="368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6865" name="Object 1"/>
          <p:cNvGraphicFramePr>
            <a:graphicFrameLocks noChangeAspect="1"/>
          </p:cNvGraphicFramePr>
          <p:nvPr/>
        </p:nvGraphicFramePr>
        <p:xfrm>
          <a:off x="285720" y="1644190"/>
          <a:ext cx="5362575" cy="3943350"/>
        </p:xfrm>
        <a:graphic>
          <a:graphicData uri="http://schemas.openxmlformats.org/presentationml/2006/ole">
            <p:oleObj spid="_x0000_s3086" name="Visio" r:id="rId4" imgW="5362645" imgH="3938601" progId="">
              <p:embed/>
            </p:oleObj>
          </a:graphicData>
        </a:graphic>
      </p:graphicFrame>
      <p:sp>
        <p:nvSpPr>
          <p:cNvPr id="8" name="TextBox 7"/>
          <p:cNvSpPr txBox="1"/>
          <p:nvPr/>
        </p:nvSpPr>
        <p:spPr>
          <a:xfrm>
            <a:off x="6143636" y="1785926"/>
            <a:ext cx="2632973" cy="4200704"/>
          </a:xfrm>
          <a:prstGeom prst="roundRect">
            <a:avLst/>
          </a:prstGeom>
          <a:noFill/>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a:buFont typeface="Arial" pitchFamily="34" charset="0"/>
              <a:buChar char="•"/>
            </a:pPr>
            <a:r>
              <a:rPr lang="en-US" altLang="zh-CN" dirty="0" smtClean="0">
                <a:latin typeface="Arial Unicode MS" pitchFamily="34" charset="-122"/>
                <a:ea typeface="Arial Unicode MS" pitchFamily="34" charset="-122"/>
                <a:cs typeface="Arial Unicode MS" pitchFamily="34" charset="-122"/>
              </a:rPr>
              <a:t>U-CKMS </a:t>
            </a:r>
            <a:r>
              <a:rPr lang="zh-CN" altLang="zh-CN" dirty="0" smtClean="0">
                <a:latin typeface="Arial Unicode MS" pitchFamily="34" charset="-122"/>
                <a:ea typeface="Arial Unicode MS" pitchFamily="34" charset="-122"/>
                <a:cs typeface="Arial Unicode MS" pitchFamily="34" charset="-122"/>
              </a:rPr>
              <a:t>系统基于知识</a:t>
            </a:r>
            <a:r>
              <a:rPr lang="zh-CN" altLang="en-US" dirty="0" smtClean="0">
                <a:latin typeface="Arial Unicode MS" pitchFamily="34" charset="-122"/>
                <a:ea typeface="Arial Unicode MS" pitchFamily="34" charset="-122"/>
                <a:cs typeface="Arial Unicode MS" pitchFamily="34" charset="-122"/>
              </a:rPr>
              <a:t>存储</a:t>
            </a:r>
            <a:r>
              <a:rPr lang="zh-CN" altLang="zh-CN" dirty="0" smtClean="0">
                <a:latin typeface="Arial Unicode MS" pitchFamily="34" charset="-122"/>
                <a:ea typeface="Arial Unicode MS" pitchFamily="34" charset="-122"/>
                <a:cs typeface="Arial Unicode MS" pitchFamily="34" charset="-122"/>
              </a:rPr>
              <a:t>和知识搜索两大</a:t>
            </a:r>
            <a:r>
              <a:rPr lang="zh-CN" altLang="en-US" dirty="0" smtClean="0">
                <a:latin typeface="Arial Unicode MS" pitchFamily="34" charset="-122"/>
                <a:ea typeface="Arial Unicode MS" pitchFamily="34" charset="-122"/>
                <a:cs typeface="Arial Unicode MS" pitchFamily="34" charset="-122"/>
              </a:rPr>
              <a:t>核心</a:t>
            </a:r>
            <a:r>
              <a:rPr lang="zh-CN" altLang="zh-CN" dirty="0" smtClean="0">
                <a:latin typeface="Arial Unicode MS" pitchFamily="34" charset="-122"/>
                <a:ea typeface="Arial Unicode MS" pitchFamily="34" charset="-122"/>
                <a:cs typeface="Arial Unicode MS" pitchFamily="34" charset="-122"/>
              </a:rPr>
              <a:t>技术，采用</a:t>
            </a:r>
            <a:r>
              <a:rPr lang="en-US" altLang="zh-CN" dirty="0" smtClean="0">
                <a:latin typeface="Arial Unicode MS" pitchFamily="34" charset="-122"/>
                <a:ea typeface="Arial Unicode MS" pitchFamily="34" charset="-122"/>
                <a:cs typeface="Arial Unicode MS" pitchFamily="34" charset="-122"/>
              </a:rPr>
              <a:t> JAVA </a:t>
            </a:r>
            <a:r>
              <a:rPr lang="zh-CN" altLang="zh-CN" dirty="0" smtClean="0">
                <a:latin typeface="Arial Unicode MS" pitchFamily="34" charset="-122"/>
                <a:ea typeface="Arial Unicode MS" pitchFamily="34" charset="-122"/>
                <a:cs typeface="Arial Unicode MS" pitchFamily="34" charset="-122"/>
              </a:rPr>
              <a:t>技术开发</a:t>
            </a:r>
            <a:r>
              <a:rPr lang="zh-CN" altLang="en-US" dirty="0" smtClean="0">
                <a:latin typeface="Arial Unicode MS" pitchFamily="34" charset="-122"/>
                <a:ea typeface="Arial Unicode MS" pitchFamily="34" charset="-122"/>
                <a:cs typeface="Arial Unicode MS" pitchFamily="34" charset="-122"/>
              </a:rPr>
              <a:t>的</a:t>
            </a:r>
            <a:r>
              <a:rPr lang="en-US" altLang="zh-CN" dirty="0" smtClean="0">
                <a:latin typeface="Arial Unicode MS" pitchFamily="34" charset="-122"/>
                <a:ea typeface="Arial Unicode MS" pitchFamily="34" charset="-122"/>
                <a:cs typeface="Arial Unicode MS" pitchFamily="34" charset="-122"/>
              </a:rPr>
              <a:t>B/S</a:t>
            </a:r>
            <a:r>
              <a:rPr lang="zh-CN" altLang="en-US" dirty="0" smtClean="0">
                <a:latin typeface="Arial Unicode MS" pitchFamily="34" charset="-122"/>
                <a:ea typeface="Arial Unicode MS" pitchFamily="34" charset="-122"/>
                <a:cs typeface="Arial Unicode MS" pitchFamily="34" charset="-122"/>
              </a:rPr>
              <a:t>架构系统</a:t>
            </a:r>
            <a:r>
              <a:rPr lang="zh-CN" altLang="zh-CN" dirty="0" smtClean="0">
                <a:latin typeface="Arial Unicode MS" pitchFamily="34" charset="-122"/>
                <a:ea typeface="Arial Unicode MS" pitchFamily="34" charset="-122"/>
                <a:cs typeface="Arial Unicode MS" pitchFamily="34" charset="-122"/>
              </a:rPr>
              <a:t>，</a:t>
            </a:r>
            <a:r>
              <a:rPr lang="zh-CN" altLang="en-US" dirty="0" smtClean="0">
                <a:latin typeface="Arial Unicode MS" pitchFamily="34" charset="-122"/>
                <a:ea typeface="Arial Unicode MS" pitchFamily="34" charset="-122"/>
                <a:cs typeface="Arial Unicode MS" pitchFamily="34" charset="-122"/>
              </a:rPr>
              <a:t>实现了</a:t>
            </a:r>
            <a:r>
              <a:rPr lang="zh-CN" altLang="zh-CN" dirty="0" smtClean="0">
                <a:latin typeface="Arial Unicode MS" pitchFamily="34" charset="-122"/>
                <a:ea typeface="Arial Unicode MS" pitchFamily="34" charset="-122"/>
                <a:cs typeface="Arial Unicode MS" pitchFamily="34" charset="-122"/>
              </a:rPr>
              <a:t>知识地图创建、知识维度、搜索引擎和结构化存储等关键技术</a:t>
            </a:r>
            <a:r>
              <a:rPr lang="zh-CN" altLang="en-US" dirty="0" smtClean="0">
                <a:latin typeface="Arial Unicode MS" pitchFamily="34" charset="-122"/>
                <a:ea typeface="Arial Unicode MS" pitchFamily="34" charset="-122"/>
                <a:cs typeface="Arial Unicode MS" pitchFamily="34" charset="-122"/>
              </a:rPr>
              <a:t>。</a:t>
            </a:r>
            <a:endParaRPr lang="en-US" altLang="zh-CN" dirty="0" smtClean="0">
              <a:latin typeface="Arial Unicode MS" pitchFamily="34" charset="-122"/>
              <a:ea typeface="Arial Unicode MS" pitchFamily="34" charset="-122"/>
              <a:cs typeface="Arial Unicode MS" pitchFamily="34" charset="-122"/>
            </a:endParaRPr>
          </a:p>
          <a:p>
            <a:pPr>
              <a:buFont typeface="Arial" pitchFamily="34" charset="0"/>
              <a:buChar char="•"/>
            </a:pPr>
            <a:endParaRPr lang="en-US" altLang="zh-CN" dirty="0" smtClean="0">
              <a:latin typeface="Arial Unicode MS" pitchFamily="34" charset="-122"/>
              <a:ea typeface="Arial Unicode MS" pitchFamily="34" charset="-122"/>
              <a:cs typeface="Arial Unicode MS" pitchFamily="34" charset="-122"/>
            </a:endParaRPr>
          </a:p>
          <a:p>
            <a:pPr>
              <a:buFont typeface="Arial" pitchFamily="34" charset="0"/>
              <a:buChar char="•"/>
            </a:pPr>
            <a:r>
              <a:rPr lang="zh-CN" altLang="en-US" dirty="0" smtClean="0">
                <a:latin typeface="Arial Unicode MS" pitchFamily="34" charset="-122"/>
                <a:ea typeface="Arial Unicode MS" pitchFamily="34" charset="-122"/>
                <a:cs typeface="Arial Unicode MS" pitchFamily="34" charset="-122"/>
              </a:rPr>
              <a:t>系统</a:t>
            </a:r>
            <a:r>
              <a:rPr lang="zh-CN" altLang="zh-CN" dirty="0" smtClean="0">
                <a:latin typeface="Arial Unicode MS" pitchFamily="34" charset="-122"/>
                <a:ea typeface="Arial Unicode MS" pitchFamily="34" charset="-122"/>
                <a:cs typeface="Arial Unicode MS" pitchFamily="34" charset="-122"/>
              </a:rPr>
              <a:t>适应</a:t>
            </a:r>
            <a:r>
              <a:rPr lang="en-US" altLang="zh-CN" dirty="0" smtClean="0">
                <a:latin typeface="Arial Unicode MS" pitchFamily="34" charset="-122"/>
                <a:ea typeface="Arial Unicode MS" pitchFamily="34" charset="-122"/>
                <a:cs typeface="Arial Unicode MS" pitchFamily="34" charset="-122"/>
              </a:rPr>
              <a:t> Unix</a:t>
            </a:r>
            <a:r>
              <a:rPr lang="zh-CN" altLang="zh-CN" dirty="0" smtClean="0">
                <a:latin typeface="Arial Unicode MS" pitchFamily="34" charset="-122"/>
                <a:ea typeface="Arial Unicode MS" pitchFamily="34" charset="-122"/>
                <a:cs typeface="Arial Unicode MS" pitchFamily="34" charset="-122"/>
              </a:rPr>
              <a:t>、</a:t>
            </a:r>
            <a:r>
              <a:rPr lang="en-US" altLang="zh-CN" dirty="0" smtClean="0">
                <a:latin typeface="Arial Unicode MS" pitchFamily="34" charset="-122"/>
                <a:ea typeface="Arial Unicode MS" pitchFamily="34" charset="-122"/>
                <a:cs typeface="Arial Unicode MS" pitchFamily="34" charset="-122"/>
              </a:rPr>
              <a:t>Linux</a:t>
            </a:r>
            <a:r>
              <a:rPr lang="zh-CN" altLang="zh-CN" dirty="0" smtClean="0">
                <a:latin typeface="Arial Unicode MS" pitchFamily="34" charset="-122"/>
                <a:ea typeface="Arial Unicode MS" pitchFamily="34" charset="-122"/>
                <a:cs typeface="Arial Unicode MS" pitchFamily="34" charset="-122"/>
              </a:rPr>
              <a:t>、</a:t>
            </a:r>
            <a:r>
              <a:rPr lang="en-US" altLang="zh-CN" dirty="0" smtClean="0">
                <a:latin typeface="Arial Unicode MS" pitchFamily="34" charset="-122"/>
                <a:ea typeface="Arial Unicode MS" pitchFamily="34" charset="-122"/>
                <a:cs typeface="Arial Unicode MS" pitchFamily="34" charset="-122"/>
              </a:rPr>
              <a:t>Windows </a:t>
            </a:r>
            <a:r>
              <a:rPr lang="zh-CN" altLang="zh-CN" dirty="0" smtClean="0">
                <a:latin typeface="Arial Unicode MS" pitchFamily="34" charset="-122"/>
                <a:ea typeface="Arial Unicode MS" pitchFamily="34" charset="-122"/>
                <a:cs typeface="Arial Unicode MS" pitchFamily="34" charset="-122"/>
              </a:rPr>
              <a:t>等</a:t>
            </a:r>
            <a:r>
              <a:rPr lang="zh-CN" altLang="en-US" dirty="0" smtClean="0">
                <a:latin typeface="Arial Unicode MS" pitchFamily="34" charset="-122"/>
                <a:ea typeface="Arial Unicode MS" pitchFamily="34" charset="-122"/>
                <a:cs typeface="Arial Unicode MS" pitchFamily="34" charset="-122"/>
              </a:rPr>
              <a:t>主流</a:t>
            </a:r>
            <a:r>
              <a:rPr lang="zh-CN" altLang="zh-CN" dirty="0" smtClean="0">
                <a:latin typeface="Arial Unicode MS" pitchFamily="34" charset="-122"/>
                <a:ea typeface="Arial Unicode MS" pitchFamily="34" charset="-122"/>
                <a:cs typeface="Arial Unicode MS" pitchFamily="34" charset="-122"/>
              </a:rPr>
              <a:t>操作系统，支持</a:t>
            </a:r>
            <a:r>
              <a:rPr lang="en-US" altLang="zh-CN" dirty="0" smtClean="0">
                <a:latin typeface="Arial Unicode MS" pitchFamily="34" charset="-122"/>
                <a:ea typeface="Arial Unicode MS" pitchFamily="34" charset="-122"/>
                <a:cs typeface="Arial Unicode MS" pitchFamily="34" charset="-122"/>
              </a:rPr>
              <a:t> Oracle</a:t>
            </a:r>
            <a:r>
              <a:rPr lang="zh-CN" altLang="zh-CN" dirty="0" smtClean="0">
                <a:latin typeface="Arial Unicode MS" pitchFamily="34" charset="-122"/>
                <a:ea typeface="Arial Unicode MS" pitchFamily="34" charset="-122"/>
                <a:cs typeface="Arial Unicode MS" pitchFamily="34" charset="-122"/>
              </a:rPr>
              <a:t>、</a:t>
            </a:r>
            <a:r>
              <a:rPr lang="en-US" altLang="zh-CN" dirty="0" err="1" smtClean="0">
                <a:latin typeface="Arial Unicode MS" pitchFamily="34" charset="-122"/>
                <a:ea typeface="Arial Unicode MS" pitchFamily="34" charset="-122"/>
                <a:cs typeface="Arial Unicode MS" pitchFamily="34" charset="-122"/>
              </a:rPr>
              <a:t>SqlServer</a:t>
            </a:r>
            <a:r>
              <a:rPr lang="zh-CN" altLang="zh-CN" dirty="0" smtClean="0">
                <a:latin typeface="Arial Unicode MS" pitchFamily="34" charset="-122"/>
                <a:ea typeface="Arial Unicode MS" pitchFamily="34" charset="-122"/>
                <a:cs typeface="Arial Unicode MS" pitchFamily="34" charset="-122"/>
              </a:rPr>
              <a:t>、</a:t>
            </a:r>
            <a:r>
              <a:rPr lang="en-US" altLang="zh-CN" dirty="0" err="1" smtClean="0">
                <a:latin typeface="Arial Unicode MS" pitchFamily="34" charset="-122"/>
                <a:ea typeface="Arial Unicode MS" pitchFamily="34" charset="-122"/>
                <a:cs typeface="Arial Unicode MS" pitchFamily="34" charset="-122"/>
              </a:rPr>
              <a:t>Mysql</a:t>
            </a:r>
            <a:r>
              <a:rPr lang="en-US" altLang="zh-CN" dirty="0" smtClean="0">
                <a:latin typeface="Arial Unicode MS" pitchFamily="34" charset="-122"/>
                <a:ea typeface="Arial Unicode MS" pitchFamily="34" charset="-122"/>
                <a:cs typeface="Arial Unicode MS" pitchFamily="34" charset="-122"/>
              </a:rPr>
              <a:t> </a:t>
            </a:r>
            <a:r>
              <a:rPr lang="zh-CN" altLang="zh-CN" dirty="0" smtClean="0">
                <a:latin typeface="Arial Unicode MS" pitchFamily="34" charset="-122"/>
                <a:ea typeface="Arial Unicode MS" pitchFamily="34" charset="-122"/>
                <a:cs typeface="Arial Unicode MS" pitchFamily="34" charset="-122"/>
              </a:rPr>
              <a:t>等</a:t>
            </a:r>
            <a:r>
              <a:rPr lang="zh-CN" altLang="en-US" dirty="0" smtClean="0">
                <a:latin typeface="Arial Unicode MS" pitchFamily="34" charset="-122"/>
                <a:ea typeface="Arial Unicode MS" pitchFamily="34" charset="-122"/>
                <a:cs typeface="Arial Unicode MS" pitchFamily="34" charset="-122"/>
              </a:rPr>
              <a:t>主流</a:t>
            </a:r>
            <a:r>
              <a:rPr lang="zh-CN" altLang="zh-CN" dirty="0" smtClean="0">
                <a:latin typeface="Arial Unicode MS" pitchFamily="34" charset="-122"/>
                <a:ea typeface="Arial Unicode MS" pitchFamily="34" charset="-122"/>
                <a:cs typeface="Arial Unicode MS" pitchFamily="34" charset="-122"/>
              </a:rPr>
              <a:t>数据库</a:t>
            </a:r>
            <a:r>
              <a:rPr lang="zh-CN" altLang="en-US" dirty="0" smtClean="0">
                <a:latin typeface="Arial Unicode MS" pitchFamily="34" charset="-122"/>
                <a:ea typeface="Arial Unicode MS" pitchFamily="34" charset="-122"/>
                <a:cs typeface="Arial Unicode MS" pitchFamily="34" charset="-122"/>
              </a:rPr>
              <a:t>。</a:t>
            </a:r>
          </a:p>
        </p:txBody>
      </p:sp>
      <p:sp>
        <p:nvSpPr>
          <p:cNvPr id="9" name="矩形 8"/>
          <p:cNvSpPr/>
          <p:nvPr/>
        </p:nvSpPr>
        <p:spPr>
          <a:xfrm>
            <a:off x="428596" y="2285992"/>
            <a:ext cx="1143008" cy="357190"/>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坐席、客户、管理者</a:t>
            </a:r>
            <a:endParaRPr lang="zh-CN" altLang="en-US" sz="1200" dirty="0">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578" name="标题 1"/>
          <p:cNvSpPr txBox="1">
            <a:spLocks/>
          </p:cNvSpPr>
          <p:nvPr/>
        </p:nvSpPr>
        <p:spPr bwMode="auto">
          <a:xfrm>
            <a:off x="571500" y="500063"/>
            <a:ext cx="8229600" cy="642937"/>
          </a:xfrm>
          <a:prstGeom prst="rect">
            <a:avLst/>
          </a:prstGeom>
          <a:noFill/>
          <a:ln w="9525">
            <a:noFill/>
            <a:miter lim="800000"/>
            <a:headEnd/>
            <a:tailEnd/>
          </a:ln>
        </p:spPr>
        <p:txBody>
          <a:bodyPr/>
          <a:lstStyle/>
          <a:p>
            <a:pPr algn="ctr" eaLnBrk="0" hangingPunct="0"/>
            <a:r>
              <a:rPr lang="en-US" altLang="zh-CN" sz="3200" b="1" dirty="0">
                <a:latin typeface="微软雅黑" pitchFamily="34" charset="-122"/>
                <a:ea typeface="微软雅黑" pitchFamily="34" charset="-122"/>
                <a:cs typeface="Arial Unicode MS" pitchFamily="34" charset="-122"/>
              </a:rPr>
              <a:t>U-CKMS</a:t>
            </a:r>
            <a:r>
              <a:rPr lang="zh-CN" altLang="en-US" sz="3200" b="1" dirty="0">
                <a:latin typeface="微软雅黑" pitchFamily="34" charset="-122"/>
                <a:ea typeface="微软雅黑" pitchFamily="34" charset="-122"/>
                <a:cs typeface="Arial Unicode MS" pitchFamily="34" charset="-122"/>
              </a:rPr>
              <a:t>之功能设计</a:t>
            </a:r>
          </a:p>
        </p:txBody>
      </p:sp>
      <p:sp>
        <p:nvSpPr>
          <p:cNvPr id="2457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6" name="TextBox 5"/>
          <p:cNvSpPr txBox="1"/>
          <p:nvPr/>
        </p:nvSpPr>
        <p:spPr>
          <a:xfrm>
            <a:off x="285750" y="1084263"/>
            <a:ext cx="8572500" cy="3416300"/>
          </a:xfrm>
          <a:prstGeom prst="rect">
            <a:avLst/>
          </a:prstGeom>
          <a:noFill/>
        </p:spPr>
        <p:txBody>
          <a:bodyPr>
            <a:spAutoFit/>
          </a:bodyPr>
          <a:lstStyle/>
          <a:p>
            <a:pPr marL="342900" indent="-342900">
              <a:lnSpc>
                <a:spcPct val="120000"/>
              </a:lnSpc>
              <a:defRPr/>
            </a:pPr>
            <a:r>
              <a:rPr lang="zh-CN" altLang="en-US" b="1" dirty="0">
                <a:solidFill>
                  <a:schemeClr val="accent2">
                    <a:lumMod val="75000"/>
                  </a:schemeClr>
                </a:solidFill>
                <a:latin typeface="Arial Unicode MS" pitchFamily="34" charset="-122"/>
                <a:ea typeface="Arial Unicode MS" pitchFamily="34" charset="-122"/>
                <a:cs typeface="Arial Unicode MS" pitchFamily="34" charset="-122"/>
              </a:rPr>
              <a:t>标准知识库管理应用功能：</a:t>
            </a:r>
            <a:endParaRPr lang="en-US" altLang="zh-CN" b="1" dirty="0">
              <a:solidFill>
                <a:schemeClr val="accent2">
                  <a:lumMod val="75000"/>
                </a:schemeClr>
              </a:solidFill>
              <a:latin typeface="Arial Unicode MS" pitchFamily="34" charset="-122"/>
              <a:ea typeface="Arial Unicode MS" pitchFamily="34" charset="-122"/>
              <a:cs typeface="Arial Unicode MS" pitchFamily="34" charset="-122"/>
            </a:endParaRPr>
          </a:p>
          <a:p>
            <a:pPr marL="800100" lvl="1" indent="-342900">
              <a:lnSpc>
                <a:spcPct val="120000"/>
              </a:lnSpc>
              <a:buFont typeface="Wingdings" pitchFamily="2" charset="2"/>
              <a:buChar char="ü"/>
              <a:defRPr/>
            </a:pPr>
            <a:r>
              <a:rPr lang="zh-CN" altLang="en-US" dirty="0">
                <a:latin typeface="Arial Unicode MS" pitchFamily="34" charset="-122"/>
                <a:ea typeface="Arial Unicode MS" pitchFamily="34" charset="-122"/>
                <a:cs typeface="Arial Unicode MS" pitchFamily="34" charset="-122"/>
              </a:rPr>
              <a:t>知识库系统界面要求</a:t>
            </a:r>
          </a:p>
          <a:p>
            <a:pPr marL="800100" lvl="1" indent="-342900">
              <a:lnSpc>
                <a:spcPct val="120000"/>
              </a:lnSpc>
              <a:buFont typeface="Wingdings" pitchFamily="2" charset="2"/>
              <a:buChar char="ü"/>
              <a:defRPr/>
            </a:pPr>
            <a:r>
              <a:rPr lang="zh-CN" altLang="en-US" dirty="0">
                <a:latin typeface="Arial Unicode MS" pitchFamily="34" charset="-122"/>
                <a:ea typeface="Arial Unicode MS" pitchFamily="34" charset="-122"/>
                <a:cs typeface="Arial Unicode MS" pitchFamily="34" charset="-122"/>
              </a:rPr>
              <a:t>知识检索与知识呈现（包括关联关键字和关联问题搜索、关联知识点呈现等）</a:t>
            </a:r>
          </a:p>
          <a:p>
            <a:pPr marL="800100" lvl="1" indent="-342900">
              <a:lnSpc>
                <a:spcPct val="120000"/>
              </a:lnSpc>
              <a:buFont typeface="Wingdings" pitchFamily="2" charset="2"/>
              <a:buChar char="ü"/>
              <a:defRPr/>
            </a:pPr>
            <a:r>
              <a:rPr lang="zh-CN" altLang="en-US" dirty="0">
                <a:latin typeface="Arial Unicode MS" pitchFamily="34" charset="-122"/>
                <a:ea typeface="Arial Unicode MS" pitchFamily="34" charset="-122"/>
                <a:cs typeface="Arial Unicode MS" pitchFamily="34" charset="-122"/>
              </a:rPr>
              <a:t>知识评价反馈管理</a:t>
            </a:r>
          </a:p>
          <a:p>
            <a:pPr marL="800100" lvl="1" indent="-342900">
              <a:lnSpc>
                <a:spcPct val="120000"/>
              </a:lnSpc>
              <a:buFont typeface="Wingdings" pitchFamily="2" charset="2"/>
              <a:buChar char="ü"/>
              <a:defRPr/>
            </a:pPr>
            <a:r>
              <a:rPr lang="zh-CN" altLang="en-US" dirty="0">
                <a:latin typeface="Arial Unicode MS" pitchFamily="34" charset="-122"/>
                <a:ea typeface="Arial Unicode MS" pitchFamily="34" charset="-122"/>
                <a:cs typeface="Arial Unicode MS" pitchFamily="34" charset="-122"/>
              </a:rPr>
              <a:t>个人门户</a:t>
            </a:r>
          </a:p>
          <a:p>
            <a:pPr marL="800100" lvl="1" indent="-342900">
              <a:lnSpc>
                <a:spcPct val="120000"/>
              </a:lnSpc>
              <a:buFont typeface="Wingdings" pitchFamily="2" charset="2"/>
              <a:buChar char="ü"/>
              <a:defRPr/>
            </a:pPr>
            <a:r>
              <a:rPr lang="zh-CN" altLang="en-US" dirty="0">
                <a:latin typeface="Arial Unicode MS" pitchFamily="34" charset="-122"/>
                <a:ea typeface="Arial Unicode MS" pitchFamily="34" charset="-122"/>
                <a:cs typeface="Arial Unicode MS" pitchFamily="34" charset="-122"/>
              </a:rPr>
              <a:t>目录、模板管理</a:t>
            </a:r>
          </a:p>
          <a:p>
            <a:pPr marL="800100" lvl="1" indent="-342900">
              <a:lnSpc>
                <a:spcPct val="120000"/>
              </a:lnSpc>
              <a:buFont typeface="Wingdings" pitchFamily="2" charset="2"/>
              <a:buChar char="ü"/>
              <a:defRPr/>
            </a:pPr>
            <a:r>
              <a:rPr lang="zh-CN" altLang="en-US" dirty="0">
                <a:latin typeface="Arial Unicode MS" pitchFamily="34" charset="-122"/>
                <a:ea typeface="Arial Unicode MS" pitchFamily="34" charset="-122"/>
                <a:cs typeface="Arial Unicode MS" pitchFamily="34" charset="-122"/>
              </a:rPr>
              <a:t>知识采编发布管理（采编、审核、发布、公告）</a:t>
            </a:r>
          </a:p>
          <a:p>
            <a:pPr marL="800100" lvl="1" indent="-342900">
              <a:lnSpc>
                <a:spcPct val="120000"/>
              </a:lnSpc>
              <a:buFont typeface="Wingdings" pitchFamily="2" charset="2"/>
              <a:buChar char="ü"/>
              <a:defRPr/>
            </a:pPr>
            <a:r>
              <a:rPr lang="zh-CN" altLang="en-US" dirty="0">
                <a:latin typeface="Arial Unicode MS" pitchFamily="34" charset="-122"/>
                <a:ea typeface="Arial Unicode MS" pitchFamily="34" charset="-122"/>
                <a:cs typeface="Arial Unicode MS" pitchFamily="34" charset="-122"/>
              </a:rPr>
              <a:t>流程权限管理（流程权限可动态配置）</a:t>
            </a:r>
          </a:p>
          <a:p>
            <a:pPr marL="800100" lvl="1" indent="-342900">
              <a:lnSpc>
                <a:spcPct val="120000"/>
              </a:lnSpc>
              <a:buFont typeface="Wingdings" pitchFamily="2" charset="2"/>
              <a:buChar char="ü"/>
              <a:defRPr/>
            </a:pPr>
            <a:r>
              <a:rPr lang="zh-CN" altLang="en-US" dirty="0">
                <a:latin typeface="Arial Unicode MS" pitchFamily="34" charset="-122"/>
                <a:ea typeface="Arial Unicode MS" pitchFamily="34" charset="-122"/>
                <a:cs typeface="Arial Unicode MS" pitchFamily="34" charset="-122"/>
              </a:rPr>
              <a:t>知识报表</a:t>
            </a:r>
          </a:p>
          <a:p>
            <a:pPr marL="800100" lvl="1" indent="-342900">
              <a:lnSpc>
                <a:spcPct val="120000"/>
              </a:lnSpc>
              <a:buFont typeface="Wingdings" pitchFamily="2" charset="2"/>
              <a:buChar char="ü"/>
              <a:defRPr/>
            </a:pPr>
            <a:r>
              <a:rPr lang="zh-CN" altLang="en-US" dirty="0">
                <a:latin typeface="Arial Unicode MS" pitchFamily="34" charset="-122"/>
                <a:ea typeface="Arial Unicode MS" pitchFamily="34" charset="-122"/>
                <a:cs typeface="Arial Unicode MS" pitchFamily="34" charset="-122"/>
              </a:rPr>
              <a:t>系统接口</a:t>
            </a:r>
          </a:p>
        </p:txBody>
      </p:sp>
      <p:pic>
        <p:nvPicPr>
          <p:cNvPr id="24581" name="Picture 2" descr="图片1"/>
          <p:cNvPicPr>
            <a:picLocks noChangeAspect="1" noChangeArrowheads="1"/>
          </p:cNvPicPr>
          <p:nvPr/>
        </p:nvPicPr>
        <p:blipFill>
          <a:blip r:embed="rId4"/>
          <a:srcRect/>
          <a:stretch>
            <a:fillRect/>
          </a:stretch>
        </p:blipFill>
        <p:spPr bwMode="auto">
          <a:xfrm>
            <a:off x="3746500" y="3714750"/>
            <a:ext cx="5397500" cy="2643188"/>
          </a:xfrm>
          <a:prstGeom prst="rect">
            <a:avLst/>
          </a:prstGeom>
          <a:noFill/>
          <a:ln w="9525">
            <a:noFill/>
            <a:miter lim="800000"/>
            <a:headEnd/>
            <a:tailEnd/>
          </a:ln>
        </p:spPr>
      </p:pic>
      <p:sp>
        <p:nvSpPr>
          <p:cNvPr id="8" name="TextBox 7"/>
          <p:cNvSpPr txBox="1"/>
          <p:nvPr/>
        </p:nvSpPr>
        <p:spPr>
          <a:xfrm>
            <a:off x="252413" y="4929188"/>
            <a:ext cx="5286375" cy="1089025"/>
          </a:xfrm>
          <a:prstGeom prst="rect">
            <a:avLst/>
          </a:prstGeom>
          <a:noFill/>
        </p:spPr>
        <p:txBody>
          <a:bodyPr>
            <a:spAutoFit/>
          </a:bodyPr>
          <a:lstStyle/>
          <a:p>
            <a:pPr>
              <a:lnSpc>
                <a:spcPct val="120000"/>
              </a:lnSpc>
              <a:defRPr/>
            </a:pPr>
            <a:r>
              <a:rPr lang="zh-CN" altLang="en-US" b="1" dirty="0">
                <a:solidFill>
                  <a:schemeClr val="accent2">
                    <a:lumMod val="75000"/>
                  </a:schemeClr>
                </a:solidFill>
                <a:latin typeface="Arial Unicode MS" pitchFamily="34" charset="-122"/>
                <a:ea typeface="Arial Unicode MS" pitchFamily="34" charset="-122"/>
                <a:cs typeface="Arial Unicode MS" pitchFamily="34" charset="-122"/>
              </a:rPr>
              <a:t>多渠道应用知识库功能要求：</a:t>
            </a:r>
            <a:endParaRPr lang="en-US" altLang="zh-CN" b="1" dirty="0">
              <a:solidFill>
                <a:schemeClr val="accent2">
                  <a:lumMod val="75000"/>
                </a:schemeClr>
              </a:solidFill>
              <a:latin typeface="Arial Unicode MS" pitchFamily="34" charset="-122"/>
              <a:ea typeface="Arial Unicode MS" pitchFamily="34" charset="-122"/>
              <a:cs typeface="Arial Unicode MS" pitchFamily="34" charset="-122"/>
            </a:endParaRPr>
          </a:p>
          <a:p>
            <a:pPr lvl="1">
              <a:lnSpc>
                <a:spcPct val="120000"/>
              </a:lnSpc>
              <a:buFont typeface="Wingdings" pitchFamily="2" charset="2"/>
              <a:buChar char="ü"/>
              <a:defRPr/>
            </a:pPr>
            <a:r>
              <a:rPr lang="zh-CN" altLang="en-US" dirty="0">
                <a:latin typeface="Arial Unicode MS" pitchFamily="34" charset="-122"/>
                <a:ea typeface="Arial Unicode MS" pitchFamily="34" charset="-122"/>
                <a:cs typeface="Arial Unicode MS" pitchFamily="34" charset="-122"/>
              </a:rPr>
              <a:t>知识信息结构化模板存储</a:t>
            </a:r>
            <a:endParaRPr lang="en-US" altLang="zh-CN" dirty="0">
              <a:latin typeface="Arial Unicode MS" pitchFamily="34" charset="-122"/>
              <a:ea typeface="Arial Unicode MS" pitchFamily="34" charset="-122"/>
              <a:cs typeface="Arial Unicode MS" pitchFamily="34" charset="-122"/>
            </a:endParaRPr>
          </a:p>
          <a:p>
            <a:pPr lvl="1">
              <a:lnSpc>
                <a:spcPct val="120000"/>
              </a:lnSpc>
              <a:buFont typeface="Wingdings" pitchFamily="2" charset="2"/>
              <a:buChar char="ü"/>
              <a:defRPr/>
            </a:pPr>
            <a:r>
              <a:rPr lang="zh-CN" altLang="en-US" dirty="0">
                <a:latin typeface="Arial Unicode MS" pitchFamily="34" charset="-122"/>
                <a:ea typeface="Arial Unicode MS" pitchFamily="34" charset="-122"/>
                <a:cs typeface="Arial Unicode MS" pitchFamily="34" charset="-122"/>
              </a:rPr>
              <a:t>知识信息结构分渠道推送</a:t>
            </a:r>
          </a:p>
        </p:txBody>
      </p:sp>
      <p:sp>
        <p:nvSpPr>
          <p:cNvPr id="9" name="左大括号 8"/>
          <p:cNvSpPr/>
          <p:nvPr/>
        </p:nvSpPr>
        <p:spPr>
          <a:xfrm>
            <a:off x="428625" y="1571625"/>
            <a:ext cx="357188" cy="1143000"/>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zh-CN" altLang="en-US">
              <a:solidFill>
                <a:srgbClr val="0070C0"/>
              </a:solidFill>
            </a:endParaRPr>
          </a:p>
        </p:txBody>
      </p:sp>
      <p:sp>
        <p:nvSpPr>
          <p:cNvPr id="11" name="左大括号 10"/>
          <p:cNvSpPr/>
          <p:nvPr/>
        </p:nvSpPr>
        <p:spPr>
          <a:xfrm>
            <a:off x="428625" y="2928938"/>
            <a:ext cx="357188" cy="1428750"/>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zh-CN" altLang="en-US"/>
          </a:p>
        </p:txBody>
      </p:sp>
      <p:sp>
        <p:nvSpPr>
          <p:cNvPr id="12" name="TextBox 11"/>
          <p:cNvSpPr txBox="1"/>
          <p:nvPr/>
        </p:nvSpPr>
        <p:spPr>
          <a:xfrm>
            <a:off x="-33338" y="1714500"/>
            <a:ext cx="461963" cy="1214438"/>
          </a:xfrm>
          <a:prstGeom prst="rect">
            <a:avLst/>
          </a:prstGeom>
          <a:noFill/>
        </p:spPr>
        <p:txBody>
          <a:bodyPr vert="eaVert">
            <a:spAutoFit/>
          </a:bodyPr>
          <a:lstStyle/>
          <a:p>
            <a:pPr>
              <a:defRPr/>
            </a:pPr>
            <a:r>
              <a:rPr lang="zh-CN" altLang="en-US" b="1" dirty="0">
                <a:solidFill>
                  <a:schemeClr val="accent5">
                    <a:lumMod val="75000"/>
                  </a:schemeClr>
                </a:solidFill>
                <a:latin typeface="Arial Unicode MS" pitchFamily="34" charset="-122"/>
                <a:ea typeface="Arial Unicode MS" pitchFamily="34" charset="-122"/>
                <a:cs typeface="Arial Unicode MS" pitchFamily="34" charset="-122"/>
              </a:rPr>
              <a:t>前台应用</a:t>
            </a:r>
          </a:p>
        </p:txBody>
      </p:sp>
      <p:sp>
        <p:nvSpPr>
          <p:cNvPr id="13" name="TextBox 12"/>
          <p:cNvSpPr txBox="1"/>
          <p:nvPr/>
        </p:nvSpPr>
        <p:spPr>
          <a:xfrm>
            <a:off x="0" y="3214688"/>
            <a:ext cx="461963" cy="1214437"/>
          </a:xfrm>
          <a:prstGeom prst="rect">
            <a:avLst/>
          </a:prstGeom>
          <a:noFill/>
        </p:spPr>
        <p:txBody>
          <a:bodyPr vert="eaVert">
            <a:spAutoFit/>
          </a:bodyPr>
          <a:lstStyle/>
          <a:p>
            <a:pPr>
              <a:defRPr/>
            </a:pPr>
            <a:r>
              <a:rPr lang="zh-CN" altLang="en-US" b="1" dirty="0">
                <a:solidFill>
                  <a:schemeClr val="accent5">
                    <a:lumMod val="75000"/>
                  </a:schemeClr>
                </a:solidFill>
                <a:latin typeface="Arial Unicode MS" pitchFamily="34" charset="-122"/>
                <a:ea typeface="Arial Unicode MS" pitchFamily="34" charset="-122"/>
                <a:cs typeface="Arial Unicode MS" pitchFamily="34" charset="-122"/>
              </a:rPr>
              <a:t>后台管理</a:t>
            </a: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5"/>
          <p:cNvSpPr>
            <a:spLocks noChangeArrowheads="1"/>
          </p:cNvSpPr>
          <p:nvPr/>
        </p:nvSpPr>
        <p:spPr bwMode="auto">
          <a:xfrm rot="16200000">
            <a:off x="897757" y="459510"/>
            <a:ext cx="5133914" cy="6786614"/>
          </a:xfrm>
          <a:prstGeom prst="roundRect">
            <a:avLst>
              <a:gd name="adj" fmla="val 3894"/>
            </a:avLst>
          </a:prstGeom>
          <a:gradFill rotWithShape="0">
            <a:gsLst>
              <a:gs pos="0">
                <a:srgbClr val="FFFFFF"/>
              </a:gs>
              <a:gs pos="100000">
                <a:srgbClr val="DDDDDD"/>
              </a:gs>
            </a:gsLst>
            <a:lin ang="5400000" scaled="1"/>
          </a:gradFill>
          <a:ln w="57150">
            <a:solidFill>
              <a:srgbClr val="969696"/>
            </a:solidFill>
            <a:round/>
            <a:headEnd/>
            <a:tailEnd/>
          </a:ln>
        </p:spPr>
        <p:txBody>
          <a:bodyPr wrap="none" anchor="ctr"/>
          <a:lstStyle/>
          <a:p>
            <a:endParaRPr lang="zh-CN" altLang="zh-CN">
              <a:latin typeface="Arial Unicode MS" pitchFamily="34" charset="-122"/>
              <a:ea typeface="Arial Unicode MS" pitchFamily="34" charset="-122"/>
              <a:cs typeface="Arial Unicode MS" pitchFamily="34" charset="-122"/>
            </a:endParaRPr>
          </a:p>
        </p:txBody>
      </p:sp>
      <p:sp>
        <p:nvSpPr>
          <p:cNvPr id="5" name="AutoShape 7"/>
          <p:cNvSpPr>
            <a:spLocks noChangeArrowheads="1"/>
          </p:cNvSpPr>
          <p:nvPr/>
        </p:nvSpPr>
        <p:spPr bwMode="auto">
          <a:xfrm rot="16200000">
            <a:off x="-1048541" y="3467761"/>
            <a:ext cx="4286280" cy="1332000"/>
          </a:xfrm>
          <a:prstGeom prst="roundRect">
            <a:avLst>
              <a:gd name="adj" fmla="val 16667"/>
            </a:avLst>
          </a:prstGeom>
          <a:solidFill>
            <a:srgbClr val="64B900"/>
          </a:solidFill>
          <a:ln w="9525" algn="ctr">
            <a:noFill/>
            <a:round/>
            <a:headEnd/>
            <a:tailEnd/>
          </a:ln>
          <a:effectLst>
            <a:prstShdw prst="shdw17" dist="17961" dir="2700000">
              <a:srgbClr val="3C6F00"/>
            </a:prstShdw>
          </a:effectLst>
        </p:spPr>
        <p:txBody>
          <a:bodyPr wrap="none" anchor="ctr"/>
          <a:lstStyle/>
          <a:p>
            <a:endParaRPr lang="zh-CN" altLang="zh-CN">
              <a:latin typeface="Arial Unicode MS" pitchFamily="34" charset="-122"/>
              <a:ea typeface="Arial Unicode MS" pitchFamily="34" charset="-122"/>
              <a:cs typeface="Arial Unicode MS" pitchFamily="34" charset="-122"/>
            </a:endParaRPr>
          </a:p>
        </p:txBody>
      </p:sp>
      <p:sp>
        <p:nvSpPr>
          <p:cNvPr id="8" name="Line 32"/>
          <p:cNvSpPr>
            <a:spLocks noChangeShapeType="1"/>
          </p:cNvSpPr>
          <p:nvPr/>
        </p:nvSpPr>
        <p:spPr bwMode="auto">
          <a:xfrm rot="16200000">
            <a:off x="4447111" y="2544142"/>
            <a:ext cx="0" cy="4608000"/>
          </a:xfrm>
          <a:prstGeom prst="line">
            <a:avLst/>
          </a:prstGeom>
          <a:noFill/>
          <a:ln w="38100">
            <a:solidFill>
              <a:srgbClr val="993300"/>
            </a:solidFill>
            <a:prstDash val="sysDot"/>
            <a:round/>
            <a:headEnd/>
            <a:tailEnd/>
          </a:ln>
        </p:spPr>
        <p:txBody>
          <a:bodyPr/>
          <a:lstStyle/>
          <a:p>
            <a:endParaRPr lang="zh-CN" altLang="en-US">
              <a:latin typeface="Arial Unicode MS" pitchFamily="34" charset="-122"/>
              <a:ea typeface="Arial Unicode MS" pitchFamily="34" charset="-122"/>
              <a:cs typeface="Arial Unicode MS" pitchFamily="34" charset="-122"/>
            </a:endParaRPr>
          </a:p>
        </p:txBody>
      </p:sp>
      <p:sp>
        <p:nvSpPr>
          <p:cNvPr id="9" name="Line 33"/>
          <p:cNvSpPr>
            <a:spLocks noChangeShapeType="1"/>
          </p:cNvSpPr>
          <p:nvPr/>
        </p:nvSpPr>
        <p:spPr bwMode="auto">
          <a:xfrm rot="16200000">
            <a:off x="4447111" y="829629"/>
            <a:ext cx="0" cy="4608000"/>
          </a:xfrm>
          <a:prstGeom prst="line">
            <a:avLst/>
          </a:prstGeom>
          <a:noFill/>
          <a:ln w="38100">
            <a:solidFill>
              <a:srgbClr val="993300"/>
            </a:solidFill>
            <a:prstDash val="sysDot"/>
            <a:round/>
            <a:headEnd/>
            <a:tailEnd/>
          </a:ln>
        </p:spPr>
        <p:txBody>
          <a:bodyPr/>
          <a:lstStyle/>
          <a:p>
            <a:endParaRPr lang="zh-CN" altLang="en-US">
              <a:latin typeface="Arial Unicode MS" pitchFamily="34" charset="-122"/>
              <a:ea typeface="Arial Unicode MS" pitchFamily="34" charset="-122"/>
              <a:cs typeface="Arial Unicode MS" pitchFamily="34" charset="-122"/>
            </a:endParaRPr>
          </a:p>
        </p:txBody>
      </p:sp>
      <p:sp>
        <p:nvSpPr>
          <p:cNvPr id="10" name="AutoShape 39"/>
          <p:cNvSpPr>
            <a:spLocks noChangeArrowheads="1"/>
          </p:cNvSpPr>
          <p:nvPr/>
        </p:nvSpPr>
        <p:spPr bwMode="auto">
          <a:xfrm rot="16200000">
            <a:off x="581661" y="4561822"/>
            <a:ext cx="994965" cy="1872593"/>
          </a:xfrm>
          <a:prstGeom prst="roundRect">
            <a:avLst/>
          </a:prstGeom>
          <a:solidFill>
            <a:srgbClr val="9CDB2C"/>
          </a:solidFill>
          <a:ln w="9525">
            <a:noFill/>
            <a:miter lim="800000"/>
            <a:headEnd/>
            <a:tailEnd/>
          </a:ln>
          <a:effectLst>
            <a:prstShdw prst="shdw17" dist="17961" dir="2700000">
              <a:srgbClr val="5E831A"/>
            </a:prstShdw>
          </a:effectLst>
        </p:spPr>
        <p:txBody>
          <a:bodyPr wrap="none" anchor="ctr"/>
          <a:lstStyle/>
          <a:p>
            <a:endParaRPr lang="zh-CN" altLang="zh-CN">
              <a:latin typeface="Arial Unicode MS" pitchFamily="34" charset="-122"/>
              <a:ea typeface="Arial Unicode MS" pitchFamily="34" charset="-122"/>
              <a:cs typeface="Arial Unicode MS" pitchFamily="34" charset="-122"/>
            </a:endParaRPr>
          </a:p>
        </p:txBody>
      </p:sp>
      <p:sp>
        <p:nvSpPr>
          <p:cNvPr id="11" name="AutoShape 40"/>
          <p:cNvSpPr>
            <a:spLocks noChangeArrowheads="1"/>
          </p:cNvSpPr>
          <p:nvPr/>
        </p:nvSpPr>
        <p:spPr bwMode="auto">
          <a:xfrm rot="16200000">
            <a:off x="660455" y="4740602"/>
            <a:ext cx="803940" cy="1508698"/>
          </a:xfrm>
          <a:prstGeom prst="roundRect">
            <a:avLst/>
          </a:prstGeom>
          <a:gradFill rotWithShape="0">
            <a:gsLst>
              <a:gs pos="0">
                <a:srgbClr val="FFFFFF"/>
              </a:gs>
              <a:gs pos="100000">
                <a:srgbClr val="DDDDDD"/>
              </a:gs>
            </a:gsLst>
            <a:lin ang="18900000" scaled="1"/>
          </a:gradFill>
          <a:ln w="19050">
            <a:solidFill>
              <a:srgbClr val="669900"/>
            </a:solidFill>
            <a:prstDash val="sysDot"/>
            <a:miter lim="800000"/>
            <a:headEnd/>
            <a:tailEnd/>
          </a:ln>
        </p:spPr>
        <p:txBody>
          <a:bodyPr wrap="none" anchor="ctr"/>
          <a:lstStyle/>
          <a:p>
            <a:pPr algn="ctr"/>
            <a:endParaRPr lang="zh-CN" altLang="zh-CN" sz="2400" b="1">
              <a:solidFill>
                <a:srgbClr val="000066"/>
              </a:solidFill>
              <a:latin typeface="Arial Unicode MS" pitchFamily="34" charset="-122"/>
              <a:ea typeface="Arial Unicode MS" pitchFamily="34" charset="-122"/>
              <a:cs typeface="Arial Unicode MS" pitchFamily="34" charset="-122"/>
            </a:endParaRPr>
          </a:p>
        </p:txBody>
      </p:sp>
      <p:sp>
        <p:nvSpPr>
          <p:cNvPr id="14" name="AutoShape 49"/>
          <p:cNvSpPr>
            <a:spLocks noChangeArrowheads="1"/>
          </p:cNvSpPr>
          <p:nvPr/>
        </p:nvSpPr>
        <p:spPr bwMode="auto">
          <a:xfrm rot="16200000">
            <a:off x="605265" y="3133063"/>
            <a:ext cx="994966" cy="1872593"/>
          </a:xfrm>
          <a:prstGeom prst="roundRect">
            <a:avLst/>
          </a:prstGeom>
          <a:solidFill>
            <a:srgbClr val="9CDB2C"/>
          </a:solidFill>
          <a:ln w="9525">
            <a:noFill/>
            <a:miter lim="800000"/>
            <a:headEnd/>
            <a:tailEnd/>
          </a:ln>
          <a:effectLst>
            <a:prstShdw prst="shdw17" dist="17961" dir="2700000">
              <a:srgbClr val="5E831A"/>
            </a:prstShdw>
          </a:effectLst>
        </p:spPr>
        <p:txBody>
          <a:bodyPr wrap="none" anchor="ctr"/>
          <a:lstStyle/>
          <a:p>
            <a:endParaRPr lang="zh-CN" altLang="zh-CN">
              <a:latin typeface="Arial Unicode MS" pitchFamily="34" charset="-122"/>
              <a:ea typeface="Arial Unicode MS" pitchFamily="34" charset="-122"/>
              <a:cs typeface="Arial Unicode MS" pitchFamily="34" charset="-122"/>
            </a:endParaRPr>
          </a:p>
        </p:txBody>
      </p:sp>
      <p:sp>
        <p:nvSpPr>
          <p:cNvPr id="15" name="AutoShape 50"/>
          <p:cNvSpPr>
            <a:spLocks noChangeArrowheads="1"/>
          </p:cNvSpPr>
          <p:nvPr/>
        </p:nvSpPr>
        <p:spPr bwMode="auto">
          <a:xfrm rot="16200000">
            <a:off x="684059" y="3311842"/>
            <a:ext cx="803940" cy="1508698"/>
          </a:xfrm>
          <a:prstGeom prst="roundRect">
            <a:avLst/>
          </a:prstGeom>
          <a:gradFill rotWithShape="0">
            <a:gsLst>
              <a:gs pos="0">
                <a:srgbClr val="FFFFFF"/>
              </a:gs>
              <a:gs pos="100000">
                <a:srgbClr val="DDDDDD"/>
              </a:gs>
            </a:gsLst>
            <a:lin ang="18900000" scaled="1"/>
          </a:gradFill>
          <a:ln w="19050">
            <a:solidFill>
              <a:srgbClr val="669900"/>
            </a:solidFill>
            <a:prstDash val="sysDot"/>
            <a:miter lim="800000"/>
            <a:headEnd/>
            <a:tailEnd/>
          </a:ln>
        </p:spPr>
        <p:txBody>
          <a:bodyPr wrap="none" anchor="ctr"/>
          <a:lstStyle/>
          <a:p>
            <a:pPr algn="ctr"/>
            <a:endParaRPr lang="zh-CN" altLang="zh-CN" sz="2400" b="1">
              <a:solidFill>
                <a:srgbClr val="000066"/>
              </a:solidFill>
              <a:latin typeface="Arial Unicode MS" pitchFamily="34" charset="-122"/>
              <a:ea typeface="Arial Unicode MS" pitchFamily="34" charset="-122"/>
              <a:cs typeface="Arial Unicode MS" pitchFamily="34" charset="-122"/>
            </a:endParaRPr>
          </a:p>
        </p:txBody>
      </p:sp>
      <p:sp>
        <p:nvSpPr>
          <p:cNvPr id="16" name="AutoShape 52"/>
          <p:cNvSpPr>
            <a:spLocks noChangeArrowheads="1"/>
          </p:cNvSpPr>
          <p:nvPr/>
        </p:nvSpPr>
        <p:spPr bwMode="auto">
          <a:xfrm rot="16200000">
            <a:off x="617067" y="1736897"/>
            <a:ext cx="994966" cy="1872593"/>
          </a:xfrm>
          <a:prstGeom prst="roundRect">
            <a:avLst/>
          </a:prstGeom>
          <a:solidFill>
            <a:srgbClr val="9CDB2C"/>
          </a:solidFill>
          <a:ln w="9525">
            <a:noFill/>
            <a:miter lim="800000"/>
            <a:headEnd/>
            <a:tailEnd/>
          </a:ln>
          <a:effectLst>
            <a:prstShdw prst="shdw17" dist="17961" dir="2700000">
              <a:srgbClr val="5E831A"/>
            </a:prstShdw>
          </a:effectLst>
        </p:spPr>
        <p:txBody>
          <a:bodyPr wrap="none" anchor="ctr"/>
          <a:lstStyle/>
          <a:p>
            <a:endParaRPr lang="zh-CN" altLang="zh-CN">
              <a:latin typeface="Arial Unicode MS" pitchFamily="34" charset="-122"/>
              <a:ea typeface="Arial Unicode MS" pitchFamily="34" charset="-122"/>
              <a:cs typeface="Arial Unicode MS" pitchFamily="34" charset="-122"/>
            </a:endParaRPr>
          </a:p>
        </p:txBody>
      </p:sp>
      <p:sp>
        <p:nvSpPr>
          <p:cNvPr id="17" name="AutoShape 53"/>
          <p:cNvSpPr>
            <a:spLocks noChangeArrowheads="1"/>
          </p:cNvSpPr>
          <p:nvPr/>
        </p:nvSpPr>
        <p:spPr bwMode="auto">
          <a:xfrm rot="16200000">
            <a:off x="695861" y="1915677"/>
            <a:ext cx="803940" cy="1508698"/>
          </a:xfrm>
          <a:prstGeom prst="roundRect">
            <a:avLst/>
          </a:prstGeom>
          <a:gradFill rotWithShape="0">
            <a:gsLst>
              <a:gs pos="0">
                <a:srgbClr val="FFFFFF"/>
              </a:gs>
              <a:gs pos="100000">
                <a:srgbClr val="DDDDDD"/>
              </a:gs>
            </a:gsLst>
            <a:lin ang="18900000" scaled="1"/>
          </a:gradFill>
          <a:ln w="19050">
            <a:solidFill>
              <a:srgbClr val="669900"/>
            </a:solidFill>
            <a:prstDash val="sysDot"/>
            <a:miter lim="800000"/>
            <a:headEnd/>
            <a:tailEnd/>
          </a:ln>
        </p:spPr>
        <p:txBody>
          <a:bodyPr wrap="none" anchor="ctr"/>
          <a:lstStyle/>
          <a:p>
            <a:pPr algn="ctr"/>
            <a:endParaRPr lang="zh-CN" altLang="zh-CN" sz="2400" b="1">
              <a:solidFill>
                <a:srgbClr val="000066"/>
              </a:solidFill>
              <a:latin typeface="Arial Unicode MS" pitchFamily="34" charset="-122"/>
              <a:ea typeface="Arial Unicode MS" pitchFamily="34" charset="-122"/>
              <a:cs typeface="Arial Unicode MS" pitchFamily="34" charset="-122"/>
            </a:endParaRPr>
          </a:p>
        </p:txBody>
      </p:sp>
      <p:sp>
        <p:nvSpPr>
          <p:cNvPr id="21" name="AutoShape 62"/>
          <p:cNvSpPr>
            <a:spLocks noChangeArrowheads="1"/>
          </p:cNvSpPr>
          <p:nvPr/>
        </p:nvSpPr>
        <p:spPr bwMode="auto">
          <a:xfrm>
            <a:off x="2374947" y="2204935"/>
            <a:ext cx="1768428" cy="642943"/>
          </a:xfrm>
          <a:prstGeom prst="flowChartDocument">
            <a:avLst/>
          </a:prstGeom>
          <a:ln cmpd="thickThin">
            <a:headEnd/>
            <a:tailEnd/>
          </a:ln>
        </p:spPr>
        <p:style>
          <a:lnRef idx="2">
            <a:schemeClr val="accent3"/>
          </a:lnRef>
          <a:fillRef idx="1">
            <a:schemeClr val="lt1"/>
          </a:fillRef>
          <a:effectRef idx="0">
            <a:schemeClr val="accent3"/>
          </a:effectRef>
          <a:fontRef idx="minor">
            <a:schemeClr val="dk1"/>
          </a:fontRef>
        </p:style>
        <p:txBody>
          <a:bodyPr wrap="none" anchor="ctr"/>
          <a:lstStyle/>
          <a:p>
            <a:pPr algn="ctr">
              <a:defRPr/>
            </a:pPr>
            <a:r>
              <a:rPr lang="zh-CN" altLang="en-US" sz="2000" b="1" dirty="0" smtClean="0">
                <a:solidFill>
                  <a:schemeClr val="tx1"/>
                </a:solidFill>
                <a:latin typeface="Arial Unicode MS" pitchFamily="34" charset="-122"/>
                <a:ea typeface="Arial Unicode MS" pitchFamily="34" charset="-122"/>
                <a:cs typeface="Arial Unicode MS" pitchFamily="34" charset="-122"/>
              </a:rPr>
              <a:t>公共知识门户</a:t>
            </a:r>
            <a:endParaRPr lang="zh-CN" altLang="zh-CN" sz="2000" b="1" dirty="0">
              <a:solidFill>
                <a:schemeClr val="tx1"/>
              </a:solidFill>
              <a:latin typeface="Arial Unicode MS" pitchFamily="34" charset="-122"/>
              <a:ea typeface="Arial Unicode MS" pitchFamily="34" charset="-122"/>
              <a:cs typeface="Arial Unicode MS" pitchFamily="34" charset="-122"/>
            </a:endParaRPr>
          </a:p>
        </p:txBody>
      </p:sp>
      <p:sp>
        <p:nvSpPr>
          <p:cNvPr id="36" name="AutoShape 62"/>
          <p:cNvSpPr>
            <a:spLocks noChangeArrowheads="1"/>
          </p:cNvSpPr>
          <p:nvPr/>
        </p:nvSpPr>
        <p:spPr bwMode="auto">
          <a:xfrm>
            <a:off x="2214543" y="3419381"/>
            <a:ext cx="500066" cy="1178737"/>
          </a:xfrm>
          <a:prstGeom prst="roundRect">
            <a:avLst>
              <a:gd name="adj" fmla="val 11111"/>
            </a:avLst>
          </a:prstGeom>
          <a:ln>
            <a:headEnd/>
            <a:tailEnd/>
          </a:ln>
        </p:spPr>
        <p:style>
          <a:lnRef idx="3">
            <a:schemeClr val="lt1"/>
          </a:lnRef>
          <a:fillRef idx="1">
            <a:schemeClr val="accent6"/>
          </a:fillRef>
          <a:effectRef idx="1">
            <a:schemeClr val="accent6"/>
          </a:effectRef>
          <a:fontRef idx="minor">
            <a:schemeClr val="lt1"/>
          </a:fontRef>
        </p:style>
        <p:txBody>
          <a:bodyPr vert="eaVert" wrap="none" anchor="ctr"/>
          <a:lstStyle/>
          <a:p>
            <a:pPr algn="ctr">
              <a:defRPr/>
            </a:pPr>
            <a:r>
              <a:rPr lang="zh-CN" altLang="en-US" sz="2000" b="1" dirty="0" smtClean="0">
                <a:solidFill>
                  <a:schemeClr val="bg1"/>
                </a:solidFill>
                <a:latin typeface="Arial Unicode MS" pitchFamily="34" charset="-122"/>
                <a:ea typeface="Arial Unicode MS" pitchFamily="34" charset="-122"/>
                <a:cs typeface="Arial Unicode MS" pitchFamily="34" charset="-122"/>
              </a:rPr>
              <a:t>我的知识</a:t>
            </a:r>
            <a:endParaRPr lang="zh-CN" altLang="zh-CN" sz="2000" b="1" dirty="0">
              <a:solidFill>
                <a:schemeClr val="bg1"/>
              </a:solidFill>
              <a:latin typeface="Arial Unicode MS" pitchFamily="34" charset="-122"/>
              <a:ea typeface="Arial Unicode MS" pitchFamily="34" charset="-122"/>
              <a:cs typeface="Arial Unicode MS" pitchFamily="34" charset="-122"/>
            </a:endParaRPr>
          </a:p>
        </p:txBody>
      </p:sp>
      <p:sp>
        <p:nvSpPr>
          <p:cNvPr id="37" name="AutoShape 62"/>
          <p:cNvSpPr>
            <a:spLocks noChangeArrowheads="1"/>
          </p:cNvSpPr>
          <p:nvPr/>
        </p:nvSpPr>
        <p:spPr bwMode="auto">
          <a:xfrm>
            <a:off x="2857485" y="3419382"/>
            <a:ext cx="500066" cy="1178736"/>
          </a:xfrm>
          <a:prstGeom prst="roundRect">
            <a:avLst>
              <a:gd name="adj" fmla="val 11111"/>
            </a:avLst>
          </a:prstGeom>
          <a:ln>
            <a:headEnd/>
            <a:tailEnd/>
          </a:ln>
        </p:spPr>
        <p:style>
          <a:lnRef idx="3">
            <a:schemeClr val="lt1"/>
          </a:lnRef>
          <a:fillRef idx="1">
            <a:schemeClr val="accent6"/>
          </a:fillRef>
          <a:effectRef idx="1">
            <a:schemeClr val="accent6"/>
          </a:effectRef>
          <a:fontRef idx="minor">
            <a:schemeClr val="lt1"/>
          </a:fontRef>
        </p:style>
        <p:txBody>
          <a:bodyPr vert="eaVert" wrap="none" anchor="ctr"/>
          <a:lstStyle/>
          <a:p>
            <a:pPr algn="ctr">
              <a:defRPr/>
            </a:pPr>
            <a:r>
              <a:rPr lang="zh-CN" altLang="en-US" sz="2000" b="1" dirty="0" smtClean="0">
                <a:solidFill>
                  <a:schemeClr val="bg1"/>
                </a:solidFill>
                <a:latin typeface="Arial Unicode MS" pitchFamily="34" charset="-122"/>
                <a:ea typeface="Arial Unicode MS" pitchFamily="34" charset="-122"/>
                <a:cs typeface="Arial Unicode MS" pitchFamily="34" charset="-122"/>
              </a:rPr>
              <a:t>知识管理</a:t>
            </a:r>
            <a:endParaRPr lang="zh-CN" altLang="zh-CN" sz="2000" b="1" dirty="0">
              <a:solidFill>
                <a:schemeClr val="bg1"/>
              </a:solidFill>
              <a:latin typeface="Arial Unicode MS" pitchFamily="34" charset="-122"/>
              <a:ea typeface="Arial Unicode MS" pitchFamily="34" charset="-122"/>
              <a:cs typeface="Arial Unicode MS" pitchFamily="34" charset="-122"/>
            </a:endParaRPr>
          </a:p>
        </p:txBody>
      </p:sp>
      <p:sp>
        <p:nvSpPr>
          <p:cNvPr id="39" name="AutoShape 62"/>
          <p:cNvSpPr>
            <a:spLocks noChangeArrowheads="1"/>
          </p:cNvSpPr>
          <p:nvPr/>
        </p:nvSpPr>
        <p:spPr bwMode="auto">
          <a:xfrm>
            <a:off x="3500427" y="3419381"/>
            <a:ext cx="500066" cy="1178737"/>
          </a:xfrm>
          <a:prstGeom prst="roundRect">
            <a:avLst>
              <a:gd name="adj" fmla="val 11111"/>
            </a:avLst>
          </a:prstGeom>
          <a:ln>
            <a:headEnd/>
            <a:tailEnd/>
          </a:ln>
        </p:spPr>
        <p:style>
          <a:lnRef idx="3">
            <a:schemeClr val="lt1"/>
          </a:lnRef>
          <a:fillRef idx="1">
            <a:schemeClr val="accent6"/>
          </a:fillRef>
          <a:effectRef idx="1">
            <a:schemeClr val="accent6"/>
          </a:effectRef>
          <a:fontRef idx="minor">
            <a:schemeClr val="lt1"/>
          </a:fontRef>
        </p:style>
        <p:txBody>
          <a:bodyPr vert="eaVert" wrap="none" anchor="ctr"/>
          <a:lstStyle/>
          <a:p>
            <a:pPr algn="ctr">
              <a:defRPr/>
            </a:pPr>
            <a:r>
              <a:rPr lang="zh-CN" altLang="en-US" sz="2000" b="1" dirty="0" smtClean="0">
                <a:solidFill>
                  <a:schemeClr val="bg1"/>
                </a:solidFill>
                <a:latin typeface="Arial Unicode MS" pitchFamily="34" charset="-122"/>
                <a:ea typeface="Arial Unicode MS" pitchFamily="34" charset="-122"/>
                <a:cs typeface="Arial Unicode MS" pitchFamily="34" charset="-122"/>
              </a:rPr>
              <a:t>扩展管理</a:t>
            </a:r>
            <a:endParaRPr lang="zh-CN" altLang="zh-CN" sz="2000" b="1" dirty="0">
              <a:solidFill>
                <a:schemeClr val="bg1"/>
              </a:solidFill>
              <a:latin typeface="Arial Unicode MS" pitchFamily="34" charset="-122"/>
              <a:ea typeface="Arial Unicode MS" pitchFamily="34" charset="-122"/>
              <a:cs typeface="Arial Unicode MS" pitchFamily="34" charset="-122"/>
            </a:endParaRPr>
          </a:p>
        </p:txBody>
      </p:sp>
      <p:sp>
        <p:nvSpPr>
          <p:cNvPr id="40" name="AutoShape 62"/>
          <p:cNvSpPr>
            <a:spLocks noChangeArrowheads="1"/>
          </p:cNvSpPr>
          <p:nvPr/>
        </p:nvSpPr>
        <p:spPr bwMode="auto">
          <a:xfrm>
            <a:off x="4143369" y="3419382"/>
            <a:ext cx="500066" cy="1178736"/>
          </a:xfrm>
          <a:prstGeom prst="roundRect">
            <a:avLst>
              <a:gd name="adj" fmla="val 11111"/>
            </a:avLst>
          </a:prstGeom>
          <a:ln>
            <a:headEnd/>
            <a:tailEnd/>
          </a:ln>
        </p:spPr>
        <p:style>
          <a:lnRef idx="3">
            <a:schemeClr val="lt1"/>
          </a:lnRef>
          <a:fillRef idx="1">
            <a:schemeClr val="accent6"/>
          </a:fillRef>
          <a:effectRef idx="1">
            <a:schemeClr val="accent6"/>
          </a:effectRef>
          <a:fontRef idx="minor">
            <a:schemeClr val="lt1"/>
          </a:fontRef>
        </p:style>
        <p:txBody>
          <a:bodyPr vert="eaVert" wrap="none" anchor="ctr"/>
          <a:lstStyle/>
          <a:p>
            <a:pPr algn="ctr">
              <a:defRPr/>
            </a:pPr>
            <a:r>
              <a:rPr lang="zh-CN" altLang="en-US" sz="2000" b="1" dirty="0" smtClean="0">
                <a:solidFill>
                  <a:schemeClr val="bg1"/>
                </a:solidFill>
                <a:latin typeface="Arial Unicode MS" pitchFamily="34" charset="-122"/>
                <a:ea typeface="Arial Unicode MS" pitchFamily="34" charset="-122"/>
                <a:cs typeface="Arial Unicode MS" pitchFamily="34" charset="-122"/>
              </a:rPr>
              <a:t>报表系统</a:t>
            </a:r>
            <a:endParaRPr lang="zh-CN" altLang="zh-CN" sz="2000" b="1" dirty="0">
              <a:solidFill>
                <a:schemeClr val="bg1"/>
              </a:solidFill>
              <a:latin typeface="Arial Unicode MS" pitchFamily="34" charset="-122"/>
              <a:ea typeface="Arial Unicode MS" pitchFamily="34" charset="-122"/>
              <a:cs typeface="Arial Unicode MS" pitchFamily="34" charset="-122"/>
            </a:endParaRPr>
          </a:p>
        </p:txBody>
      </p:sp>
      <p:sp>
        <p:nvSpPr>
          <p:cNvPr id="41" name="AutoShape 62"/>
          <p:cNvSpPr>
            <a:spLocks noChangeArrowheads="1"/>
          </p:cNvSpPr>
          <p:nvPr/>
        </p:nvSpPr>
        <p:spPr bwMode="auto">
          <a:xfrm>
            <a:off x="5429253" y="3419382"/>
            <a:ext cx="500066" cy="1178736"/>
          </a:xfrm>
          <a:prstGeom prst="roundRect">
            <a:avLst>
              <a:gd name="adj" fmla="val 11111"/>
            </a:avLst>
          </a:prstGeom>
          <a:ln>
            <a:headEnd/>
            <a:tailEnd/>
          </a:ln>
        </p:spPr>
        <p:style>
          <a:lnRef idx="3">
            <a:schemeClr val="lt1"/>
          </a:lnRef>
          <a:fillRef idx="1">
            <a:schemeClr val="accent6"/>
          </a:fillRef>
          <a:effectRef idx="1">
            <a:schemeClr val="accent6"/>
          </a:effectRef>
          <a:fontRef idx="minor">
            <a:schemeClr val="lt1"/>
          </a:fontRef>
        </p:style>
        <p:txBody>
          <a:bodyPr vert="eaVert" wrap="none" anchor="ctr"/>
          <a:lstStyle/>
          <a:p>
            <a:pPr algn="ctr">
              <a:defRPr/>
            </a:pPr>
            <a:r>
              <a:rPr lang="zh-CN" altLang="en-US" sz="2000" b="1" dirty="0" smtClean="0">
                <a:solidFill>
                  <a:schemeClr val="bg1"/>
                </a:solidFill>
                <a:latin typeface="Arial Unicode MS" pitchFamily="34" charset="-122"/>
                <a:ea typeface="Arial Unicode MS" pitchFamily="34" charset="-122"/>
                <a:cs typeface="Arial Unicode MS" pitchFamily="34" charset="-122"/>
              </a:rPr>
              <a:t>用户组织</a:t>
            </a:r>
            <a:endParaRPr lang="zh-CN" altLang="zh-CN" sz="2000" b="1" dirty="0">
              <a:solidFill>
                <a:schemeClr val="bg1"/>
              </a:solidFill>
              <a:latin typeface="Arial Unicode MS" pitchFamily="34" charset="-122"/>
              <a:ea typeface="Arial Unicode MS" pitchFamily="34" charset="-122"/>
              <a:cs typeface="Arial Unicode MS" pitchFamily="34" charset="-122"/>
            </a:endParaRPr>
          </a:p>
        </p:txBody>
      </p:sp>
      <p:sp>
        <p:nvSpPr>
          <p:cNvPr id="42" name="AutoShape 62"/>
          <p:cNvSpPr>
            <a:spLocks noChangeArrowheads="1"/>
          </p:cNvSpPr>
          <p:nvPr/>
        </p:nvSpPr>
        <p:spPr bwMode="auto">
          <a:xfrm>
            <a:off x="4786311" y="3419382"/>
            <a:ext cx="500066" cy="1178736"/>
          </a:xfrm>
          <a:prstGeom prst="roundRect">
            <a:avLst>
              <a:gd name="adj" fmla="val 11111"/>
            </a:avLst>
          </a:prstGeom>
          <a:ln>
            <a:headEnd/>
            <a:tailEnd/>
          </a:ln>
        </p:spPr>
        <p:style>
          <a:lnRef idx="3">
            <a:schemeClr val="lt1"/>
          </a:lnRef>
          <a:fillRef idx="1">
            <a:schemeClr val="accent6"/>
          </a:fillRef>
          <a:effectRef idx="1">
            <a:schemeClr val="accent6"/>
          </a:effectRef>
          <a:fontRef idx="minor">
            <a:schemeClr val="lt1"/>
          </a:fontRef>
        </p:style>
        <p:txBody>
          <a:bodyPr vert="eaVert" wrap="none" anchor="ctr"/>
          <a:lstStyle/>
          <a:p>
            <a:pPr algn="ctr">
              <a:defRPr/>
            </a:pPr>
            <a:r>
              <a:rPr lang="zh-CN" altLang="en-US" sz="2000" b="1" dirty="0" smtClean="0">
                <a:solidFill>
                  <a:schemeClr val="bg1"/>
                </a:solidFill>
                <a:latin typeface="Arial Unicode MS" pitchFamily="34" charset="-122"/>
                <a:ea typeface="Arial Unicode MS" pitchFamily="34" charset="-122"/>
                <a:cs typeface="Arial Unicode MS" pitchFamily="34" charset="-122"/>
              </a:rPr>
              <a:t>权限管理</a:t>
            </a:r>
            <a:endParaRPr lang="zh-CN" altLang="zh-CN" sz="2000" b="1" dirty="0">
              <a:solidFill>
                <a:schemeClr val="bg1"/>
              </a:solidFill>
              <a:latin typeface="Arial Unicode MS" pitchFamily="34" charset="-122"/>
              <a:ea typeface="Arial Unicode MS" pitchFamily="34" charset="-122"/>
              <a:cs typeface="Arial Unicode MS" pitchFamily="34" charset="-122"/>
            </a:endParaRPr>
          </a:p>
        </p:txBody>
      </p:sp>
      <p:sp>
        <p:nvSpPr>
          <p:cNvPr id="43" name="AutoShape 62"/>
          <p:cNvSpPr>
            <a:spLocks noChangeArrowheads="1"/>
          </p:cNvSpPr>
          <p:nvPr/>
        </p:nvSpPr>
        <p:spPr bwMode="auto">
          <a:xfrm>
            <a:off x="6072198" y="3419382"/>
            <a:ext cx="500066" cy="1178736"/>
          </a:xfrm>
          <a:prstGeom prst="roundRect">
            <a:avLst>
              <a:gd name="adj" fmla="val 11111"/>
            </a:avLst>
          </a:prstGeom>
          <a:ln>
            <a:headEnd/>
            <a:tailEnd/>
          </a:ln>
        </p:spPr>
        <p:style>
          <a:lnRef idx="3">
            <a:schemeClr val="lt1"/>
          </a:lnRef>
          <a:fillRef idx="1">
            <a:schemeClr val="accent6"/>
          </a:fillRef>
          <a:effectRef idx="1">
            <a:schemeClr val="accent6"/>
          </a:effectRef>
          <a:fontRef idx="minor">
            <a:schemeClr val="lt1"/>
          </a:fontRef>
        </p:style>
        <p:txBody>
          <a:bodyPr vert="eaVert" wrap="none" anchor="ctr"/>
          <a:lstStyle/>
          <a:p>
            <a:pPr algn="ctr">
              <a:defRPr/>
            </a:pPr>
            <a:r>
              <a:rPr lang="zh-CN" altLang="en-US" sz="2000" b="1" dirty="0" smtClean="0">
                <a:solidFill>
                  <a:schemeClr val="bg1"/>
                </a:solidFill>
                <a:latin typeface="Arial Unicode MS" pitchFamily="34" charset="-122"/>
                <a:ea typeface="Arial Unicode MS" pitchFamily="34" charset="-122"/>
                <a:cs typeface="Arial Unicode MS" pitchFamily="34" charset="-122"/>
              </a:rPr>
              <a:t>系统管理</a:t>
            </a:r>
            <a:endParaRPr lang="zh-CN" altLang="zh-CN" sz="2000" b="1" dirty="0">
              <a:solidFill>
                <a:schemeClr val="bg1"/>
              </a:solidFill>
              <a:latin typeface="Arial Unicode MS" pitchFamily="34" charset="-122"/>
              <a:ea typeface="Arial Unicode MS" pitchFamily="34" charset="-122"/>
              <a:cs typeface="Arial Unicode MS" pitchFamily="34" charset="-122"/>
            </a:endParaRPr>
          </a:p>
        </p:txBody>
      </p:sp>
      <p:sp>
        <p:nvSpPr>
          <p:cNvPr id="46" name="AutoShape 62"/>
          <p:cNvSpPr>
            <a:spLocks noChangeArrowheads="1"/>
          </p:cNvSpPr>
          <p:nvPr/>
        </p:nvSpPr>
        <p:spPr bwMode="auto">
          <a:xfrm>
            <a:off x="4446649" y="2204935"/>
            <a:ext cx="1768428" cy="642943"/>
          </a:xfrm>
          <a:prstGeom prst="flowChartDocument">
            <a:avLst/>
          </a:prstGeom>
          <a:ln cmpd="thickThin">
            <a:headEnd/>
            <a:tailEnd/>
          </a:ln>
        </p:spPr>
        <p:style>
          <a:lnRef idx="2">
            <a:schemeClr val="accent3"/>
          </a:lnRef>
          <a:fillRef idx="1">
            <a:schemeClr val="lt1"/>
          </a:fillRef>
          <a:effectRef idx="0">
            <a:schemeClr val="accent3"/>
          </a:effectRef>
          <a:fontRef idx="minor">
            <a:schemeClr val="dk1"/>
          </a:fontRef>
        </p:style>
        <p:txBody>
          <a:bodyPr wrap="none" anchor="ctr"/>
          <a:lstStyle/>
          <a:p>
            <a:pPr algn="ctr">
              <a:defRPr/>
            </a:pPr>
            <a:r>
              <a:rPr lang="zh-CN" altLang="en-US" sz="2000" b="1" dirty="0" smtClean="0">
                <a:solidFill>
                  <a:schemeClr val="tx1"/>
                </a:solidFill>
                <a:latin typeface="Arial Unicode MS" pitchFamily="34" charset="-122"/>
                <a:ea typeface="Arial Unicode MS" pitchFamily="34" charset="-122"/>
                <a:cs typeface="Arial Unicode MS" pitchFamily="34" charset="-122"/>
              </a:rPr>
              <a:t>个人知识门户</a:t>
            </a:r>
            <a:endParaRPr lang="zh-CN" altLang="zh-CN" sz="2000" b="1" dirty="0">
              <a:solidFill>
                <a:schemeClr val="tx1"/>
              </a:solidFill>
              <a:latin typeface="Arial Unicode MS" pitchFamily="34" charset="-122"/>
              <a:ea typeface="Arial Unicode MS" pitchFamily="34" charset="-122"/>
              <a:cs typeface="Arial Unicode MS" pitchFamily="34" charset="-122"/>
            </a:endParaRPr>
          </a:p>
        </p:txBody>
      </p:sp>
      <p:sp>
        <p:nvSpPr>
          <p:cNvPr id="47" name="AutoShape 62"/>
          <p:cNvSpPr>
            <a:spLocks noChangeArrowheads="1"/>
          </p:cNvSpPr>
          <p:nvPr/>
        </p:nvSpPr>
        <p:spPr bwMode="auto">
          <a:xfrm>
            <a:off x="2143111" y="5062456"/>
            <a:ext cx="500066" cy="1178737"/>
          </a:xfrm>
          <a:prstGeom prst="roundRect">
            <a:avLst>
              <a:gd name="adj" fmla="val 11111"/>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vert="eaVert" wrap="none" anchor="ctr"/>
          <a:lstStyle/>
          <a:p>
            <a:pPr algn="ctr">
              <a:defRPr/>
            </a:pPr>
            <a:r>
              <a:rPr lang="zh-CN" altLang="en-US" sz="2000" b="1" dirty="0" smtClean="0">
                <a:solidFill>
                  <a:schemeClr val="bg1"/>
                </a:solidFill>
                <a:latin typeface="Arial Unicode MS" pitchFamily="34" charset="-122"/>
                <a:ea typeface="Arial Unicode MS" pitchFamily="34" charset="-122"/>
                <a:cs typeface="Arial Unicode MS" pitchFamily="34" charset="-122"/>
              </a:rPr>
              <a:t>登录组件</a:t>
            </a:r>
            <a:endParaRPr lang="zh-CN" altLang="zh-CN" sz="2000" b="1" dirty="0">
              <a:solidFill>
                <a:schemeClr val="bg1"/>
              </a:solidFill>
              <a:latin typeface="Arial Unicode MS" pitchFamily="34" charset="-122"/>
              <a:ea typeface="Arial Unicode MS" pitchFamily="34" charset="-122"/>
              <a:cs typeface="Arial Unicode MS" pitchFamily="34" charset="-122"/>
            </a:endParaRPr>
          </a:p>
        </p:txBody>
      </p:sp>
      <p:sp>
        <p:nvSpPr>
          <p:cNvPr id="48" name="AutoShape 62"/>
          <p:cNvSpPr>
            <a:spLocks noChangeArrowheads="1"/>
          </p:cNvSpPr>
          <p:nvPr/>
        </p:nvSpPr>
        <p:spPr bwMode="auto">
          <a:xfrm>
            <a:off x="2714615" y="5062457"/>
            <a:ext cx="500066" cy="1178736"/>
          </a:xfrm>
          <a:prstGeom prst="roundRect">
            <a:avLst>
              <a:gd name="adj" fmla="val 11111"/>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vert="eaVert" wrap="none" anchor="ctr"/>
          <a:lstStyle/>
          <a:p>
            <a:pPr algn="ctr">
              <a:defRPr/>
            </a:pPr>
            <a:r>
              <a:rPr lang="zh-CN" altLang="en-US" sz="2000" b="1" dirty="0" smtClean="0">
                <a:solidFill>
                  <a:schemeClr val="bg1"/>
                </a:solidFill>
                <a:latin typeface="Arial Unicode MS" pitchFamily="34" charset="-122"/>
                <a:ea typeface="Arial Unicode MS" pitchFamily="34" charset="-122"/>
                <a:cs typeface="Arial Unicode MS" pitchFamily="34" charset="-122"/>
              </a:rPr>
              <a:t>消息组件</a:t>
            </a:r>
            <a:endParaRPr lang="zh-CN" altLang="zh-CN" sz="2000" b="1" dirty="0">
              <a:solidFill>
                <a:schemeClr val="bg1"/>
              </a:solidFill>
              <a:latin typeface="Arial Unicode MS" pitchFamily="34" charset="-122"/>
              <a:ea typeface="Arial Unicode MS" pitchFamily="34" charset="-122"/>
              <a:cs typeface="Arial Unicode MS" pitchFamily="34" charset="-122"/>
            </a:endParaRPr>
          </a:p>
        </p:txBody>
      </p:sp>
      <p:sp>
        <p:nvSpPr>
          <p:cNvPr id="49" name="AutoShape 62"/>
          <p:cNvSpPr>
            <a:spLocks noChangeArrowheads="1"/>
          </p:cNvSpPr>
          <p:nvPr/>
        </p:nvSpPr>
        <p:spPr bwMode="auto">
          <a:xfrm>
            <a:off x="3286119" y="5062457"/>
            <a:ext cx="500066" cy="1178736"/>
          </a:xfrm>
          <a:prstGeom prst="roundRect">
            <a:avLst>
              <a:gd name="adj" fmla="val 11111"/>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vert="eaVert" wrap="none" anchor="ctr"/>
          <a:lstStyle/>
          <a:p>
            <a:pPr algn="ctr">
              <a:defRPr/>
            </a:pPr>
            <a:r>
              <a:rPr lang="zh-CN" altLang="en-US" sz="2000" b="1" dirty="0" smtClean="0">
                <a:solidFill>
                  <a:schemeClr val="bg1"/>
                </a:solidFill>
                <a:latin typeface="Arial Unicode MS" pitchFamily="34" charset="-122"/>
                <a:ea typeface="Arial Unicode MS" pitchFamily="34" charset="-122"/>
                <a:cs typeface="Arial Unicode MS" pitchFamily="34" charset="-122"/>
              </a:rPr>
              <a:t>知识管理</a:t>
            </a:r>
            <a:endParaRPr lang="zh-CN" altLang="zh-CN" sz="2000" b="1" dirty="0">
              <a:solidFill>
                <a:schemeClr val="bg1"/>
              </a:solidFill>
              <a:latin typeface="Arial Unicode MS" pitchFamily="34" charset="-122"/>
              <a:ea typeface="Arial Unicode MS" pitchFamily="34" charset="-122"/>
              <a:cs typeface="Arial Unicode MS" pitchFamily="34" charset="-122"/>
            </a:endParaRPr>
          </a:p>
        </p:txBody>
      </p:sp>
      <p:sp>
        <p:nvSpPr>
          <p:cNvPr id="50" name="AutoShape 62"/>
          <p:cNvSpPr>
            <a:spLocks noChangeArrowheads="1"/>
          </p:cNvSpPr>
          <p:nvPr/>
        </p:nvSpPr>
        <p:spPr bwMode="auto">
          <a:xfrm>
            <a:off x="3857623" y="5062456"/>
            <a:ext cx="500066" cy="1178737"/>
          </a:xfrm>
          <a:prstGeom prst="roundRect">
            <a:avLst>
              <a:gd name="adj" fmla="val 11111"/>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vert="eaVert" wrap="none" anchor="ctr"/>
          <a:lstStyle/>
          <a:p>
            <a:pPr algn="ctr">
              <a:defRPr/>
            </a:pPr>
            <a:r>
              <a:rPr lang="zh-CN" altLang="en-US" sz="2000" b="1" dirty="0" smtClean="0">
                <a:solidFill>
                  <a:schemeClr val="bg1"/>
                </a:solidFill>
                <a:latin typeface="Arial Unicode MS" pitchFamily="34" charset="-122"/>
                <a:ea typeface="Arial Unicode MS" pitchFamily="34" charset="-122"/>
                <a:cs typeface="Arial Unicode MS" pitchFamily="34" charset="-122"/>
              </a:rPr>
              <a:t>扩展管理</a:t>
            </a:r>
            <a:endParaRPr lang="zh-CN" altLang="zh-CN" sz="2000" b="1" dirty="0">
              <a:solidFill>
                <a:schemeClr val="bg1"/>
              </a:solidFill>
              <a:latin typeface="Arial Unicode MS" pitchFamily="34" charset="-122"/>
              <a:ea typeface="Arial Unicode MS" pitchFamily="34" charset="-122"/>
              <a:cs typeface="Arial Unicode MS" pitchFamily="34" charset="-122"/>
            </a:endParaRPr>
          </a:p>
        </p:txBody>
      </p:sp>
      <p:sp>
        <p:nvSpPr>
          <p:cNvPr id="51" name="AutoShape 62"/>
          <p:cNvSpPr>
            <a:spLocks noChangeArrowheads="1"/>
          </p:cNvSpPr>
          <p:nvPr/>
        </p:nvSpPr>
        <p:spPr bwMode="auto">
          <a:xfrm>
            <a:off x="4429127" y="5062457"/>
            <a:ext cx="500066" cy="1178736"/>
          </a:xfrm>
          <a:prstGeom prst="roundRect">
            <a:avLst>
              <a:gd name="adj" fmla="val 11111"/>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vert="eaVert" wrap="none" anchor="ctr"/>
          <a:lstStyle/>
          <a:p>
            <a:pPr algn="ctr">
              <a:defRPr/>
            </a:pPr>
            <a:r>
              <a:rPr lang="zh-CN" altLang="en-US" sz="2000" b="1" dirty="0" smtClean="0">
                <a:solidFill>
                  <a:schemeClr val="bg1"/>
                </a:solidFill>
                <a:latin typeface="Arial Unicode MS" pitchFamily="34" charset="-122"/>
                <a:ea typeface="Arial Unicode MS" pitchFamily="34" charset="-122"/>
                <a:cs typeface="Arial Unicode MS" pitchFamily="34" charset="-122"/>
              </a:rPr>
              <a:t>报表系统</a:t>
            </a:r>
            <a:endParaRPr lang="zh-CN" altLang="zh-CN" sz="2000" b="1" dirty="0">
              <a:solidFill>
                <a:schemeClr val="bg1"/>
              </a:solidFill>
              <a:latin typeface="Arial Unicode MS" pitchFamily="34" charset="-122"/>
              <a:ea typeface="Arial Unicode MS" pitchFamily="34" charset="-122"/>
              <a:cs typeface="Arial Unicode MS" pitchFamily="34" charset="-122"/>
            </a:endParaRPr>
          </a:p>
        </p:txBody>
      </p:sp>
      <p:sp>
        <p:nvSpPr>
          <p:cNvPr id="52" name="AutoShape 62"/>
          <p:cNvSpPr>
            <a:spLocks noChangeArrowheads="1"/>
          </p:cNvSpPr>
          <p:nvPr/>
        </p:nvSpPr>
        <p:spPr bwMode="auto">
          <a:xfrm>
            <a:off x="5000631" y="5062457"/>
            <a:ext cx="500066" cy="1178736"/>
          </a:xfrm>
          <a:prstGeom prst="roundRect">
            <a:avLst>
              <a:gd name="adj" fmla="val 11111"/>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vert="eaVert" wrap="none" anchor="ctr"/>
          <a:lstStyle/>
          <a:p>
            <a:pPr algn="ctr">
              <a:defRPr/>
            </a:pPr>
            <a:r>
              <a:rPr lang="zh-CN" altLang="en-US" sz="2000" b="1" dirty="0" smtClean="0">
                <a:solidFill>
                  <a:schemeClr val="bg1"/>
                </a:solidFill>
                <a:latin typeface="Arial Unicode MS" pitchFamily="34" charset="-122"/>
                <a:ea typeface="Arial Unicode MS" pitchFamily="34" charset="-122"/>
                <a:cs typeface="Arial Unicode MS" pitchFamily="34" charset="-122"/>
              </a:rPr>
              <a:t>用户组织</a:t>
            </a:r>
            <a:endParaRPr lang="zh-CN" altLang="zh-CN" sz="2000" b="1" dirty="0">
              <a:solidFill>
                <a:schemeClr val="bg1"/>
              </a:solidFill>
              <a:latin typeface="Arial Unicode MS" pitchFamily="34" charset="-122"/>
              <a:ea typeface="Arial Unicode MS" pitchFamily="34" charset="-122"/>
              <a:cs typeface="Arial Unicode MS" pitchFamily="34" charset="-122"/>
            </a:endParaRPr>
          </a:p>
        </p:txBody>
      </p:sp>
      <p:sp>
        <p:nvSpPr>
          <p:cNvPr id="53" name="AutoShape 62"/>
          <p:cNvSpPr>
            <a:spLocks noChangeArrowheads="1"/>
          </p:cNvSpPr>
          <p:nvPr/>
        </p:nvSpPr>
        <p:spPr bwMode="auto">
          <a:xfrm>
            <a:off x="5572135" y="5062457"/>
            <a:ext cx="500066" cy="1178736"/>
          </a:xfrm>
          <a:prstGeom prst="roundRect">
            <a:avLst>
              <a:gd name="adj" fmla="val 11111"/>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vert="eaVert" wrap="none" anchor="ctr"/>
          <a:lstStyle/>
          <a:p>
            <a:pPr algn="ctr">
              <a:defRPr/>
            </a:pPr>
            <a:r>
              <a:rPr lang="zh-CN" altLang="en-US" sz="2000" b="1" dirty="0" smtClean="0">
                <a:solidFill>
                  <a:schemeClr val="bg1"/>
                </a:solidFill>
                <a:latin typeface="Arial Unicode MS" pitchFamily="34" charset="-122"/>
                <a:ea typeface="Arial Unicode MS" pitchFamily="34" charset="-122"/>
                <a:cs typeface="Arial Unicode MS" pitchFamily="34" charset="-122"/>
              </a:rPr>
              <a:t>权限管理</a:t>
            </a:r>
            <a:endParaRPr lang="zh-CN" altLang="zh-CN" sz="2000" b="1" dirty="0">
              <a:solidFill>
                <a:schemeClr val="bg1"/>
              </a:solidFill>
              <a:latin typeface="Arial Unicode MS" pitchFamily="34" charset="-122"/>
              <a:ea typeface="Arial Unicode MS" pitchFamily="34" charset="-122"/>
              <a:cs typeface="Arial Unicode MS" pitchFamily="34" charset="-122"/>
            </a:endParaRPr>
          </a:p>
        </p:txBody>
      </p:sp>
      <p:sp>
        <p:nvSpPr>
          <p:cNvPr id="54" name="AutoShape 62"/>
          <p:cNvSpPr>
            <a:spLocks noChangeArrowheads="1"/>
          </p:cNvSpPr>
          <p:nvPr/>
        </p:nvSpPr>
        <p:spPr bwMode="auto">
          <a:xfrm>
            <a:off x="6143639" y="5062457"/>
            <a:ext cx="500066" cy="1178736"/>
          </a:xfrm>
          <a:prstGeom prst="roundRect">
            <a:avLst>
              <a:gd name="adj" fmla="val 11111"/>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vert="eaVert" wrap="none" anchor="ctr"/>
          <a:lstStyle/>
          <a:p>
            <a:pPr algn="ctr">
              <a:defRPr/>
            </a:pPr>
            <a:r>
              <a:rPr lang="zh-CN" altLang="en-US" sz="2000" b="1" dirty="0" smtClean="0">
                <a:solidFill>
                  <a:schemeClr val="bg1"/>
                </a:solidFill>
                <a:latin typeface="Arial Unicode MS" pitchFamily="34" charset="-122"/>
                <a:ea typeface="Arial Unicode MS" pitchFamily="34" charset="-122"/>
                <a:cs typeface="Arial Unicode MS" pitchFamily="34" charset="-122"/>
              </a:rPr>
              <a:t>系统管理</a:t>
            </a:r>
            <a:endParaRPr lang="zh-CN" altLang="zh-CN" sz="2000" b="1" dirty="0">
              <a:solidFill>
                <a:schemeClr val="bg1"/>
              </a:solidFill>
              <a:latin typeface="Arial Unicode MS" pitchFamily="34" charset="-122"/>
              <a:ea typeface="Arial Unicode MS" pitchFamily="34" charset="-122"/>
              <a:cs typeface="Arial Unicode MS" pitchFamily="34" charset="-122"/>
            </a:endParaRPr>
          </a:p>
        </p:txBody>
      </p:sp>
      <p:sp>
        <p:nvSpPr>
          <p:cNvPr id="55" name="TextBox 54"/>
          <p:cNvSpPr txBox="1"/>
          <p:nvPr/>
        </p:nvSpPr>
        <p:spPr>
          <a:xfrm>
            <a:off x="642913" y="2490687"/>
            <a:ext cx="1071570" cy="369332"/>
          </a:xfrm>
          <a:prstGeom prst="rect">
            <a:avLst/>
          </a:prstGeom>
          <a:noFill/>
        </p:spPr>
        <p:txBody>
          <a:bodyPr wrap="square" rtlCol="0">
            <a:spAutoFit/>
          </a:bodyPr>
          <a:lstStyle/>
          <a:p>
            <a:r>
              <a:rPr lang="zh-CN" altLang="en-US" dirty="0" smtClean="0">
                <a:latin typeface="Arial Unicode MS" pitchFamily="34" charset="-122"/>
                <a:ea typeface="Arial Unicode MS" pitchFamily="34" charset="-122"/>
                <a:cs typeface="Arial Unicode MS" pitchFamily="34" charset="-122"/>
              </a:rPr>
              <a:t>表现层</a:t>
            </a:r>
            <a:endParaRPr lang="zh-CN" altLang="en-US" dirty="0">
              <a:latin typeface="Arial Unicode MS" pitchFamily="34" charset="-122"/>
              <a:ea typeface="Arial Unicode MS" pitchFamily="34" charset="-122"/>
              <a:cs typeface="Arial Unicode MS" pitchFamily="34" charset="-122"/>
            </a:endParaRPr>
          </a:p>
        </p:txBody>
      </p:sp>
      <p:sp>
        <p:nvSpPr>
          <p:cNvPr id="56" name="TextBox 55"/>
          <p:cNvSpPr txBox="1"/>
          <p:nvPr/>
        </p:nvSpPr>
        <p:spPr>
          <a:xfrm>
            <a:off x="642913" y="3929066"/>
            <a:ext cx="1071570" cy="369332"/>
          </a:xfrm>
          <a:prstGeom prst="rect">
            <a:avLst/>
          </a:prstGeom>
          <a:noFill/>
        </p:spPr>
        <p:txBody>
          <a:bodyPr wrap="square" rtlCol="0">
            <a:spAutoFit/>
          </a:bodyPr>
          <a:lstStyle/>
          <a:p>
            <a:r>
              <a:rPr lang="zh-CN" altLang="en-US" dirty="0" smtClean="0">
                <a:latin typeface="Arial Unicode MS" pitchFamily="34" charset="-122"/>
                <a:ea typeface="Arial Unicode MS" pitchFamily="34" charset="-122"/>
                <a:cs typeface="Arial Unicode MS" pitchFamily="34" charset="-122"/>
              </a:rPr>
              <a:t>应用层</a:t>
            </a:r>
            <a:endParaRPr lang="zh-CN" altLang="en-US" dirty="0">
              <a:latin typeface="Arial Unicode MS" pitchFamily="34" charset="-122"/>
              <a:ea typeface="Arial Unicode MS" pitchFamily="34" charset="-122"/>
              <a:cs typeface="Arial Unicode MS" pitchFamily="34" charset="-122"/>
            </a:endParaRPr>
          </a:p>
        </p:txBody>
      </p:sp>
      <p:sp>
        <p:nvSpPr>
          <p:cNvPr id="57" name="TextBox 56"/>
          <p:cNvSpPr txBox="1"/>
          <p:nvPr/>
        </p:nvSpPr>
        <p:spPr>
          <a:xfrm>
            <a:off x="642913" y="5357826"/>
            <a:ext cx="1071570" cy="369332"/>
          </a:xfrm>
          <a:prstGeom prst="rect">
            <a:avLst/>
          </a:prstGeom>
          <a:noFill/>
        </p:spPr>
        <p:txBody>
          <a:bodyPr wrap="square" rtlCol="0">
            <a:spAutoFit/>
          </a:bodyPr>
          <a:lstStyle/>
          <a:p>
            <a:r>
              <a:rPr lang="zh-CN" altLang="en-US" dirty="0" smtClean="0">
                <a:latin typeface="Arial Unicode MS" pitchFamily="34" charset="-122"/>
                <a:ea typeface="Arial Unicode MS" pitchFamily="34" charset="-122"/>
                <a:cs typeface="Arial Unicode MS" pitchFamily="34" charset="-122"/>
              </a:rPr>
              <a:t>逻辑层</a:t>
            </a:r>
            <a:endParaRPr lang="zh-CN" altLang="en-US" dirty="0">
              <a:latin typeface="Arial Unicode MS" pitchFamily="34" charset="-122"/>
              <a:ea typeface="Arial Unicode MS" pitchFamily="34" charset="-122"/>
              <a:cs typeface="Arial Unicode MS" pitchFamily="34" charset="-122"/>
            </a:endParaRPr>
          </a:p>
        </p:txBody>
      </p:sp>
      <p:sp>
        <p:nvSpPr>
          <p:cNvPr id="58" name="标题 1"/>
          <p:cNvSpPr txBox="1">
            <a:spLocks/>
          </p:cNvSpPr>
          <p:nvPr/>
        </p:nvSpPr>
        <p:spPr>
          <a:xfrm>
            <a:off x="457200" y="428612"/>
            <a:ext cx="8229600" cy="1143000"/>
          </a:xfrm>
          <a:prstGeom prst="rect">
            <a:avLst/>
          </a:prstGeom>
        </p:spPr>
        <p:txBody>
          <a:bodyPr/>
          <a:lstStyle/>
          <a:p>
            <a:pPr algn="ctr" eaLnBrk="0" hangingPunct="0">
              <a:defRPr/>
            </a:pPr>
            <a:r>
              <a:rPr lang="en-US" altLang="zh-CN" sz="3200" b="1" dirty="0" smtClean="0">
                <a:latin typeface="微软雅黑" pitchFamily="34" charset="-122"/>
                <a:ea typeface="微软雅黑" pitchFamily="34" charset="-122"/>
                <a:cs typeface="Arial Unicode MS" pitchFamily="34" charset="-122"/>
              </a:rPr>
              <a:t>U-CKMS</a:t>
            </a:r>
            <a:r>
              <a:rPr lang="zh-CN" altLang="en-US" sz="3200" b="1" dirty="0" smtClean="0">
                <a:latin typeface="微软雅黑" pitchFamily="34" charset="-122"/>
                <a:ea typeface="微软雅黑" pitchFamily="34" charset="-122"/>
                <a:cs typeface="Arial Unicode MS" pitchFamily="34" charset="-122"/>
              </a:rPr>
              <a:t>之系统架构</a:t>
            </a:r>
          </a:p>
        </p:txBody>
      </p:sp>
      <p:sp>
        <p:nvSpPr>
          <p:cNvPr id="60" name="AutoShape 5"/>
          <p:cNvSpPr>
            <a:spLocks noChangeArrowheads="1"/>
          </p:cNvSpPr>
          <p:nvPr/>
        </p:nvSpPr>
        <p:spPr bwMode="auto">
          <a:xfrm rot="16200000">
            <a:off x="5528826" y="2885628"/>
            <a:ext cx="5143536" cy="1944000"/>
          </a:xfrm>
          <a:prstGeom prst="roundRect">
            <a:avLst>
              <a:gd name="adj" fmla="val 3894"/>
            </a:avLst>
          </a:prstGeom>
          <a:gradFill rotWithShape="0">
            <a:gsLst>
              <a:gs pos="0">
                <a:srgbClr val="FFFFFF"/>
              </a:gs>
              <a:gs pos="100000">
                <a:srgbClr val="DDDDDD"/>
              </a:gs>
            </a:gsLst>
            <a:lin ang="5400000" scaled="1"/>
          </a:gradFill>
          <a:ln w="57150">
            <a:solidFill>
              <a:srgbClr val="969696"/>
            </a:solidFill>
            <a:round/>
            <a:headEnd/>
            <a:tailEnd/>
          </a:ln>
        </p:spPr>
        <p:txBody>
          <a:bodyPr wrap="none" anchor="ctr"/>
          <a:lstStyle/>
          <a:p>
            <a:endParaRPr lang="zh-CN" altLang="zh-CN">
              <a:latin typeface="Arial Unicode MS" pitchFamily="34" charset="-122"/>
              <a:ea typeface="Arial Unicode MS" pitchFamily="34" charset="-122"/>
              <a:cs typeface="Arial Unicode MS" pitchFamily="34" charset="-122"/>
            </a:endParaRPr>
          </a:p>
        </p:txBody>
      </p:sp>
      <p:sp>
        <p:nvSpPr>
          <p:cNvPr id="61" name="矩形 60"/>
          <p:cNvSpPr/>
          <p:nvPr/>
        </p:nvSpPr>
        <p:spPr>
          <a:xfrm>
            <a:off x="285694" y="1428736"/>
            <a:ext cx="6429420" cy="5000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latin typeface="Arial Unicode MS" pitchFamily="34" charset="-122"/>
                <a:ea typeface="Arial Unicode MS" pitchFamily="34" charset="-122"/>
                <a:cs typeface="Arial Unicode MS" pitchFamily="34" charset="-122"/>
              </a:rPr>
              <a:t>WEB</a:t>
            </a:r>
            <a:r>
              <a:rPr lang="zh-CN" altLang="en-US" dirty="0" smtClean="0">
                <a:latin typeface="Arial Unicode MS" pitchFamily="34" charset="-122"/>
                <a:ea typeface="Arial Unicode MS" pitchFamily="34" charset="-122"/>
                <a:cs typeface="Arial Unicode MS" pitchFamily="34" charset="-122"/>
              </a:rPr>
              <a:t>应用子系统</a:t>
            </a:r>
            <a:endParaRPr lang="zh-CN" altLang="en-US" dirty="0">
              <a:latin typeface="Arial Unicode MS" pitchFamily="34" charset="-122"/>
              <a:ea typeface="Arial Unicode MS" pitchFamily="34" charset="-122"/>
              <a:cs typeface="Arial Unicode MS" pitchFamily="34" charset="-122"/>
            </a:endParaRPr>
          </a:p>
        </p:txBody>
      </p:sp>
      <p:sp>
        <p:nvSpPr>
          <p:cNvPr id="62" name="矩形 61"/>
          <p:cNvSpPr/>
          <p:nvPr/>
        </p:nvSpPr>
        <p:spPr>
          <a:xfrm>
            <a:off x="7207619" y="1428736"/>
            <a:ext cx="1785950" cy="50006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latin typeface="Arial Unicode MS" pitchFamily="34" charset="-122"/>
                <a:ea typeface="Arial Unicode MS" pitchFamily="34" charset="-122"/>
                <a:cs typeface="Arial Unicode MS" pitchFamily="34" charset="-122"/>
              </a:rPr>
              <a:t>搜索引擎子系统</a:t>
            </a:r>
            <a:endParaRPr lang="zh-CN" altLang="en-US" dirty="0">
              <a:latin typeface="Arial Unicode MS" pitchFamily="34" charset="-122"/>
              <a:ea typeface="Arial Unicode MS" pitchFamily="34" charset="-122"/>
              <a:cs typeface="Arial Unicode MS" pitchFamily="34" charset="-122"/>
            </a:endParaRPr>
          </a:p>
        </p:txBody>
      </p:sp>
      <p:sp>
        <p:nvSpPr>
          <p:cNvPr id="63" name="圆角矩形 62"/>
          <p:cNvSpPr/>
          <p:nvPr/>
        </p:nvSpPr>
        <p:spPr>
          <a:xfrm>
            <a:off x="7314776" y="2143116"/>
            <a:ext cx="1571636" cy="92869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smtClean="0">
                <a:latin typeface="Arial Unicode MS" pitchFamily="34" charset="-122"/>
                <a:ea typeface="Arial Unicode MS" pitchFamily="34" charset="-122"/>
                <a:cs typeface="Arial Unicode MS" pitchFamily="34" charset="-122"/>
              </a:rPr>
              <a:t>数据收集</a:t>
            </a:r>
            <a:endParaRPr lang="zh-CN" altLang="en-US" dirty="0">
              <a:latin typeface="Arial Unicode MS" pitchFamily="34" charset="-122"/>
              <a:ea typeface="Arial Unicode MS" pitchFamily="34" charset="-122"/>
              <a:cs typeface="Arial Unicode MS" pitchFamily="34" charset="-122"/>
            </a:endParaRPr>
          </a:p>
        </p:txBody>
      </p:sp>
      <p:sp>
        <p:nvSpPr>
          <p:cNvPr id="64" name="圆角矩形 63"/>
          <p:cNvSpPr/>
          <p:nvPr/>
        </p:nvSpPr>
        <p:spPr>
          <a:xfrm>
            <a:off x="7314776" y="3214686"/>
            <a:ext cx="1571636" cy="92869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smtClean="0">
                <a:latin typeface="Arial Unicode MS" pitchFamily="34" charset="-122"/>
                <a:ea typeface="Arial Unicode MS" pitchFamily="34" charset="-122"/>
                <a:cs typeface="Arial Unicode MS" pitchFamily="34" charset="-122"/>
              </a:rPr>
              <a:t>索引文档</a:t>
            </a:r>
            <a:endParaRPr lang="zh-CN" altLang="en-US" dirty="0">
              <a:latin typeface="Arial Unicode MS" pitchFamily="34" charset="-122"/>
              <a:ea typeface="Arial Unicode MS" pitchFamily="34" charset="-122"/>
              <a:cs typeface="Arial Unicode MS" pitchFamily="34" charset="-122"/>
            </a:endParaRPr>
          </a:p>
        </p:txBody>
      </p:sp>
      <p:sp>
        <p:nvSpPr>
          <p:cNvPr id="65" name="圆角矩形 64"/>
          <p:cNvSpPr/>
          <p:nvPr/>
        </p:nvSpPr>
        <p:spPr>
          <a:xfrm>
            <a:off x="7314776" y="4286256"/>
            <a:ext cx="1571636" cy="92869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smtClean="0">
                <a:latin typeface="Arial Unicode MS" pitchFamily="34" charset="-122"/>
                <a:ea typeface="Arial Unicode MS" pitchFamily="34" charset="-122"/>
                <a:cs typeface="Arial Unicode MS" pitchFamily="34" charset="-122"/>
              </a:rPr>
              <a:t>请求分析</a:t>
            </a:r>
            <a:endParaRPr lang="zh-CN" altLang="en-US" dirty="0">
              <a:latin typeface="Arial Unicode MS" pitchFamily="34" charset="-122"/>
              <a:ea typeface="Arial Unicode MS" pitchFamily="34" charset="-122"/>
              <a:cs typeface="Arial Unicode MS" pitchFamily="34" charset="-122"/>
            </a:endParaRPr>
          </a:p>
        </p:txBody>
      </p:sp>
      <p:sp>
        <p:nvSpPr>
          <p:cNvPr id="66" name="圆角矩形 65"/>
          <p:cNvSpPr/>
          <p:nvPr/>
        </p:nvSpPr>
        <p:spPr>
          <a:xfrm>
            <a:off x="7314776" y="5357826"/>
            <a:ext cx="1571636" cy="92869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smtClean="0">
                <a:latin typeface="Arial Unicode MS" pitchFamily="34" charset="-122"/>
                <a:ea typeface="Arial Unicode MS" pitchFamily="34" charset="-122"/>
                <a:cs typeface="Arial Unicode MS" pitchFamily="34" charset="-122"/>
              </a:rPr>
              <a:t>搜索引擎</a:t>
            </a:r>
            <a:endParaRPr lang="zh-CN" altLang="en-US" dirty="0">
              <a:latin typeface="Arial Unicode MS" pitchFamily="34" charset="-122"/>
              <a:ea typeface="Arial Unicode MS" pitchFamily="34" charset="-122"/>
              <a:cs typeface="Arial Unicode MS" pitchFamily="34" charset="-122"/>
            </a:endParaRPr>
          </a:p>
        </p:txBody>
      </p:sp>
      <p:sp>
        <p:nvSpPr>
          <p:cNvPr id="67" name="左右箭头 66"/>
          <p:cNvSpPr/>
          <p:nvPr/>
        </p:nvSpPr>
        <p:spPr>
          <a:xfrm>
            <a:off x="6715140" y="3500438"/>
            <a:ext cx="571504" cy="1071570"/>
          </a:xfrm>
          <a:prstGeom prst="leftRightArrow">
            <a:avLst>
              <a:gd name="adj1" fmla="val 26092"/>
              <a:gd name="adj2" fmla="val 27055"/>
            </a:avLst>
          </a:prstGeom>
          <a:ln w="57150">
            <a:solidFill>
              <a:srgbClr val="96969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pPr>
              <a:defRPr/>
            </a:pPr>
            <a:r>
              <a:rPr lang="en-US" altLang="zh-CN" sz="3200" b="1" dirty="0" smtClean="0">
                <a:latin typeface="微软雅黑" pitchFamily="34" charset="-122"/>
                <a:ea typeface="微软雅黑" pitchFamily="34" charset="-122"/>
              </a:rPr>
              <a:t>U-CKMS</a:t>
            </a:r>
            <a:r>
              <a:rPr lang="zh-CN" altLang="en-US" sz="3200" b="1" dirty="0" smtClean="0">
                <a:latin typeface="微软雅黑" pitchFamily="34" charset="-122"/>
                <a:ea typeface="微软雅黑" pitchFamily="34" charset="-122"/>
              </a:rPr>
              <a:t>之环境要求</a:t>
            </a:r>
          </a:p>
        </p:txBody>
      </p:sp>
      <p:graphicFrame>
        <p:nvGraphicFramePr>
          <p:cNvPr id="4" name="表格 3"/>
          <p:cNvGraphicFramePr>
            <a:graphicFrameLocks noGrp="1"/>
          </p:cNvGraphicFramePr>
          <p:nvPr/>
        </p:nvGraphicFramePr>
        <p:xfrm>
          <a:off x="285720" y="1214422"/>
          <a:ext cx="8607425" cy="5329642"/>
        </p:xfrm>
        <a:graphic>
          <a:graphicData uri="http://schemas.openxmlformats.org/drawingml/2006/table">
            <a:tbl>
              <a:tblPr bandRow="1"/>
              <a:tblGrid>
                <a:gridCol w="1119263"/>
                <a:gridCol w="2712709"/>
                <a:gridCol w="4775453"/>
              </a:tblGrid>
              <a:tr h="252493">
                <a:tc gridSpan="3">
                  <a:txBody>
                    <a:bodyPr/>
                    <a:lstStyle/>
                    <a:p>
                      <a:pPr algn="just">
                        <a:spcAft>
                          <a:spcPts val="0"/>
                        </a:spcAft>
                      </a:pPr>
                      <a:r>
                        <a:rPr lang="zh-CN" sz="1400" b="1" kern="0" dirty="0">
                          <a:solidFill>
                            <a:srgbClr val="000000"/>
                          </a:solidFill>
                          <a:latin typeface="Arial Unicode MS" pitchFamily="34" charset="-122"/>
                          <a:ea typeface="Arial Unicode MS" pitchFamily="34" charset="-122"/>
                          <a:cs typeface="Arial Unicode MS" pitchFamily="34" charset="-122"/>
                        </a:rPr>
                        <a:t>一、服务器端</a:t>
                      </a:r>
                      <a:endParaRPr lang="zh-CN" sz="1400" kern="100" dirty="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r>
              <a:tr h="571190">
                <a:tc rowSpan="6">
                  <a:txBody>
                    <a:bodyPr/>
                    <a:lstStyle/>
                    <a:p>
                      <a:pPr algn="l">
                        <a:spcAft>
                          <a:spcPts val="0"/>
                        </a:spcAft>
                      </a:pPr>
                      <a:r>
                        <a:rPr lang="zh-CN" sz="1400" b="1" kern="0" dirty="0">
                          <a:solidFill>
                            <a:srgbClr val="000000"/>
                          </a:solidFill>
                          <a:latin typeface="Arial Unicode MS" pitchFamily="34" charset="-122"/>
                          <a:ea typeface="Arial Unicode MS" pitchFamily="34" charset="-122"/>
                          <a:cs typeface="Arial Unicode MS" pitchFamily="34" charset="-122"/>
                        </a:rPr>
                        <a:t>应用服务器</a:t>
                      </a:r>
                      <a:endParaRPr lang="zh-CN" sz="1400" kern="100" dirty="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c>
                  <a:txBody>
                    <a:bodyPr/>
                    <a:lstStyle/>
                    <a:p>
                      <a:pPr algn="l">
                        <a:spcAft>
                          <a:spcPts val="0"/>
                        </a:spcAft>
                      </a:pPr>
                      <a:r>
                        <a:rPr lang="zh-CN" sz="1400" kern="0" dirty="0">
                          <a:solidFill>
                            <a:srgbClr val="000000"/>
                          </a:solidFill>
                          <a:latin typeface="Arial Unicode MS" pitchFamily="34" charset="-122"/>
                          <a:ea typeface="Arial Unicode MS" pitchFamily="34" charset="-122"/>
                          <a:cs typeface="Arial Unicode MS" pitchFamily="34" charset="-122"/>
                        </a:rPr>
                        <a:t>硬件配置建议：</a:t>
                      </a:r>
                      <a:endParaRPr lang="zh-CN" sz="1400" kern="100" dirty="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c>
                  <a:txBody>
                    <a:bodyPr/>
                    <a:lstStyle/>
                    <a:p>
                      <a:pPr algn="l">
                        <a:spcAft>
                          <a:spcPts val="0"/>
                        </a:spcAft>
                      </a:pPr>
                      <a:r>
                        <a:rPr lang="en-US" sz="1400" kern="0" dirty="0">
                          <a:solidFill>
                            <a:srgbClr val="000000"/>
                          </a:solidFill>
                          <a:latin typeface="Arial Unicode MS" pitchFamily="34" charset="-122"/>
                          <a:ea typeface="Arial Unicode MS" pitchFamily="34" charset="-122"/>
                          <a:cs typeface="Arial Unicode MS" pitchFamily="34" charset="-122"/>
                        </a:rPr>
                        <a:t>4</a:t>
                      </a:r>
                      <a:r>
                        <a:rPr lang="zh-CN" sz="1400" kern="0" dirty="0" smtClean="0">
                          <a:solidFill>
                            <a:srgbClr val="000000"/>
                          </a:solidFill>
                          <a:latin typeface="Arial Unicode MS" pitchFamily="34" charset="-122"/>
                          <a:ea typeface="Arial Unicode MS" pitchFamily="34" charset="-122"/>
                          <a:cs typeface="Arial Unicode MS" pitchFamily="34" charset="-122"/>
                        </a:rPr>
                        <a:t>核</a:t>
                      </a:r>
                      <a:r>
                        <a:rPr lang="zh-CN" altLang="en-US" sz="1400" kern="0" dirty="0" smtClean="0">
                          <a:solidFill>
                            <a:srgbClr val="000000"/>
                          </a:solidFill>
                          <a:latin typeface="Arial Unicode MS" pitchFamily="34" charset="-122"/>
                          <a:ea typeface="Arial Unicode MS" pitchFamily="34" charset="-122"/>
                          <a:cs typeface="Arial Unicode MS" pitchFamily="34" charset="-122"/>
                        </a:rPr>
                        <a:t>服务器</a:t>
                      </a:r>
                      <a:r>
                        <a:rPr lang="zh-CN" sz="1400" kern="0" dirty="0" smtClean="0">
                          <a:solidFill>
                            <a:srgbClr val="000000"/>
                          </a:solidFill>
                          <a:latin typeface="Arial Unicode MS" pitchFamily="34" charset="-122"/>
                          <a:ea typeface="Arial Unicode MS" pitchFamily="34" charset="-122"/>
                          <a:cs typeface="Arial Unicode MS" pitchFamily="34" charset="-122"/>
                        </a:rPr>
                        <a:t>（</a:t>
                      </a:r>
                      <a:r>
                        <a:rPr lang="en-US" sz="1400" kern="0" dirty="0">
                          <a:solidFill>
                            <a:srgbClr val="000000"/>
                          </a:solidFill>
                          <a:latin typeface="Arial Unicode MS" pitchFamily="34" charset="-122"/>
                          <a:ea typeface="Arial Unicode MS" pitchFamily="34" charset="-122"/>
                          <a:cs typeface="Arial Unicode MS" pitchFamily="34" charset="-122"/>
                        </a:rPr>
                        <a:t>6</a:t>
                      </a:r>
                      <a:r>
                        <a:rPr lang="zh-CN" sz="1400" kern="0" dirty="0">
                          <a:solidFill>
                            <a:srgbClr val="000000"/>
                          </a:solidFill>
                          <a:latin typeface="Arial Unicode MS" pitchFamily="34" charset="-122"/>
                          <a:ea typeface="Arial Unicode MS" pitchFamily="34" charset="-122"/>
                          <a:cs typeface="Arial Unicode MS" pitchFamily="34" charset="-122"/>
                        </a:rPr>
                        <a:t>核更佳），要求</a:t>
                      </a:r>
                      <a:r>
                        <a:rPr lang="en-US" sz="1400" kern="0" dirty="0">
                          <a:solidFill>
                            <a:srgbClr val="000000"/>
                          </a:solidFill>
                          <a:latin typeface="Arial Unicode MS" pitchFamily="34" charset="-122"/>
                          <a:ea typeface="Arial Unicode MS" pitchFamily="34" charset="-122"/>
                          <a:cs typeface="Arial Unicode MS" pitchFamily="34" charset="-122"/>
                        </a:rPr>
                        <a:t>2G Hz</a:t>
                      </a:r>
                      <a:r>
                        <a:rPr lang="zh-CN" sz="1400" kern="0" dirty="0">
                          <a:solidFill>
                            <a:srgbClr val="000000"/>
                          </a:solidFill>
                          <a:latin typeface="Arial Unicode MS" pitchFamily="34" charset="-122"/>
                          <a:ea typeface="Arial Unicode MS" pitchFamily="34" charset="-122"/>
                          <a:cs typeface="Arial Unicode MS" pitchFamily="34" charset="-122"/>
                        </a:rPr>
                        <a:t>以上，二级缓存</a:t>
                      </a:r>
                      <a:r>
                        <a:rPr lang="en-US" sz="1400" kern="0" dirty="0">
                          <a:solidFill>
                            <a:srgbClr val="000000"/>
                          </a:solidFill>
                          <a:latin typeface="Arial Unicode MS" pitchFamily="34" charset="-122"/>
                          <a:ea typeface="Arial Unicode MS" pitchFamily="34" charset="-122"/>
                          <a:cs typeface="Arial Unicode MS" pitchFamily="34" charset="-122"/>
                        </a:rPr>
                        <a:t>6M</a:t>
                      </a:r>
                      <a:r>
                        <a:rPr lang="zh-CN" sz="1400" kern="0" dirty="0" smtClean="0">
                          <a:solidFill>
                            <a:srgbClr val="000000"/>
                          </a:solidFill>
                          <a:latin typeface="Arial Unicode MS" pitchFamily="34" charset="-122"/>
                          <a:ea typeface="Arial Unicode MS" pitchFamily="34" charset="-122"/>
                          <a:cs typeface="Arial Unicode MS" pitchFamily="34" charset="-122"/>
                        </a:rPr>
                        <a:t>以上。</a:t>
                      </a:r>
                      <a:r>
                        <a:rPr lang="zh-CN" sz="1400" kern="0" dirty="0">
                          <a:solidFill>
                            <a:srgbClr val="000000"/>
                          </a:solidFill>
                          <a:latin typeface="Arial Unicode MS" pitchFamily="34" charset="-122"/>
                          <a:ea typeface="Arial Unicode MS" pitchFamily="34" charset="-122"/>
                          <a:cs typeface="Arial Unicode MS" pitchFamily="34" charset="-122"/>
                        </a:rPr>
                        <a:t>内存</a:t>
                      </a:r>
                      <a:r>
                        <a:rPr lang="en-US" sz="1400" kern="0" dirty="0">
                          <a:solidFill>
                            <a:srgbClr val="000000"/>
                          </a:solidFill>
                          <a:latin typeface="Arial Unicode MS" pitchFamily="34" charset="-122"/>
                          <a:ea typeface="Arial Unicode MS" pitchFamily="34" charset="-122"/>
                          <a:cs typeface="Arial Unicode MS" pitchFamily="34" charset="-122"/>
                        </a:rPr>
                        <a:t>16G</a:t>
                      </a:r>
                      <a:r>
                        <a:rPr lang="zh-CN" sz="1400" kern="0" dirty="0" smtClean="0">
                          <a:solidFill>
                            <a:srgbClr val="000000"/>
                          </a:solidFill>
                          <a:latin typeface="Arial Unicode MS" pitchFamily="34" charset="-122"/>
                          <a:ea typeface="Arial Unicode MS" pitchFamily="34" charset="-122"/>
                          <a:cs typeface="Arial Unicode MS" pitchFamily="34" charset="-122"/>
                        </a:rPr>
                        <a:t>。</a:t>
                      </a:r>
                      <a:r>
                        <a:rPr lang="en-US" altLang="zh-CN" sz="1400" kern="0" dirty="0" smtClean="0">
                          <a:solidFill>
                            <a:srgbClr val="000000"/>
                          </a:solidFill>
                          <a:latin typeface="Arial Unicode MS" pitchFamily="34" charset="-122"/>
                          <a:ea typeface="Arial Unicode MS" pitchFamily="34" charset="-122"/>
                          <a:cs typeface="Arial Unicode MS" pitchFamily="34" charset="-122"/>
                        </a:rPr>
                        <a:t>(</a:t>
                      </a:r>
                      <a:r>
                        <a:rPr lang="zh-CN" altLang="en-US" sz="1400" kern="0" dirty="0" smtClean="0">
                          <a:solidFill>
                            <a:srgbClr val="000000"/>
                          </a:solidFill>
                          <a:latin typeface="Arial Unicode MS" pitchFamily="34" charset="-122"/>
                          <a:ea typeface="Arial Unicode MS" pitchFamily="34" charset="-122"/>
                          <a:cs typeface="Arial Unicode MS" pitchFamily="34" charset="-122"/>
                        </a:rPr>
                        <a:t>或同等性能以上的其他服务器如</a:t>
                      </a:r>
                      <a:r>
                        <a:rPr lang="en-US" altLang="zh-CN" sz="1400" kern="0" dirty="0" smtClean="0">
                          <a:solidFill>
                            <a:srgbClr val="000000"/>
                          </a:solidFill>
                          <a:latin typeface="Arial Unicode MS" pitchFamily="34" charset="-122"/>
                          <a:ea typeface="Arial Unicode MS" pitchFamily="34" charset="-122"/>
                          <a:cs typeface="Arial Unicode MS" pitchFamily="34" charset="-122"/>
                        </a:rPr>
                        <a:t>IBM)</a:t>
                      </a:r>
                      <a:endParaRPr lang="zh-CN" sz="1400" kern="100" dirty="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r>
              <a:tr h="400523">
                <a:tc vMerge="1">
                  <a:txBody>
                    <a:bodyPr/>
                    <a:lstStyle/>
                    <a:p>
                      <a:endParaRPr lang="zh-CN" altLang="en-US"/>
                    </a:p>
                  </a:txBody>
                  <a:tcPr/>
                </a:tc>
                <a:tc>
                  <a:txBody>
                    <a:bodyPr/>
                    <a:lstStyle/>
                    <a:p>
                      <a:pPr algn="l">
                        <a:spcAft>
                          <a:spcPts val="0"/>
                        </a:spcAft>
                      </a:pPr>
                      <a:r>
                        <a:rPr lang="zh-CN" sz="1400" kern="0">
                          <a:solidFill>
                            <a:srgbClr val="000000"/>
                          </a:solidFill>
                          <a:latin typeface="Arial Unicode MS" pitchFamily="34" charset="-122"/>
                          <a:ea typeface="Arial Unicode MS" pitchFamily="34" charset="-122"/>
                          <a:cs typeface="Arial Unicode MS" pitchFamily="34" charset="-122"/>
                        </a:rPr>
                        <a:t>支持的操作系统种类及版本：</a:t>
                      </a:r>
                      <a:endParaRPr lang="zh-CN" sz="1400" kern="10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c>
                  <a:txBody>
                    <a:bodyPr/>
                    <a:lstStyle/>
                    <a:p>
                      <a:pPr indent="63500" algn="l">
                        <a:spcAft>
                          <a:spcPts val="0"/>
                        </a:spcAft>
                      </a:pPr>
                      <a:r>
                        <a:rPr lang="en-US" altLang="zh-CN" sz="1400" kern="0" dirty="0" smtClean="0">
                          <a:solidFill>
                            <a:srgbClr val="000000"/>
                          </a:solidFill>
                          <a:latin typeface="Arial Unicode MS" pitchFamily="34" charset="-122"/>
                          <a:ea typeface="Arial Unicode MS" pitchFamily="34" charset="-122"/>
                          <a:cs typeface="Arial Unicode MS" pitchFamily="34" charset="-122"/>
                        </a:rPr>
                        <a:t>W</a:t>
                      </a:r>
                      <a:r>
                        <a:rPr lang="en-US" sz="1400" kern="0" dirty="0" smtClean="0">
                          <a:solidFill>
                            <a:srgbClr val="000000"/>
                          </a:solidFill>
                          <a:latin typeface="Arial Unicode MS" pitchFamily="34" charset="-122"/>
                          <a:ea typeface="Arial Unicode MS" pitchFamily="34" charset="-122"/>
                          <a:cs typeface="Arial Unicode MS" pitchFamily="34" charset="-122"/>
                        </a:rPr>
                        <a:t>indows2008</a:t>
                      </a:r>
                      <a:r>
                        <a:rPr lang="zh-CN" altLang="en-US" sz="1400" kern="0" dirty="0" smtClean="0">
                          <a:solidFill>
                            <a:srgbClr val="000000"/>
                          </a:solidFill>
                          <a:latin typeface="Arial Unicode MS" pitchFamily="34" charset="-122"/>
                          <a:ea typeface="Arial Unicode MS" pitchFamily="34" charset="-122"/>
                          <a:cs typeface="Arial Unicode MS" pitchFamily="34" charset="-122"/>
                        </a:rPr>
                        <a:t>企业版，</a:t>
                      </a:r>
                      <a:r>
                        <a:rPr lang="en-US" altLang="zh-CN" sz="1400" kern="0" dirty="0" smtClean="0">
                          <a:solidFill>
                            <a:srgbClr val="000000"/>
                          </a:solidFill>
                          <a:latin typeface="Arial Unicode MS" pitchFamily="34" charset="-122"/>
                          <a:ea typeface="Arial Unicode MS" pitchFamily="34" charset="-122"/>
                          <a:cs typeface="Arial Unicode MS" pitchFamily="34" charset="-122"/>
                        </a:rPr>
                        <a:t>LINUX</a:t>
                      </a:r>
                      <a:r>
                        <a:rPr lang="zh-CN" altLang="en-US" sz="1400" kern="0" dirty="0" smtClean="0">
                          <a:solidFill>
                            <a:srgbClr val="000000"/>
                          </a:solidFill>
                          <a:latin typeface="Arial Unicode MS" pitchFamily="34" charset="-122"/>
                          <a:ea typeface="Arial Unicode MS" pitchFamily="34" charset="-122"/>
                          <a:cs typeface="Arial Unicode MS" pitchFamily="34" charset="-122"/>
                        </a:rPr>
                        <a:t>，或其他</a:t>
                      </a:r>
                      <a:r>
                        <a:rPr lang="en-US" altLang="zh-CN" sz="1400" kern="0" dirty="0" smtClean="0">
                          <a:solidFill>
                            <a:srgbClr val="000000"/>
                          </a:solidFill>
                          <a:latin typeface="Arial Unicode MS" pitchFamily="34" charset="-122"/>
                          <a:ea typeface="Arial Unicode MS" pitchFamily="34" charset="-122"/>
                          <a:cs typeface="Arial Unicode MS" pitchFamily="34" charset="-122"/>
                        </a:rPr>
                        <a:t>JAVA</a:t>
                      </a:r>
                      <a:r>
                        <a:rPr lang="zh-CN" altLang="en-US" sz="1400" kern="0" dirty="0" smtClean="0">
                          <a:solidFill>
                            <a:srgbClr val="000000"/>
                          </a:solidFill>
                          <a:latin typeface="Arial Unicode MS" pitchFamily="34" charset="-122"/>
                          <a:ea typeface="Arial Unicode MS" pitchFamily="34" charset="-122"/>
                          <a:cs typeface="Arial Unicode MS" pitchFamily="34" charset="-122"/>
                        </a:rPr>
                        <a:t>虚拟机支持的操纵系统</a:t>
                      </a:r>
                      <a:endParaRPr lang="zh-CN" sz="1400" kern="100" dirty="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r>
              <a:tr h="285596">
                <a:tc vMerge="1">
                  <a:txBody>
                    <a:bodyPr/>
                    <a:lstStyle/>
                    <a:p>
                      <a:endParaRPr lang="zh-CN" altLang="en-US"/>
                    </a:p>
                  </a:txBody>
                  <a:tcPr/>
                </a:tc>
                <a:tc>
                  <a:txBody>
                    <a:bodyPr/>
                    <a:lstStyle/>
                    <a:p>
                      <a:pPr algn="l">
                        <a:spcAft>
                          <a:spcPts val="0"/>
                        </a:spcAft>
                      </a:pPr>
                      <a:r>
                        <a:rPr lang="zh-CN" sz="1400" kern="0">
                          <a:solidFill>
                            <a:srgbClr val="000000"/>
                          </a:solidFill>
                          <a:latin typeface="Arial Unicode MS" pitchFamily="34" charset="-122"/>
                          <a:ea typeface="Arial Unicode MS" pitchFamily="34" charset="-122"/>
                          <a:cs typeface="Arial Unicode MS" pitchFamily="34" charset="-122"/>
                        </a:rPr>
                        <a:t>支持的中间件种类及版本：</a:t>
                      </a:r>
                      <a:endParaRPr lang="zh-CN" sz="1400" kern="10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c>
                  <a:txBody>
                    <a:bodyPr/>
                    <a:lstStyle/>
                    <a:p>
                      <a:pPr indent="63500" algn="l">
                        <a:spcAft>
                          <a:spcPts val="0"/>
                        </a:spcAft>
                      </a:pPr>
                      <a:r>
                        <a:rPr lang="en-US" sz="1400" kern="0" dirty="0">
                          <a:solidFill>
                            <a:srgbClr val="000000"/>
                          </a:solidFill>
                          <a:latin typeface="Arial Unicode MS" pitchFamily="34" charset="-122"/>
                          <a:ea typeface="Arial Unicode MS" pitchFamily="34" charset="-122"/>
                          <a:cs typeface="Arial Unicode MS" pitchFamily="34" charset="-122"/>
                        </a:rPr>
                        <a:t>Tomca5.0</a:t>
                      </a:r>
                      <a:r>
                        <a:rPr lang="zh-CN" sz="1400" kern="0" dirty="0" smtClean="0">
                          <a:solidFill>
                            <a:srgbClr val="000000"/>
                          </a:solidFill>
                          <a:latin typeface="Arial Unicode MS" pitchFamily="34" charset="-122"/>
                          <a:ea typeface="Arial Unicode MS" pitchFamily="34" charset="-122"/>
                          <a:cs typeface="Arial Unicode MS" pitchFamily="34" charset="-122"/>
                        </a:rPr>
                        <a:t>、</a:t>
                      </a:r>
                      <a:r>
                        <a:rPr lang="en-US" sz="1400" kern="0" dirty="0" err="1" smtClean="0">
                          <a:solidFill>
                            <a:srgbClr val="000000"/>
                          </a:solidFill>
                          <a:latin typeface="Arial Unicode MS" pitchFamily="34" charset="-122"/>
                          <a:ea typeface="Arial Unicode MS" pitchFamily="34" charset="-122"/>
                          <a:cs typeface="Arial Unicode MS" pitchFamily="34" charset="-122"/>
                        </a:rPr>
                        <a:t>Weblogic</a:t>
                      </a:r>
                      <a:r>
                        <a:rPr lang="en-US" sz="1400" kern="0" dirty="0" smtClean="0">
                          <a:solidFill>
                            <a:srgbClr val="000000"/>
                          </a:solidFill>
                          <a:latin typeface="Arial Unicode MS" pitchFamily="34" charset="-122"/>
                          <a:ea typeface="Arial Unicode MS" pitchFamily="34" charset="-122"/>
                          <a:cs typeface="Arial Unicode MS" pitchFamily="34" charset="-122"/>
                        </a:rPr>
                        <a:t> </a:t>
                      </a:r>
                      <a:r>
                        <a:rPr lang="en-US" sz="1400" kern="0" dirty="0">
                          <a:solidFill>
                            <a:srgbClr val="000000"/>
                          </a:solidFill>
                          <a:latin typeface="Arial Unicode MS" pitchFamily="34" charset="-122"/>
                          <a:ea typeface="Arial Unicode MS" pitchFamily="34" charset="-122"/>
                          <a:cs typeface="Arial Unicode MS" pitchFamily="34" charset="-122"/>
                        </a:rPr>
                        <a:t>8</a:t>
                      </a:r>
                      <a:r>
                        <a:rPr lang="zh-CN" sz="1400" kern="0" dirty="0">
                          <a:solidFill>
                            <a:srgbClr val="000000"/>
                          </a:solidFill>
                          <a:latin typeface="Arial Unicode MS" pitchFamily="34" charset="-122"/>
                          <a:ea typeface="Arial Unicode MS" pitchFamily="34" charset="-122"/>
                          <a:cs typeface="Arial Unicode MS" pitchFamily="34" charset="-122"/>
                        </a:rPr>
                        <a:t>以上</a:t>
                      </a:r>
                      <a:endParaRPr lang="zh-CN" sz="1400" kern="100" dirty="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r>
              <a:tr h="284892">
                <a:tc vMerge="1">
                  <a:txBody>
                    <a:bodyPr/>
                    <a:lstStyle/>
                    <a:p>
                      <a:endParaRPr lang="zh-CN" altLang="en-US"/>
                    </a:p>
                  </a:txBody>
                  <a:tcPr/>
                </a:tc>
                <a:tc>
                  <a:txBody>
                    <a:bodyPr/>
                    <a:lstStyle/>
                    <a:p>
                      <a:pPr algn="l">
                        <a:spcAft>
                          <a:spcPts val="0"/>
                        </a:spcAft>
                      </a:pPr>
                      <a:r>
                        <a:rPr lang="zh-CN" sz="1400" kern="0">
                          <a:solidFill>
                            <a:srgbClr val="000000"/>
                          </a:solidFill>
                          <a:latin typeface="Arial Unicode MS" pitchFamily="34" charset="-122"/>
                          <a:ea typeface="Arial Unicode MS" pitchFamily="34" charset="-122"/>
                          <a:cs typeface="Arial Unicode MS" pitchFamily="34" charset="-122"/>
                        </a:rPr>
                        <a:t>需要用户安装的其他软件</a:t>
                      </a:r>
                      <a:endParaRPr lang="zh-CN" sz="1400" kern="10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c>
                  <a:txBody>
                    <a:bodyPr/>
                    <a:lstStyle/>
                    <a:p>
                      <a:pPr indent="63500" algn="l">
                        <a:spcAft>
                          <a:spcPts val="0"/>
                        </a:spcAft>
                      </a:pPr>
                      <a:r>
                        <a:rPr lang="zh-CN" sz="1400" kern="0">
                          <a:solidFill>
                            <a:srgbClr val="000000"/>
                          </a:solidFill>
                          <a:latin typeface="Arial Unicode MS" pitchFamily="34" charset="-122"/>
                          <a:ea typeface="Arial Unicode MS" pitchFamily="34" charset="-122"/>
                          <a:cs typeface="Arial Unicode MS" pitchFamily="34" charset="-122"/>
                        </a:rPr>
                        <a:t>无</a:t>
                      </a:r>
                      <a:endParaRPr lang="zh-CN" sz="1400" kern="10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r>
              <a:tr h="285596">
                <a:tc vMerge="1">
                  <a:txBody>
                    <a:bodyPr/>
                    <a:lstStyle/>
                    <a:p>
                      <a:endParaRPr lang="zh-CN" altLang="en-US"/>
                    </a:p>
                  </a:txBody>
                  <a:tcPr/>
                </a:tc>
                <a:tc>
                  <a:txBody>
                    <a:bodyPr/>
                    <a:lstStyle/>
                    <a:p>
                      <a:pPr algn="l">
                        <a:spcAft>
                          <a:spcPts val="0"/>
                        </a:spcAft>
                      </a:pPr>
                      <a:r>
                        <a:rPr lang="zh-CN" sz="1400" kern="0">
                          <a:solidFill>
                            <a:srgbClr val="000000"/>
                          </a:solidFill>
                          <a:latin typeface="Arial Unicode MS" pitchFamily="34" charset="-122"/>
                          <a:ea typeface="Arial Unicode MS" pitchFamily="34" charset="-122"/>
                          <a:cs typeface="Arial Unicode MS" pitchFamily="34" charset="-122"/>
                        </a:rPr>
                        <a:t>性能指标</a:t>
                      </a:r>
                      <a:endParaRPr lang="zh-CN" sz="1400" kern="10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c>
                  <a:txBody>
                    <a:bodyPr/>
                    <a:lstStyle/>
                    <a:p>
                      <a:pPr algn="l">
                        <a:spcAft>
                          <a:spcPts val="0"/>
                        </a:spcAft>
                      </a:pPr>
                      <a:r>
                        <a:rPr lang="zh-CN" sz="1400" kern="0" dirty="0" smtClean="0">
                          <a:solidFill>
                            <a:srgbClr val="000000"/>
                          </a:solidFill>
                          <a:latin typeface="Arial Unicode MS" pitchFamily="34" charset="-122"/>
                          <a:ea typeface="Arial Unicode MS" pitchFamily="34" charset="-122"/>
                          <a:cs typeface="Arial Unicode MS" pitchFamily="34" charset="-122"/>
                        </a:rPr>
                        <a:t>支持</a:t>
                      </a:r>
                      <a:r>
                        <a:rPr lang="en-US" altLang="zh-CN" sz="1400" kern="0" dirty="0" smtClean="0">
                          <a:solidFill>
                            <a:srgbClr val="000000"/>
                          </a:solidFill>
                          <a:latin typeface="Arial Unicode MS" pitchFamily="34" charset="-122"/>
                          <a:ea typeface="Arial Unicode MS" pitchFamily="34" charset="-122"/>
                          <a:cs typeface="Arial Unicode MS" pitchFamily="34" charset="-122"/>
                        </a:rPr>
                        <a:t>300</a:t>
                      </a:r>
                      <a:r>
                        <a:rPr lang="zh-CN" sz="1400" kern="0" dirty="0" smtClean="0">
                          <a:solidFill>
                            <a:srgbClr val="000000"/>
                          </a:solidFill>
                          <a:latin typeface="Arial Unicode MS" pitchFamily="34" charset="-122"/>
                          <a:ea typeface="Arial Unicode MS" pitchFamily="34" charset="-122"/>
                          <a:cs typeface="Arial Unicode MS" pitchFamily="34" charset="-122"/>
                        </a:rPr>
                        <a:t>用户</a:t>
                      </a:r>
                      <a:r>
                        <a:rPr lang="zh-CN" sz="1400" kern="0" dirty="0">
                          <a:solidFill>
                            <a:srgbClr val="000000"/>
                          </a:solidFill>
                          <a:latin typeface="Arial Unicode MS" pitchFamily="34" charset="-122"/>
                          <a:ea typeface="Arial Unicode MS" pitchFamily="34" charset="-122"/>
                          <a:cs typeface="Arial Unicode MS" pitchFamily="34" charset="-122"/>
                        </a:rPr>
                        <a:t>并发，最多不超过</a:t>
                      </a:r>
                      <a:r>
                        <a:rPr lang="en-US" sz="1400" kern="0" dirty="0">
                          <a:solidFill>
                            <a:srgbClr val="000000"/>
                          </a:solidFill>
                          <a:latin typeface="Arial Unicode MS" pitchFamily="34" charset="-122"/>
                          <a:ea typeface="Arial Unicode MS" pitchFamily="34" charset="-122"/>
                          <a:cs typeface="Arial Unicode MS" pitchFamily="34" charset="-122"/>
                        </a:rPr>
                        <a:t>5000</a:t>
                      </a:r>
                      <a:r>
                        <a:rPr lang="zh-CN" sz="1400" kern="0" dirty="0">
                          <a:solidFill>
                            <a:srgbClr val="000000"/>
                          </a:solidFill>
                          <a:latin typeface="Arial Unicode MS" pitchFamily="34" charset="-122"/>
                          <a:ea typeface="Arial Unicode MS" pitchFamily="34" charset="-122"/>
                          <a:cs typeface="Arial Unicode MS" pitchFamily="34" charset="-122"/>
                        </a:rPr>
                        <a:t>在线用户。</a:t>
                      </a:r>
                      <a:endParaRPr lang="zh-CN" sz="1400" kern="100" dirty="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r>
              <a:tr h="276513">
                <a:tc vMerge="1">
                  <a:txBody>
                    <a:bodyPr/>
                    <a:lstStyle/>
                    <a:p>
                      <a:endParaRPr lang="zh-CN" altLang="en-US"/>
                    </a:p>
                  </a:txBody>
                  <a:tcPr/>
                </a:tc>
                <a:tc>
                  <a:txBody>
                    <a:bodyPr/>
                    <a:lstStyle/>
                    <a:p>
                      <a:pPr algn="l">
                        <a:spcAft>
                          <a:spcPts val="0"/>
                        </a:spcAft>
                      </a:pPr>
                      <a:r>
                        <a:rPr lang="zh-CN" sz="1400" kern="0" dirty="0">
                          <a:solidFill>
                            <a:srgbClr val="000000"/>
                          </a:solidFill>
                          <a:latin typeface="Arial Unicode MS" pitchFamily="34" charset="-122"/>
                          <a:ea typeface="Arial Unicode MS" pitchFamily="34" charset="-122"/>
                          <a:cs typeface="Arial Unicode MS" pitchFamily="34" charset="-122"/>
                        </a:rPr>
                        <a:t>高可靠方案</a:t>
                      </a:r>
                      <a:endParaRPr lang="zh-CN" sz="1400" kern="100" dirty="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c>
                  <a:txBody>
                    <a:bodyPr/>
                    <a:lstStyle/>
                    <a:p>
                      <a:pPr algn="l">
                        <a:spcAft>
                          <a:spcPts val="0"/>
                        </a:spcAft>
                      </a:pPr>
                      <a:r>
                        <a:rPr lang="zh-CN" sz="1400" kern="0" dirty="0" smtClean="0">
                          <a:solidFill>
                            <a:srgbClr val="000000"/>
                          </a:solidFill>
                          <a:latin typeface="Arial Unicode MS" pitchFamily="34" charset="-122"/>
                          <a:ea typeface="Arial Unicode MS" pitchFamily="34" charset="-122"/>
                          <a:cs typeface="Arial Unicode MS" pitchFamily="34" charset="-122"/>
                        </a:rPr>
                        <a:t>支持</a:t>
                      </a:r>
                      <a:r>
                        <a:rPr lang="zh-CN" altLang="en-US" sz="1400" kern="0" dirty="0" smtClean="0">
                          <a:solidFill>
                            <a:srgbClr val="000000"/>
                          </a:solidFill>
                          <a:latin typeface="Arial Unicode MS" pitchFamily="34" charset="-122"/>
                          <a:ea typeface="Arial Unicode MS" pitchFamily="34" charset="-122"/>
                          <a:cs typeface="Arial Unicode MS" pitchFamily="34" charset="-122"/>
                        </a:rPr>
                        <a:t>高可靠集群部署</a:t>
                      </a:r>
                      <a:endParaRPr lang="zh-CN" sz="1400" kern="0" dirty="0" smtClean="0">
                        <a:solidFill>
                          <a:srgbClr val="000000"/>
                        </a:solidFill>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r>
              <a:tr h="571190">
                <a:tc rowSpan="4">
                  <a:txBody>
                    <a:bodyPr/>
                    <a:lstStyle/>
                    <a:p>
                      <a:pPr algn="l">
                        <a:spcAft>
                          <a:spcPts val="0"/>
                        </a:spcAft>
                      </a:pPr>
                      <a:r>
                        <a:rPr lang="zh-CN" sz="1400" b="1" kern="0">
                          <a:solidFill>
                            <a:srgbClr val="000000"/>
                          </a:solidFill>
                          <a:latin typeface="Arial Unicode MS" pitchFamily="34" charset="-122"/>
                          <a:ea typeface="Arial Unicode MS" pitchFamily="34" charset="-122"/>
                          <a:cs typeface="Arial Unicode MS" pitchFamily="34" charset="-122"/>
                        </a:rPr>
                        <a:t>数据库服务器</a:t>
                      </a:r>
                      <a:endParaRPr lang="zh-CN" sz="1400" kern="10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c>
                  <a:txBody>
                    <a:bodyPr/>
                    <a:lstStyle/>
                    <a:p>
                      <a:pPr algn="l">
                        <a:spcAft>
                          <a:spcPts val="0"/>
                        </a:spcAft>
                      </a:pPr>
                      <a:r>
                        <a:rPr lang="zh-CN" sz="1400" kern="0" dirty="0">
                          <a:solidFill>
                            <a:srgbClr val="000000"/>
                          </a:solidFill>
                          <a:latin typeface="Arial Unicode MS" pitchFamily="34" charset="-122"/>
                          <a:ea typeface="Arial Unicode MS" pitchFamily="34" charset="-122"/>
                          <a:cs typeface="Arial Unicode MS" pitchFamily="34" charset="-122"/>
                        </a:rPr>
                        <a:t>硬件配置建议：</a:t>
                      </a:r>
                      <a:endParaRPr lang="zh-CN" sz="1400" kern="100" dirty="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c>
                  <a:txBody>
                    <a:bodyPr/>
                    <a:lstStyle/>
                    <a:p>
                      <a:pPr algn="l">
                        <a:spcAft>
                          <a:spcPts val="0"/>
                        </a:spcAft>
                      </a:pPr>
                      <a:r>
                        <a:rPr lang="en-US" sz="1400" kern="0" dirty="0">
                          <a:solidFill>
                            <a:srgbClr val="000000"/>
                          </a:solidFill>
                          <a:latin typeface="Arial Unicode MS" pitchFamily="34" charset="-122"/>
                          <a:ea typeface="Arial Unicode MS" pitchFamily="34" charset="-122"/>
                          <a:cs typeface="Arial Unicode MS" pitchFamily="34" charset="-122"/>
                        </a:rPr>
                        <a:t>4</a:t>
                      </a:r>
                      <a:r>
                        <a:rPr lang="zh-CN" sz="1400" kern="0" dirty="0" smtClean="0">
                          <a:solidFill>
                            <a:srgbClr val="000000"/>
                          </a:solidFill>
                          <a:latin typeface="Arial Unicode MS" pitchFamily="34" charset="-122"/>
                          <a:ea typeface="Arial Unicode MS" pitchFamily="34" charset="-122"/>
                          <a:cs typeface="Arial Unicode MS" pitchFamily="34" charset="-122"/>
                        </a:rPr>
                        <a:t>核</a:t>
                      </a:r>
                      <a:r>
                        <a:rPr lang="zh-CN" altLang="en-US" sz="1400" kern="0" dirty="0" smtClean="0">
                          <a:solidFill>
                            <a:srgbClr val="000000"/>
                          </a:solidFill>
                          <a:latin typeface="Arial Unicode MS" pitchFamily="34" charset="-122"/>
                          <a:ea typeface="Arial Unicode MS" pitchFamily="34" charset="-122"/>
                          <a:cs typeface="Arial Unicode MS" pitchFamily="34" charset="-122"/>
                        </a:rPr>
                        <a:t>服务器</a:t>
                      </a:r>
                      <a:r>
                        <a:rPr lang="zh-CN" sz="1400" kern="0" dirty="0" smtClean="0">
                          <a:solidFill>
                            <a:srgbClr val="000000"/>
                          </a:solidFill>
                          <a:latin typeface="Arial Unicode MS" pitchFamily="34" charset="-122"/>
                          <a:ea typeface="Arial Unicode MS" pitchFamily="34" charset="-122"/>
                          <a:cs typeface="Arial Unicode MS" pitchFamily="34" charset="-122"/>
                        </a:rPr>
                        <a:t>（</a:t>
                      </a:r>
                      <a:r>
                        <a:rPr lang="en-US" sz="1400" kern="0" dirty="0">
                          <a:solidFill>
                            <a:srgbClr val="000000"/>
                          </a:solidFill>
                          <a:latin typeface="Arial Unicode MS" pitchFamily="34" charset="-122"/>
                          <a:ea typeface="Arial Unicode MS" pitchFamily="34" charset="-122"/>
                          <a:cs typeface="Arial Unicode MS" pitchFamily="34" charset="-122"/>
                        </a:rPr>
                        <a:t>6</a:t>
                      </a:r>
                      <a:r>
                        <a:rPr lang="zh-CN" sz="1400" kern="0" dirty="0">
                          <a:solidFill>
                            <a:srgbClr val="000000"/>
                          </a:solidFill>
                          <a:latin typeface="Arial Unicode MS" pitchFamily="34" charset="-122"/>
                          <a:ea typeface="Arial Unicode MS" pitchFamily="34" charset="-122"/>
                          <a:cs typeface="Arial Unicode MS" pitchFamily="34" charset="-122"/>
                        </a:rPr>
                        <a:t>核更佳），要求</a:t>
                      </a:r>
                      <a:r>
                        <a:rPr lang="en-US" sz="1400" kern="0" dirty="0">
                          <a:solidFill>
                            <a:srgbClr val="000000"/>
                          </a:solidFill>
                          <a:latin typeface="Arial Unicode MS" pitchFamily="34" charset="-122"/>
                          <a:ea typeface="Arial Unicode MS" pitchFamily="34" charset="-122"/>
                          <a:cs typeface="Arial Unicode MS" pitchFamily="34" charset="-122"/>
                        </a:rPr>
                        <a:t>2G Hz</a:t>
                      </a:r>
                      <a:r>
                        <a:rPr lang="zh-CN" sz="1400" kern="0" dirty="0">
                          <a:solidFill>
                            <a:srgbClr val="000000"/>
                          </a:solidFill>
                          <a:latin typeface="Arial Unicode MS" pitchFamily="34" charset="-122"/>
                          <a:ea typeface="Arial Unicode MS" pitchFamily="34" charset="-122"/>
                          <a:cs typeface="Arial Unicode MS" pitchFamily="34" charset="-122"/>
                        </a:rPr>
                        <a:t>以上，二级缓存</a:t>
                      </a:r>
                      <a:r>
                        <a:rPr lang="en-US" sz="1400" kern="0" dirty="0">
                          <a:solidFill>
                            <a:srgbClr val="000000"/>
                          </a:solidFill>
                          <a:latin typeface="Arial Unicode MS" pitchFamily="34" charset="-122"/>
                          <a:ea typeface="Arial Unicode MS" pitchFamily="34" charset="-122"/>
                          <a:cs typeface="Arial Unicode MS" pitchFamily="34" charset="-122"/>
                        </a:rPr>
                        <a:t>6M</a:t>
                      </a:r>
                      <a:r>
                        <a:rPr lang="zh-CN" sz="1400" kern="0" dirty="0" smtClean="0">
                          <a:solidFill>
                            <a:srgbClr val="000000"/>
                          </a:solidFill>
                          <a:latin typeface="Arial Unicode MS" pitchFamily="34" charset="-122"/>
                          <a:ea typeface="Arial Unicode MS" pitchFamily="34" charset="-122"/>
                          <a:cs typeface="Arial Unicode MS" pitchFamily="34" charset="-122"/>
                        </a:rPr>
                        <a:t>以上。</a:t>
                      </a:r>
                      <a:r>
                        <a:rPr lang="zh-CN" sz="1400" kern="0" dirty="0">
                          <a:solidFill>
                            <a:srgbClr val="000000"/>
                          </a:solidFill>
                          <a:latin typeface="Arial Unicode MS" pitchFamily="34" charset="-122"/>
                          <a:ea typeface="Arial Unicode MS" pitchFamily="34" charset="-122"/>
                          <a:cs typeface="Arial Unicode MS" pitchFamily="34" charset="-122"/>
                        </a:rPr>
                        <a:t>内存</a:t>
                      </a:r>
                      <a:r>
                        <a:rPr lang="en-US" sz="1400" kern="0" dirty="0">
                          <a:solidFill>
                            <a:srgbClr val="000000"/>
                          </a:solidFill>
                          <a:latin typeface="Arial Unicode MS" pitchFamily="34" charset="-122"/>
                          <a:ea typeface="Arial Unicode MS" pitchFamily="34" charset="-122"/>
                          <a:cs typeface="Arial Unicode MS" pitchFamily="34" charset="-122"/>
                        </a:rPr>
                        <a:t>16G</a:t>
                      </a:r>
                      <a:r>
                        <a:rPr lang="zh-CN" sz="1400" kern="0" dirty="0">
                          <a:solidFill>
                            <a:srgbClr val="000000"/>
                          </a:solidFill>
                          <a:latin typeface="Arial Unicode MS" pitchFamily="34" charset="-122"/>
                          <a:ea typeface="Arial Unicode MS" pitchFamily="34" charset="-122"/>
                          <a:cs typeface="Arial Unicode MS" pitchFamily="34" charset="-122"/>
                        </a:rPr>
                        <a:t>。硬盘支持热插拔，</a:t>
                      </a:r>
                      <a:r>
                        <a:rPr lang="en-US" sz="1400" kern="0" dirty="0">
                          <a:solidFill>
                            <a:srgbClr val="000000"/>
                          </a:solidFill>
                          <a:latin typeface="Arial Unicode MS" pitchFamily="34" charset="-122"/>
                          <a:ea typeface="Arial Unicode MS" pitchFamily="34" charset="-122"/>
                          <a:cs typeface="Arial Unicode MS" pitchFamily="34" charset="-122"/>
                        </a:rPr>
                        <a:t>1T</a:t>
                      </a:r>
                      <a:r>
                        <a:rPr lang="zh-CN" sz="1400" kern="0" dirty="0">
                          <a:solidFill>
                            <a:srgbClr val="000000"/>
                          </a:solidFill>
                          <a:latin typeface="Arial Unicode MS" pitchFamily="34" charset="-122"/>
                          <a:ea typeface="Arial Unicode MS" pitchFamily="34" charset="-122"/>
                          <a:cs typeface="Arial Unicode MS" pitchFamily="34" charset="-122"/>
                        </a:rPr>
                        <a:t>以上。支持</a:t>
                      </a:r>
                      <a:r>
                        <a:rPr lang="en-US" sz="1400" kern="0" dirty="0" smtClean="0">
                          <a:solidFill>
                            <a:srgbClr val="000000"/>
                          </a:solidFill>
                          <a:latin typeface="Arial Unicode MS" pitchFamily="34" charset="-122"/>
                          <a:ea typeface="Arial Unicode MS" pitchFamily="34" charset="-122"/>
                          <a:cs typeface="Arial Unicode MS" pitchFamily="34" charset="-122"/>
                        </a:rPr>
                        <a:t>Raid5</a:t>
                      </a:r>
                      <a:r>
                        <a:rPr lang="zh-CN" altLang="en-US" sz="1400" kern="0" dirty="0" smtClean="0">
                          <a:solidFill>
                            <a:srgbClr val="000000"/>
                          </a:solidFill>
                          <a:latin typeface="Arial Unicode MS" pitchFamily="34" charset="-122"/>
                          <a:ea typeface="Arial Unicode MS" pitchFamily="34" charset="-122"/>
                          <a:cs typeface="Arial Unicode MS" pitchFamily="34" charset="-122"/>
                        </a:rPr>
                        <a:t>。</a:t>
                      </a:r>
                      <a:r>
                        <a:rPr lang="en-US" altLang="zh-CN" sz="1400" kern="0" dirty="0" smtClean="0">
                          <a:solidFill>
                            <a:srgbClr val="000000"/>
                          </a:solidFill>
                          <a:latin typeface="Arial Unicode MS" pitchFamily="34" charset="-122"/>
                          <a:ea typeface="Arial Unicode MS" pitchFamily="34" charset="-122"/>
                          <a:cs typeface="Arial Unicode MS" pitchFamily="34" charset="-122"/>
                        </a:rPr>
                        <a:t>(</a:t>
                      </a:r>
                      <a:r>
                        <a:rPr lang="zh-CN" altLang="en-US" sz="1400" kern="0" dirty="0" smtClean="0">
                          <a:solidFill>
                            <a:srgbClr val="000000"/>
                          </a:solidFill>
                          <a:latin typeface="Arial Unicode MS" pitchFamily="34" charset="-122"/>
                          <a:ea typeface="Arial Unicode MS" pitchFamily="34" charset="-122"/>
                          <a:cs typeface="Arial Unicode MS" pitchFamily="34" charset="-122"/>
                        </a:rPr>
                        <a:t>或同等性能以上的其他服务器</a:t>
                      </a:r>
                      <a:r>
                        <a:rPr lang="en-US" altLang="zh-CN" sz="1400" kern="0" dirty="0" smtClean="0">
                          <a:solidFill>
                            <a:srgbClr val="000000"/>
                          </a:solidFill>
                          <a:latin typeface="Arial Unicode MS" pitchFamily="34" charset="-122"/>
                          <a:ea typeface="Arial Unicode MS" pitchFamily="34" charset="-122"/>
                          <a:cs typeface="Arial Unicode MS" pitchFamily="34" charset="-122"/>
                        </a:rPr>
                        <a:t>)</a:t>
                      </a:r>
                      <a:endParaRPr lang="zh-CN" sz="1400" kern="100" dirty="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r>
              <a:tr h="354717">
                <a:tc vMerge="1">
                  <a:txBody>
                    <a:bodyPr/>
                    <a:lstStyle/>
                    <a:p>
                      <a:endParaRPr lang="zh-CN" altLang="en-US"/>
                    </a:p>
                  </a:txBody>
                  <a:tcPr/>
                </a:tc>
                <a:tc>
                  <a:txBody>
                    <a:bodyPr/>
                    <a:lstStyle/>
                    <a:p>
                      <a:pPr algn="l">
                        <a:spcAft>
                          <a:spcPts val="0"/>
                        </a:spcAft>
                      </a:pPr>
                      <a:r>
                        <a:rPr lang="zh-CN" sz="1400" kern="0">
                          <a:solidFill>
                            <a:srgbClr val="000000"/>
                          </a:solidFill>
                          <a:latin typeface="Arial Unicode MS" pitchFamily="34" charset="-122"/>
                          <a:ea typeface="Arial Unicode MS" pitchFamily="34" charset="-122"/>
                          <a:cs typeface="Arial Unicode MS" pitchFamily="34" charset="-122"/>
                        </a:rPr>
                        <a:t>支持的操作系统种类及版本：</a:t>
                      </a:r>
                      <a:endParaRPr lang="zh-CN" sz="1400" kern="10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c>
                  <a:txBody>
                    <a:bodyPr/>
                    <a:lstStyle/>
                    <a:p>
                      <a:pPr indent="63500" algn="l">
                        <a:spcAft>
                          <a:spcPts val="0"/>
                        </a:spcAft>
                      </a:pPr>
                      <a:r>
                        <a:rPr lang="en-US" altLang="zh-CN" sz="1400" kern="0" dirty="0" smtClean="0">
                          <a:solidFill>
                            <a:srgbClr val="000000"/>
                          </a:solidFill>
                          <a:latin typeface="Arial Unicode MS" pitchFamily="34" charset="-122"/>
                          <a:ea typeface="Arial Unicode MS" pitchFamily="34" charset="-122"/>
                          <a:cs typeface="Arial Unicode MS" pitchFamily="34" charset="-122"/>
                        </a:rPr>
                        <a:t>Windows2008</a:t>
                      </a:r>
                      <a:r>
                        <a:rPr lang="zh-CN" altLang="en-US" sz="1400" kern="0" dirty="0" smtClean="0">
                          <a:solidFill>
                            <a:srgbClr val="000000"/>
                          </a:solidFill>
                          <a:latin typeface="Arial Unicode MS" pitchFamily="34" charset="-122"/>
                          <a:ea typeface="Arial Unicode MS" pitchFamily="34" charset="-122"/>
                          <a:cs typeface="Arial Unicode MS" pitchFamily="34" charset="-122"/>
                        </a:rPr>
                        <a:t>企业版，</a:t>
                      </a:r>
                      <a:r>
                        <a:rPr lang="en-US" altLang="zh-CN" sz="1400" kern="0" dirty="0" smtClean="0">
                          <a:solidFill>
                            <a:srgbClr val="000000"/>
                          </a:solidFill>
                          <a:latin typeface="Arial Unicode MS" pitchFamily="34" charset="-122"/>
                          <a:ea typeface="Arial Unicode MS" pitchFamily="34" charset="-122"/>
                          <a:cs typeface="Arial Unicode MS" pitchFamily="34" charset="-122"/>
                        </a:rPr>
                        <a:t>LINUX</a:t>
                      </a:r>
                      <a:r>
                        <a:rPr lang="zh-CN" altLang="en-US" sz="1400" kern="0" dirty="0" smtClean="0">
                          <a:solidFill>
                            <a:srgbClr val="000000"/>
                          </a:solidFill>
                          <a:latin typeface="Arial Unicode MS" pitchFamily="34" charset="-122"/>
                          <a:ea typeface="Arial Unicode MS" pitchFamily="34" charset="-122"/>
                          <a:cs typeface="Arial Unicode MS" pitchFamily="34" charset="-122"/>
                        </a:rPr>
                        <a:t>，或其他</a:t>
                      </a:r>
                      <a:r>
                        <a:rPr lang="en-US" altLang="zh-CN" sz="1400" kern="0" dirty="0" smtClean="0">
                          <a:solidFill>
                            <a:srgbClr val="000000"/>
                          </a:solidFill>
                          <a:latin typeface="Arial Unicode MS" pitchFamily="34" charset="-122"/>
                          <a:ea typeface="Arial Unicode MS" pitchFamily="34" charset="-122"/>
                          <a:cs typeface="Arial Unicode MS" pitchFamily="34" charset="-122"/>
                        </a:rPr>
                        <a:t>JAVA</a:t>
                      </a:r>
                      <a:r>
                        <a:rPr lang="zh-CN" altLang="en-US" sz="1400" kern="0" dirty="0" smtClean="0">
                          <a:solidFill>
                            <a:srgbClr val="000000"/>
                          </a:solidFill>
                          <a:latin typeface="Arial Unicode MS" pitchFamily="34" charset="-122"/>
                          <a:ea typeface="Arial Unicode MS" pitchFamily="34" charset="-122"/>
                          <a:cs typeface="Arial Unicode MS" pitchFamily="34" charset="-122"/>
                        </a:rPr>
                        <a:t>虚拟机支持的操纵系统</a:t>
                      </a:r>
                      <a:endParaRPr lang="zh-CN" altLang="zh-CN" sz="1400" kern="100" dirty="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r>
              <a:tr h="285596">
                <a:tc vMerge="1">
                  <a:txBody>
                    <a:bodyPr/>
                    <a:lstStyle/>
                    <a:p>
                      <a:endParaRPr lang="zh-CN" altLang="en-US"/>
                    </a:p>
                  </a:txBody>
                  <a:tcPr/>
                </a:tc>
                <a:tc>
                  <a:txBody>
                    <a:bodyPr/>
                    <a:lstStyle/>
                    <a:p>
                      <a:pPr algn="l">
                        <a:spcAft>
                          <a:spcPts val="0"/>
                        </a:spcAft>
                      </a:pPr>
                      <a:r>
                        <a:rPr lang="zh-CN" sz="1400" kern="0">
                          <a:solidFill>
                            <a:srgbClr val="000000"/>
                          </a:solidFill>
                          <a:latin typeface="Arial Unicode MS" pitchFamily="34" charset="-122"/>
                          <a:ea typeface="Arial Unicode MS" pitchFamily="34" charset="-122"/>
                          <a:cs typeface="Arial Unicode MS" pitchFamily="34" charset="-122"/>
                        </a:rPr>
                        <a:t>支持的数据库种类及版本：</a:t>
                      </a:r>
                      <a:endParaRPr lang="zh-CN" sz="1400" kern="10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c>
                  <a:txBody>
                    <a:bodyPr/>
                    <a:lstStyle/>
                    <a:p>
                      <a:pPr indent="63500" algn="l">
                        <a:spcAft>
                          <a:spcPts val="0"/>
                        </a:spcAft>
                      </a:pPr>
                      <a:r>
                        <a:rPr lang="en-US" sz="1400" kern="0" dirty="0">
                          <a:solidFill>
                            <a:srgbClr val="000000"/>
                          </a:solidFill>
                          <a:latin typeface="Arial Unicode MS" pitchFamily="34" charset="-122"/>
                          <a:ea typeface="Arial Unicode MS" pitchFamily="34" charset="-122"/>
                          <a:cs typeface="Arial Unicode MS" pitchFamily="34" charset="-122"/>
                        </a:rPr>
                        <a:t>ORACLE </a:t>
                      </a:r>
                      <a:r>
                        <a:rPr lang="en-US" sz="1400" kern="0" dirty="0" smtClean="0">
                          <a:solidFill>
                            <a:srgbClr val="000000"/>
                          </a:solidFill>
                          <a:latin typeface="Arial Unicode MS" pitchFamily="34" charset="-122"/>
                          <a:ea typeface="Arial Unicode MS" pitchFamily="34" charset="-122"/>
                          <a:cs typeface="Arial Unicode MS" pitchFamily="34" charset="-122"/>
                        </a:rPr>
                        <a:t>9i/10</a:t>
                      </a:r>
                      <a:r>
                        <a:rPr lang="en-US" altLang="zh-CN" sz="1400" kern="0" dirty="0" smtClean="0">
                          <a:solidFill>
                            <a:srgbClr val="000000"/>
                          </a:solidFill>
                          <a:latin typeface="Arial Unicode MS" pitchFamily="34" charset="-122"/>
                          <a:ea typeface="Arial Unicode MS" pitchFamily="34" charset="-122"/>
                          <a:cs typeface="Arial Unicode MS" pitchFamily="34" charset="-122"/>
                        </a:rPr>
                        <a:t>g</a:t>
                      </a:r>
                      <a:r>
                        <a:rPr lang="zh-CN" sz="1400" kern="0" dirty="0" smtClean="0">
                          <a:solidFill>
                            <a:srgbClr val="000000"/>
                          </a:solidFill>
                          <a:latin typeface="Arial Unicode MS" pitchFamily="34" charset="-122"/>
                          <a:ea typeface="Arial Unicode MS" pitchFamily="34" charset="-122"/>
                          <a:cs typeface="Arial Unicode MS" pitchFamily="34" charset="-122"/>
                        </a:rPr>
                        <a:t>、</a:t>
                      </a:r>
                      <a:r>
                        <a:rPr lang="en-US" sz="1400" kern="0" dirty="0">
                          <a:solidFill>
                            <a:srgbClr val="000000"/>
                          </a:solidFill>
                          <a:latin typeface="Arial Unicode MS" pitchFamily="34" charset="-122"/>
                          <a:ea typeface="Arial Unicode MS" pitchFamily="34" charset="-122"/>
                          <a:cs typeface="Arial Unicode MS" pitchFamily="34" charset="-122"/>
                        </a:rPr>
                        <a:t>SqlServer2000</a:t>
                      </a:r>
                      <a:r>
                        <a:rPr lang="zh-CN" sz="1400" kern="0" dirty="0">
                          <a:solidFill>
                            <a:srgbClr val="000000"/>
                          </a:solidFill>
                          <a:latin typeface="Arial Unicode MS" pitchFamily="34" charset="-122"/>
                          <a:ea typeface="Arial Unicode MS" pitchFamily="34" charset="-122"/>
                          <a:cs typeface="Arial Unicode MS" pitchFamily="34" charset="-122"/>
                        </a:rPr>
                        <a:t>、</a:t>
                      </a:r>
                      <a:r>
                        <a:rPr lang="en-US" sz="1400" kern="0" dirty="0" err="1">
                          <a:solidFill>
                            <a:srgbClr val="000000"/>
                          </a:solidFill>
                          <a:latin typeface="Arial Unicode MS" pitchFamily="34" charset="-122"/>
                          <a:ea typeface="Arial Unicode MS" pitchFamily="34" charset="-122"/>
                          <a:cs typeface="Arial Unicode MS" pitchFamily="34" charset="-122"/>
                        </a:rPr>
                        <a:t>MySql</a:t>
                      </a:r>
                      <a:r>
                        <a:rPr lang="en-US" sz="1400" kern="0" dirty="0">
                          <a:solidFill>
                            <a:srgbClr val="000000"/>
                          </a:solidFill>
                          <a:latin typeface="Arial Unicode MS" pitchFamily="34" charset="-122"/>
                          <a:ea typeface="Arial Unicode MS" pitchFamily="34" charset="-122"/>
                          <a:cs typeface="Arial Unicode MS" pitchFamily="34" charset="-122"/>
                        </a:rPr>
                        <a:t>,</a:t>
                      </a:r>
                      <a:r>
                        <a:rPr lang="zh-CN" sz="1400" kern="0" dirty="0">
                          <a:solidFill>
                            <a:srgbClr val="000000"/>
                          </a:solidFill>
                          <a:latin typeface="Arial Unicode MS" pitchFamily="34" charset="-122"/>
                          <a:ea typeface="Arial Unicode MS" pitchFamily="34" charset="-122"/>
                          <a:cs typeface="Arial Unicode MS" pitchFamily="34" charset="-122"/>
                        </a:rPr>
                        <a:t>推荐</a:t>
                      </a:r>
                      <a:r>
                        <a:rPr lang="en-US" sz="1400" kern="0" dirty="0">
                          <a:solidFill>
                            <a:srgbClr val="000000"/>
                          </a:solidFill>
                          <a:latin typeface="Arial Unicode MS" pitchFamily="34" charset="-122"/>
                          <a:ea typeface="Arial Unicode MS" pitchFamily="34" charset="-122"/>
                          <a:cs typeface="Arial Unicode MS" pitchFamily="34" charset="-122"/>
                        </a:rPr>
                        <a:t>ORACLE</a:t>
                      </a:r>
                      <a:endParaRPr lang="zh-CN" sz="1400" kern="100" dirty="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r>
              <a:tr h="284892">
                <a:tc vMerge="1">
                  <a:txBody>
                    <a:bodyPr/>
                    <a:lstStyle/>
                    <a:p>
                      <a:endParaRPr lang="zh-CN" altLang="en-US"/>
                    </a:p>
                  </a:txBody>
                  <a:tcPr/>
                </a:tc>
                <a:tc>
                  <a:txBody>
                    <a:bodyPr/>
                    <a:lstStyle/>
                    <a:p>
                      <a:pPr algn="l">
                        <a:spcAft>
                          <a:spcPts val="0"/>
                        </a:spcAft>
                      </a:pPr>
                      <a:r>
                        <a:rPr lang="zh-CN" sz="1400" kern="0">
                          <a:solidFill>
                            <a:srgbClr val="000000"/>
                          </a:solidFill>
                          <a:latin typeface="Arial Unicode MS" pitchFamily="34" charset="-122"/>
                          <a:ea typeface="Arial Unicode MS" pitchFamily="34" charset="-122"/>
                          <a:cs typeface="Arial Unicode MS" pitchFamily="34" charset="-122"/>
                        </a:rPr>
                        <a:t>需要用户安装的其他软件</a:t>
                      </a:r>
                      <a:endParaRPr lang="zh-CN" sz="1400" kern="10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c>
                  <a:txBody>
                    <a:bodyPr/>
                    <a:lstStyle/>
                    <a:p>
                      <a:pPr algn="l">
                        <a:spcAft>
                          <a:spcPts val="0"/>
                        </a:spcAft>
                      </a:pPr>
                      <a:r>
                        <a:rPr lang="en-US" sz="1400" kern="0" dirty="0">
                          <a:solidFill>
                            <a:srgbClr val="000000"/>
                          </a:solidFill>
                          <a:latin typeface="Arial Unicode MS" pitchFamily="34" charset="-122"/>
                          <a:ea typeface="Arial Unicode MS" pitchFamily="34" charset="-122"/>
                          <a:cs typeface="Arial Unicode MS" pitchFamily="34" charset="-122"/>
                        </a:rPr>
                        <a:t> </a:t>
                      </a:r>
                      <a:r>
                        <a:rPr lang="zh-CN" sz="1400" kern="0" dirty="0">
                          <a:solidFill>
                            <a:srgbClr val="000000"/>
                          </a:solidFill>
                          <a:latin typeface="Arial Unicode MS" pitchFamily="34" charset="-122"/>
                          <a:ea typeface="Arial Unicode MS" pitchFamily="34" charset="-122"/>
                          <a:cs typeface="Arial Unicode MS" pitchFamily="34" charset="-122"/>
                        </a:rPr>
                        <a:t>无</a:t>
                      </a:r>
                      <a:endParaRPr lang="zh-CN" sz="1400" kern="100" dirty="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r>
              <a:tr h="250258">
                <a:tc gridSpan="3">
                  <a:txBody>
                    <a:bodyPr/>
                    <a:lstStyle/>
                    <a:p>
                      <a:pPr algn="just">
                        <a:spcAft>
                          <a:spcPts val="0"/>
                        </a:spcAft>
                      </a:pPr>
                      <a:r>
                        <a:rPr lang="zh-CN" sz="1400" b="1" kern="0" dirty="0">
                          <a:solidFill>
                            <a:srgbClr val="000000"/>
                          </a:solidFill>
                          <a:latin typeface="Arial Unicode MS" pitchFamily="34" charset="-122"/>
                          <a:ea typeface="Arial Unicode MS" pitchFamily="34" charset="-122"/>
                          <a:cs typeface="Arial Unicode MS" pitchFamily="34" charset="-122"/>
                        </a:rPr>
                        <a:t>二、</a:t>
                      </a:r>
                      <a:r>
                        <a:rPr lang="zh-CN" sz="1400" b="1" kern="0" dirty="0" smtClean="0">
                          <a:solidFill>
                            <a:srgbClr val="000000"/>
                          </a:solidFill>
                          <a:latin typeface="Arial Unicode MS" pitchFamily="34" charset="-122"/>
                          <a:ea typeface="Arial Unicode MS" pitchFamily="34" charset="-122"/>
                          <a:cs typeface="Arial Unicode MS" pitchFamily="34" charset="-122"/>
                        </a:rPr>
                        <a:t>客户端</a:t>
                      </a:r>
                      <a:endParaRPr lang="zh-CN" sz="1400" kern="100" dirty="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r>
              <a:tr h="332931">
                <a:tc rowSpan="4">
                  <a:txBody>
                    <a:bodyPr/>
                    <a:lstStyle/>
                    <a:p>
                      <a:pPr algn="l">
                        <a:spcAft>
                          <a:spcPts val="0"/>
                        </a:spcAft>
                      </a:pPr>
                      <a:endParaRPr lang="zh-CN" sz="1400" kern="100" dirty="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c>
                  <a:txBody>
                    <a:bodyPr/>
                    <a:lstStyle/>
                    <a:p>
                      <a:pPr algn="l">
                        <a:spcAft>
                          <a:spcPts val="0"/>
                        </a:spcAft>
                      </a:pPr>
                      <a:r>
                        <a:rPr lang="zh-CN" sz="1400" kern="0">
                          <a:solidFill>
                            <a:srgbClr val="000000"/>
                          </a:solidFill>
                          <a:latin typeface="Arial Unicode MS" pitchFamily="34" charset="-122"/>
                          <a:ea typeface="Arial Unicode MS" pitchFamily="34" charset="-122"/>
                          <a:cs typeface="Arial Unicode MS" pitchFamily="34" charset="-122"/>
                        </a:rPr>
                        <a:t>硬件配置建议：</a:t>
                      </a:r>
                      <a:endParaRPr lang="zh-CN" sz="1400" kern="10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c>
                  <a:txBody>
                    <a:bodyPr/>
                    <a:lstStyle/>
                    <a:p>
                      <a:pPr algn="l">
                        <a:spcAft>
                          <a:spcPts val="0"/>
                        </a:spcAft>
                      </a:pPr>
                      <a:r>
                        <a:rPr lang="en-US" sz="1400" kern="0" dirty="0">
                          <a:solidFill>
                            <a:srgbClr val="000000"/>
                          </a:solidFill>
                          <a:latin typeface="Arial Unicode MS" pitchFamily="34" charset="-122"/>
                          <a:ea typeface="Arial Unicode MS" pitchFamily="34" charset="-122"/>
                          <a:cs typeface="Arial Unicode MS" pitchFamily="34" charset="-122"/>
                        </a:rPr>
                        <a:t> </a:t>
                      </a:r>
                      <a:r>
                        <a:rPr lang="zh-CN" sz="1400" kern="0" dirty="0">
                          <a:solidFill>
                            <a:srgbClr val="000000"/>
                          </a:solidFill>
                          <a:latin typeface="Arial Unicode MS" pitchFamily="34" charset="-122"/>
                          <a:ea typeface="Arial Unicode MS" pitchFamily="34" charset="-122"/>
                          <a:cs typeface="Arial Unicode MS" pitchFamily="34" charset="-122"/>
                        </a:rPr>
                        <a:t>普通</a:t>
                      </a:r>
                      <a:r>
                        <a:rPr lang="en-US" sz="1400" kern="0" dirty="0">
                          <a:solidFill>
                            <a:srgbClr val="000000"/>
                          </a:solidFill>
                          <a:latin typeface="Arial Unicode MS" pitchFamily="34" charset="-122"/>
                          <a:ea typeface="Arial Unicode MS" pitchFamily="34" charset="-122"/>
                          <a:cs typeface="Arial Unicode MS" pitchFamily="34" charset="-122"/>
                        </a:rPr>
                        <a:t>PC</a:t>
                      </a:r>
                      <a:r>
                        <a:rPr lang="zh-CN" sz="1400" kern="0" dirty="0">
                          <a:solidFill>
                            <a:srgbClr val="000000"/>
                          </a:solidFill>
                          <a:latin typeface="Arial Unicode MS" pitchFamily="34" charset="-122"/>
                          <a:ea typeface="Arial Unicode MS" pitchFamily="34" charset="-122"/>
                          <a:cs typeface="Arial Unicode MS" pitchFamily="34" charset="-122"/>
                        </a:rPr>
                        <a:t>机，内存</a:t>
                      </a:r>
                      <a:r>
                        <a:rPr lang="en-US" sz="1400" kern="0" dirty="0">
                          <a:solidFill>
                            <a:srgbClr val="000000"/>
                          </a:solidFill>
                          <a:latin typeface="Arial Unicode MS" pitchFamily="34" charset="-122"/>
                          <a:ea typeface="Arial Unicode MS" pitchFamily="34" charset="-122"/>
                          <a:cs typeface="Arial Unicode MS" pitchFamily="34" charset="-122"/>
                        </a:rPr>
                        <a:t>1G</a:t>
                      </a:r>
                      <a:r>
                        <a:rPr lang="zh-CN" sz="1400" kern="0" dirty="0">
                          <a:solidFill>
                            <a:srgbClr val="000000"/>
                          </a:solidFill>
                          <a:latin typeface="Arial Unicode MS" pitchFamily="34" charset="-122"/>
                          <a:ea typeface="Arial Unicode MS" pitchFamily="34" charset="-122"/>
                          <a:cs typeface="Arial Unicode MS" pitchFamily="34" charset="-122"/>
                        </a:rPr>
                        <a:t>以上</a:t>
                      </a:r>
                      <a:endParaRPr lang="zh-CN" sz="1400" kern="100" dirty="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r>
              <a:tr h="265898">
                <a:tc vMerge="1">
                  <a:txBody>
                    <a:bodyPr/>
                    <a:lstStyle/>
                    <a:p>
                      <a:endParaRPr lang="zh-CN" altLang="en-US"/>
                    </a:p>
                  </a:txBody>
                  <a:tcPr/>
                </a:tc>
                <a:tc>
                  <a:txBody>
                    <a:bodyPr/>
                    <a:lstStyle/>
                    <a:p>
                      <a:pPr algn="l">
                        <a:spcAft>
                          <a:spcPts val="0"/>
                        </a:spcAft>
                      </a:pPr>
                      <a:r>
                        <a:rPr lang="en-US" sz="1400" kern="0">
                          <a:solidFill>
                            <a:srgbClr val="000000"/>
                          </a:solidFill>
                          <a:latin typeface="Arial Unicode MS" pitchFamily="34" charset="-122"/>
                          <a:ea typeface="Arial Unicode MS" pitchFamily="34" charset="-122"/>
                          <a:cs typeface="Arial Unicode MS" pitchFamily="34" charset="-122"/>
                        </a:rPr>
                        <a:t>Windows</a:t>
                      </a:r>
                      <a:r>
                        <a:rPr lang="zh-CN" sz="1400" kern="0">
                          <a:solidFill>
                            <a:srgbClr val="000000"/>
                          </a:solidFill>
                          <a:latin typeface="Arial Unicode MS" pitchFamily="34" charset="-122"/>
                          <a:ea typeface="Arial Unicode MS" pitchFamily="34" charset="-122"/>
                          <a:cs typeface="Arial Unicode MS" pitchFamily="34" charset="-122"/>
                        </a:rPr>
                        <a:t>版本：</a:t>
                      </a:r>
                      <a:endParaRPr lang="zh-CN" sz="1400" kern="10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c>
                  <a:txBody>
                    <a:bodyPr/>
                    <a:lstStyle/>
                    <a:p>
                      <a:pPr indent="63500" algn="l">
                        <a:spcAft>
                          <a:spcPts val="0"/>
                        </a:spcAft>
                      </a:pPr>
                      <a:r>
                        <a:rPr lang="en-US" sz="1400" kern="0" dirty="0">
                          <a:solidFill>
                            <a:srgbClr val="000000"/>
                          </a:solidFill>
                          <a:latin typeface="Arial Unicode MS" pitchFamily="34" charset="-122"/>
                          <a:ea typeface="Arial Unicode MS" pitchFamily="34" charset="-122"/>
                          <a:cs typeface="Arial Unicode MS" pitchFamily="34" charset="-122"/>
                        </a:rPr>
                        <a:t>Windows XP SP2</a:t>
                      </a:r>
                      <a:r>
                        <a:rPr lang="zh-CN" sz="1400" kern="0" dirty="0">
                          <a:solidFill>
                            <a:srgbClr val="000000"/>
                          </a:solidFill>
                          <a:latin typeface="Arial Unicode MS" pitchFamily="34" charset="-122"/>
                          <a:ea typeface="Arial Unicode MS" pitchFamily="34" charset="-122"/>
                          <a:cs typeface="Arial Unicode MS" pitchFamily="34" charset="-122"/>
                        </a:rPr>
                        <a:t>以上版本</a:t>
                      </a:r>
                      <a:endParaRPr lang="zh-CN" sz="1400" kern="100" dirty="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r>
              <a:tr h="246907">
                <a:tc vMerge="1">
                  <a:txBody>
                    <a:bodyPr/>
                    <a:lstStyle/>
                    <a:p>
                      <a:endParaRPr lang="zh-CN" altLang="en-US"/>
                    </a:p>
                  </a:txBody>
                  <a:tcPr/>
                </a:tc>
                <a:tc>
                  <a:txBody>
                    <a:bodyPr/>
                    <a:lstStyle/>
                    <a:p>
                      <a:pPr algn="l">
                        <a:spcAft>
                          <a:spcPts val="0"/>
                        </a:spcAft>
                      </a:pPr>
                      <a:r>
                        <a:rPr lang="en-US" sz="1400" kern="0">
                          <a:solidFill>
                            <a:srgbClr val="000000"/>
                          </a:solidFill>
                          <a:latin typeface="Arial Unicode MS" pitchFamily="34" charset="-122"/>
                          <a:ea typeface="Arial Unicode MS" pitchFamily="34" charset="-122"/>
                          <a:cs typeface="Arial Unicode MS" pitchFamily="34" charset="-122"/>
                        </a:rPr>
                        <a:t>IE</a:t>
                      </a:r>
                      <a:r>
                        <a:rPr lang="zh-CN" sz="1400" kern="0">
                          <a:solidFill>
                            <a:srgbClr val="000000"/>
                          </a:solidFill>
                          <a:latin typeface="Arial Unicode MS" pitchFamily="34" charset="-122"/>
                          <a:ea typeface="Arial Unicode MS" pitchFamily="34" charset="-122"/>
                          <a:cs typeface="Arial Unicode MS" pitchFamily="34" charset="-122"/>
                        </a:rPr>
                        <a:t>浏览器版本：</a:t>
                      </a:r>
                      <a:endParaRPr lang="zh-CN" sz="1400" kern="10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c>
                  <a:txBody>
                    <a:bodyPr/>
                    <a:lstStyle/>
                    <a:p>
                      <a:pPr algn="l">
                        <a:spcAft>
                          <a:spcPts val="0"/>
                        </a:spcAft>
                      </a:pPr>
                      <a:r>
                        <a:rPr lang="en-US" sz="1400" kern="0" dirty="0">
                          <a:solidFill>
                            <a:srgbClr val="000000"/>
                          </a:solidFill>
                          <a:latin typeface="Arial Unicode MS" pitchFamily="34" charset="-122"/>
                          <a:ea typeface="Arial Unicode MS" pitchFamily="34" charset="-122"/>
                          <a:cs typeface="Arial Unicode MS" pitchFamily="34" charset="-122"/>
                        </a:rPr>
                        <a:t> </a:t>
                      </a:r>
                      <a:r>
                        <a:rPr lang="en-US" sz="1400" kern="0" dirty="0" smtClean="0">
                          <a:solidFill>
                            <a:srgbClr val="000000"/>
                          </a:solidFill>
                          <a:latin typeface="Arial Unicode MS" pitchFamily="34" charset="-122"/>
                          <a:ea typeface="Arial Unicode MS" pitchFamily="34" charset="-122"/>
                          <a:cs typeface="Arial Unicode MS" pitchFamily="34" charset="-122"/>
                        </a:rPr>
                        <a:t>IE6,IE7,IE8</a:t>
                      </a:r>
                      <a:endParaRPr lang="zh-CN" sz="1400" kern="100" dirty="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r>
              <a:tr h="213359">
                <a:tc vMerge="1">
                  <a:txBody>
                    <a:bodyPr/>
                    <a:lstStyle/>
                    <a:p>
                      <a:endParaRPr lang="zh-CN" altLang="en-US"/>
                    </a:p>
                  </a:txBody>
                  <a:tcPr/>
                </a:tc>
                <a:tc>
                  <a:txBody>
                    <a:bodyPr/>
                    <a:lstStyle/>
                    <a:p>
                      <a:pPr algn="l">
                        <a:spcAft>
                          <a:spcPts val="0"/>
                        </a:spcAft>
                      </a:pPr>
                      <a:r>
                        <a:rPr lang="zh-CN" sz="1400" kern="0" dirty="0">
                          <a:solidFill>
                            <a:srgbClr val="000000"/>
                          </a:solidFill>
                          <a:latin typeface="Arial Unicode MS" pitchFamily="34" charset="-122"/>
                          <a:ea typeface="Arial Unicode MS" pitchFamily="34" charset="-122"/>
                          <a:cs typeface="Arial Unicode MS" pitchFamily="34" charset="-122"/>
                        </a:rPr>
                        <a:t>需要用户安装的其他软件：</a:t>
                      </a:r>
                      <a:endParaRPr lang="zh-CN" sz="1400" kern="100" dirty="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c>
                  <a:txBody>
                    <a:bodyPr/>
                    <a:lstStyle/>
                    <a:p>
                      <a:pPr algn="l">
                        <a:spcAft>
                          <a:spcPts val="0"/>
                        </a:spcAft>
                      </a:pPr>
                      <a:r>
                        <a:rPr lang="en-US" sz="1400" kern="0" dirty="0">
                          <a:solidFill>
                            <a:srgbClr val="000000"/>
                          </a:solidFill>
                          <a:latin typeface="Arial Unicode MS" pitchFamily="34" charset="-122"/>
                          <a:ea typeface="Arial Unicode MS" pitchFamily="34" charset="-122"/>
                          <a:cs typeface="Arial Unicode MS" pitchFamily="34" charset="-122"/>
                        </a:rPr>
                        <a:t> </a:t>
                      </a:r>
                      <a:r>
                        <a:rPr lang="zh-CN" sz="1400" kern="0" dirty="0">
                          <a:solidFill>
                            <a:srgbClr val="000000"/>
                          </a:solidFill>
                          <a:latin typeface="Arial Unicode MS" pitchFamily="34" charset="-122"/>
                          <a:ea typeface="Arial Unicode MS" pitchFamily="34" charset="-122"/>
                          <a:cs typeface="Arial Unicode MS" pitchFamily="34" charset="-122"/>
                        </a:rPr>
                        <a:t>无</a:t>
                      </a:r>
                      <a:endParaRPr lang="zh-CN" sz="1400" kern="100" dirty="0">
                        <a:latin typeface="Arial Unicode MS" pitchFamily="34" charset="-122"/>
                        <a:ea typeface="Arial Unicode MS" pitchFamily="34" charset="-122"/>
                        <a:cs typeface="Arial Unicode MS" pitchFamily="34" charset="-122"/>
                      </a:endParaRPr>
                    </a:p>
                  </a:txBody>
                  <a:tcPr marL="51512" marR="51512"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bwMode="auto">
          <a:xfrm>
            <a:off x="609600" y="21429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0" latinLnBrk="0" hangingPunct="0">
              <a:lnSpc>
                <a:spcPct val="100000"/>
              </a:lnSpc>
              <a:buClrTx/>
              <a:buSzTx/>
              <a:buFontTx/>
              <a:buNone/>
              <a:tabLst/>
              <a:defRPr/>
            </a:pPr>
            <a:r>
              <a:rPr lang="en-US" altLang="zh-CN" sz="3200" b="1" dirty="0" smtClean="0">
                <a:latin typeface="微软雅黑" pitchFamily="34" charset="-122"/>
                <a:ea typeface="微软雅黑" pitchFamily="34" charset="-122"/>
                <a:cs typeface="Arial Unicode MS" pitchFamily="34" charset="-122"/>
              </a:rPr>
              <a:t>U-CKMS</a:t>
            </a:r>
            <a:r>
              <a:rPr lang="zh-CN" altLang="en-US" sz="3200" b="1" dirty="0" smtClean="0">
                <a:latin typeface="微软雅黑" pitchFamily="34" charset="-122"/>
                <a:ea typeface="微软雅黑" pitchFamily="34" charset="-122"/>
                <a:cs typeface="Arial Unicode MS" pitchFamily="34" charset="-122"/>
              </a:rPr>
              <a:t>之功能视图</a:t>
            </a:r>
            <a:endParaRPr lang="zh-CN" altLang="en-US" sz="3200" b="1" dirty="0">
              <a:latin typeface="微软雅黑" pitchFamily="34" charset="-122"/>
              <a:ea typeface="微软雅黑" pitchFamily="34" charset="-122"/>
              <a:cs typeface="Arial Unicode MS" pitchFamily="34" charset="-122"/>
            </a:endParaRPr>
          </a:p>
        </p:txBody>
      </p:sp>
      <p:graphicFrame>
        <p:nvGraphicFramePr>
          <p:cNvPr id="5" name="图示 4"/>
          <p:cNvGraphicFramePr/>
          <p:nvPr/>
        </p:nvGraphicFramePr>
        <p:xfrm>
          <a:off x="-214346" y="1000108"/>
          <a:ext cx="9644130" cy="5500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428596" y="71422"/>
            <a:ext cx="8229600" cy="1143000"/>
          </a:xfrm>
        </p:spPr>
        <p:txBody>
          <a:bodyPr/>
          <a:lstStyle/>
          <a:p>
            <a:pPr>
              <a:defRPr/>
            </a:pPr>
            <a:r>
              <a:rPr lang="zh-CN" altLang="en-US" sz="3200" b="1" dirty="0" smtClean="0">
                <a:latin typeface="微软雅黑" pitchFamily="34" charset="-122"/>
                <a:ea typeface="微软雅黑" pitchFamily="34" charset="-122"/>
              </a:rPr>
              <a:t>知识首页</a:t>
            </a:r>
          </a:p>
        </p:txBody>
      </p:sp>
      <p:pic>
        <p:nvPicPr>
          <p:cNvPr id="4099" name="Picture 3" descr="C:\Users\Administrator\Desktop\知识库首页.bmp"/>
          <p:cNvPicPr>
            <a:picLocks noChangeAspect="1" noChangeArrowheads="1"/>
          </p:cNvPicPr>
          <p:nvPr/>
        </p:nvPicPr>
        <p:blipFill>
          <a:blip r:embed="rId3" cstate="print"/>
          <a:srcRect t="12500" r="3906" b="8333"/>
          <a:stretch>
            <a:fillRect/>
          </a:stretch>
        </p:blipFill>
        <p:spPr bwMode="auto">
          <a:xfrm>
            <a:off x="142876" y="1071546"/>
            <a:ext cx="8786842" cy="5429288"/>
          </a:xfrm>
          <a:prstGeom prst="rect">
            <a:avLst/>
          </a:prstGeom>
          <a:noFill/>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a:stretch>
            <a:fillRect/>
          </a:stretch>
        </p:blipFill>
        <p:spPr bwMode="auto">
          <a:xfrm>
            <a:off x="214282" y="1214422"/>
            <a:ext cx="8572528" cy="5181011"/>
          </a:xfrm>
          <a:prstGeom prst="rect">
            <a:avLst/>
          </a:prstGeom>
          <a:noFill/>
          <a:ln w="9525">
            <a:noFill/>
            <a:miter lim="800000"/>
            <a:headEnd/>
            <a:tailEnd/>
          </a:ln>
          <a:effectLst/>
        </p:spPr>
      </p:pic>
      <p:sp>
        <p:nvSpPr>
          <p:cNvPr id="2" name="标题 1"/>
          <p:cNvSpPr>
            <a:spLocks noGrp="1"/>
          </p:cNvSpPr>
          <p:nvPr>
            <p:ph type="title"/>
          </p:nvPr>
        </p:nvSpPr>
        <p:spPr/>
        <p:txBody>
          <a:bodyPr/>
          <a:lstStyle/>
          <a:p>
            <a:pPr>
              <a:defRPr/>
            </a:pPr>
            <a:r>
              <a:rPr lang="zh-CN" altLang="en-US" sz="3200" b="1" dirty="0" smtClean="0">
                <a:latin typeface="微软雅黑" pitchFamily="34" charset="-122"/>
                <a:ea typeface="微软雅黑" pitchFamily="34" charset="-122"/>
              </a:rPr>
              <a:t>知识搜索</a:t>
            </a:r>
            <a:endParaRPr lang="zh-CN" altLang="en-US" sz="3200" b="1" dirty="0">
              <a:latin typeface="微软雅黑" pitchFamily="34" charset="-122"/>
              <a:ea typeface="微软雅黑" pitchFamily="34" charset="-122"/>
            </a:endParaRPr>
          </a:p>
        </p:txBody>
      </p:sp>
      <p:sp>
        <p:nvSpPr>
          <p:cNvPr id="8" name="TextBox 7"/>
          <p:cNvSpPr txBox="1"/>
          <p:nvPr/>
        </p:nvSpPr>
        <p:spPr>
          <a:xfrm>
            <a:off x="2000232" y="3643314"/>
            <a:ext cx="4572000" cy="369332"/>
          </a:xfrm>
          <a:prstGeom prst="rect">
            <a:avLst/>
          </a:prstGeom>
          <a:solidFill>
            <a:schemeClr val="bg1">
              <a:lumMod val="85000"/>
            </a:schemeClr>
          </a:solidFill>
        </p:spPr>
        <p:txBody>
          <a:bodyPr wrap="square" rtlCol="0">
            <a:spAutoFit/>
          </a:bodyPr>
          <a:lstStyle/>
          <a:p>
            <a:r>
              <a:rPr lang="zh-CN" altLang="en-US" b="1" dirty="0" smtClean="0">
                <a:solidFill>
                  <a:srgbClr val="0033CC"/>
                </a:solidFill>
                <a:latin typeface="华文细黑" pitchFamily="2" charset="-122"/>
                <a:ea typeface="华文细黑" pitchFamily="2" charset="-122"/>
              </a:rPr>
              <a:t>基于附属维度的交叉检索，可快速定位知识</a:t>
            </a:r>
            <a:endParaRPr lang="zh-CN" altLang="en-US" b="1" dirty="0">
              <a:solidFill>
                <a:srgbClr val="0033CC"/>
              </a:solidFill>
              <a:latin typeface="华文细黑" pitchFamily="2" charset="-122"/>
              <a:ea typeface="华文细黑" pitchFamily="2" charset="-122"/>
            </a:endParaRPr>
          </a:p>
        </p:txBody>
      </p:sp>
      <p:sp>
        <p:nvSpPr>
          <p:cNvPr id="10" name="矩形 9"/>
          <p:cNvSpPr/>
          <p:nvPr/>
        </p:nvSpPr>
        <p:spPr>
          <a:xfrm>
            <a:off x="2000232" y="2500306"/>
            <a:ext cx="2714644" cy="928694"/>
          </a:xfrm>
          <a:prstGeom prst="rect">
            <a:avLst/>
          </a:prstGeom>
          <a:noFill/>
          <a:ln w="31750">
            <a:solidFill>
              <a:srgbClr val="0099FF"/>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solidFill>
                <a:schemeClr val="dk1"/>
              </a:solidFill>
            </a:endParaRPr>
          </a:p>
        </p:txBody>
      </p:sp>
      <p:sp>
        <p:nvSpPr>
          <p:cNvPr id="7" name="矩形 6"/>
          <p:cNvSpPr/>
          <p:nvPr/>
        </p:nvSpPr>
        <p:spPr>
          <a:xfrm>
            <a:off x="5000628" y="2071678"/>
            <a:ext cx="2714644" cy="500066"/>
          </a:xfrm>
          <a:prstGeom prst="rect">
            <a:avLst/>
          </a:prstGeom>
          <a:noFill/>
          <a:ln w="31750">
            <a:solidFill>
              <a:srgbClr val="0099FF"/>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solidFill>
                <a:schemeClr val="dk1"/>
              </a:solidFill>
            </a:endParaRPr>
          </a:p>
        </p:txBody>
      </p:sp>
      <p:sp>
        <p:nvSpPr>
          <p:cNvPr id="9" name="TextBox 8"/>
          <p:cNvSpPr txBox="1"/>
          <p:nvPr/>
        </p:nvSpPr>
        <p:spPr>
          <a:xfrm>
            <a:off x="5000628" y="2714620"/>
            <a:ext cx="3786214" cy="369332"/>
          </a:xfrm>
          <a:prstGeom prst="rect">
            <a:avLst/>
          </a:prstGeom>
          <a:solidFill>
            <a:schemeClr val="bg1">
              <a:lumMod val="85000"/>
            </a:schemeClr>
          </a:solidFill>
        </p:spPr>
        <p:txBody>
          <a:bodyPr wrap="square" rtlCol="0">
            <a:spAutoFit/>
          </a:bodyPr>
          <a:lstStyle/>
          <a:p>
            <a:r>
              <a:rPr lang="zh-CN" altLang="en-US" b="1" dirty="0" smtClean="0">
                <a:solidFill>
                  <a:srgbClr val="0033CC"/>
                </a:solidFill>
                <a:latin typeface="华文细黑" pitchFamily="2" charset="-122"/>
                <a:ea typeface="华文细黑" pitchFamily="2" charset="-122"/>
              </a:rPr>
              <a:t>多角度检索，搜索结果不遗漏</a:t>
            </a:r>
            <a:endParaRPr lang="zh-CN" altLang="en-US" b="1" dirty="0">
              <a:solidFill>
                <a:srgbClr val="0033CC"/>
              </a:solidFill>
              <a:latin typeface="华文细黑" pitchFamily="2" charset="-122"/>
              <a:ea typeface="华文细黑"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457200" y="71414"/>
            <a:ext cx="8229600" cy="1143000"/>
          </a:xfrm>
        </p:spPr>
        <p:txBody>
          <a:bodyPr/>
          <a:lstStyle/>
          <a:p>
            <a:r>
              <a:rPr lang="zh-CN" altLang="en-US" sz="3200" b="1" dirty="0" smtClean="0">
                <a:latin typeface="微软雅黑" pitchFamily="34" charset="-122"/>
                <a:ea typeface="微软雅黑" pitchFamily="34" charset="-122"/>
              </a:rPr>
              <a:t>知识展现</a:t>
            </a:r>
            <a:r>
              <a:rPr lang="en-US" altLang="zh-CN" sz="3200" b="1" dirty="0" smtClean="0">
                <a:latin typeface="微软雅黑" pitchFamily="34" charset="-122"/>
                <a:ea typeface="微软雅黑" pitchFamily="34" charset="-122"/>
              </a:rPr>
              <a:t>-</a:t>
            </a:r>
            <a:r>
              <a:rPr lang="zh-CN" altLang="en-US" sz="3200" b="1" dirty="0" smtClean="0">
                <a:latin typeface="微软雅黑" pitchFamily="34" charset="-122"/>
                <a:ea typeface="微软雅黑" pitchFamily="34" charset="-122"/>
              </a:rPr>
              <a:t>标准知识</a:t>
            </a:r>
          </a:p>
        </p:txBody>
      </p:sp>
      <p:sp>
        <p:nvSpPr>
          <p:cNvPr id="11" name="TextBox 10"/>
          <p:cNvSpPr txBox="1"/>
          <p:nvPr/>
        </p:nvSpPr>
        <p:spPr>
          <a:xfrm>
            <a:off x="318348" y="1142984"/>
            <a:ext cx="8358107" cy="1928826"/>
          </a:xfrm>
          <a:prstGeom prst="roundRect">
            <a:avLst/>
          </a:prstGeom>
          <a:noFill/>
          <a:ln w="9525">
            <a:solidFill>
              <a:schemeClr val="bg1">
                <a:lumMod val="65000"/>
              </a:schemeClr>
            </a:solidFill>
            <a:prstDash val="dash"/>
          </a:ln>
        </p:spPr>
        <p:txBody>
          <a:bodyPr tIns="144000" bIns="72000" anchor="b"/>
          <a:lstStyle/>
          <a:p>
            <a:pPr marL="342900" indent="-342900" fontAlgn="auto">
              <a:spcBef>
                <a:spcPts val="0"/>
              </a:spcBef>
              <a:spcAft>
                <a:spcPts val="0"/>
              </a:spcAft>
              <a:buFont typeface="Arial" pitchFamily="34" charset="0"/>
              <a:buChar char="•"/>
              <a:defRPr/>
            </a:pPr>
            <a:r>
              <a:rPr lang="zh-CN" altLang="en-US" sz="1600" dirty="0" smtClean="0">
                <a:solidFill>
                  <a:schemeClr val="tx1">
                    <a:lumMod val="75000"/>
                    <a:lumOff val="25000"/>
                  </a:schemeClr>
                </a:solidFill>
                <a:latin typeface="微软雅黑" pitchFamily="34" charset="-122"/>
                <a:ea typeface="微软雅黑" pitchFamily="34" charset="-122"/>
              </a:rPr>
              <a:t>根据</a:t>
            </a:r>
            <a:r>
              <a:rPr lang="zh-CN" altLang="en-US" sz="1600" dirty="0">
                <a:solidFill>
                  <a:schemeClr val="tx1">
                    <a:lumMod val="75000"/>
                    <a:lumOff val="25000"/>
                  </a:schemeClr>
                </a:solidFill>
                <a:latin typeface="微软雅黑" pitchFamily="34" charset="-122"/>
                <a:ea typeface="微软雅黑" pitchFamily="34" charset="-122"/>
              </a:rPr>
              <a:t>知识特点建立知识模板，以多标签页的形式展示</a:t>
            </a:r>
          </a:p>
          <a:p>
            <a:pPr marL="342900" indent="-342900" fontAlgn="auto">
              <a:lnSpc>
                <a:spcPct val="120000"/>
              </a:lnSpc>
              <a:spcBef>
                <a:spcPts val="0"/>
              </a:spcBef>
              <a:spcAft>
                <a:spcPts val="0"/>
              </a:spcAft>
              <a:buFont typeface="Arial" pitchFamily="34" charset="0"/>
              <a:buChar char="•"/>
              <a:defRPr/>
            </a:pPr>
            <a:r>
              <a:rPr lang="zh-CN" altLang="en-US" sz="1600" dirty="0">
                <a:solidFill>
                  <a:schemeClr val="tx1">
                    <a:lumMod val="75000"/>
                    <a:lumOff val="25000"/>
                  </a:schemeClr>
                </a:solidFill>
                <a:latin typeface="微软雅黑" pitchFamily="34" charset="-122"/>
                <a:ea typeface="微软雅黑" pitchFamily="34" charset="-122"/>
              </a:rPr>
              <a:t>用户可根据需要对附件进行下载、查看或收藏</a:t>
            </a:r>
            <a:endParaRPr lang="en-US" altLang="zh-CN" sz="1600" dirty="0">
              <a:solidFill>
                <a:schemeClr val="tx1">
                  <a:lumMod val="75000"/>
                  <a:lumOff val="25000"/>
                </a:schemeClr>
              </a:solidFill>
              <a:latin typeface="微软雅黑" pitchFamily="34" charset="-122"/>
              <a:ea typeface="微软雅黑" pitchFamily="34" charset="-122"/>
            </a:endParaRPr>
          </a:p>
          <a:p>
            <a:pPr marL="342900" indent="-342900" fontAlgn="auto">
              <a:lnSpc>
                <a:spcPct val="120000"/>
              </a:lnSpc>
              <a:spcBef>
                <a:spcPts val="0"/>
              </a:spcBef>
              <a:spcAft>
                <a:spcPts val="0"/>
              </a:spcAft>
              <a:buFont typeface="Arial" pitchFamily="34" charset="0"/>
              <a:buChar char="•"/>
              <a:defRPr/>
            </a:pPr>
            <a:r>
              <a:rPr lang="zh-CN" altLang="en-US" sz="1600" dirty="0">
                <a:solidFill>
                  <a:schemeClr val="tx1">
                    <a:lumMod val="75000"/>
                    <a:lumOff val="25000"/>
                  </a:schemeClr>
                </a:solidFill>
                <a:latin typeface="微软雅黑" pitchFamily="34" charset="-122"/>
                <a:ea typeface="微软雅黑" pitchFamily="34" charset="-122"/>
              </a:rPr>
              <a:t>基于</a:t>
            </a:r>
            <a:r>
              <a:rPr lang="en-US" altLang="zh-CN" sz="1600" dirty="0">
                <a:solidFill>
                  <a:schemeClr val="tx1">
                    <a:lumMod val="75000"/>
                    <a:lumOff val="25000"/>
                  </a:schemeClr>
                </a:solidFill>
                <a:latin typeface="微软雅黑" pitchFamily="34" charset="-122"/>
                <a:ea typeface="微软雅黑" pitchFamily="34" charset="-122"/>
              </a:rPr>
              <a:t>WEB2.0</a:t>
            </a:r>
            <a:r>
              <a:rPr lang="zh-CN" altLang="en-US" sz="1600" dirty="0">
                <a:solidFill>
                  <a:schemeClr val="tx1">
                    <a:lumMod val="75000"/>
                    <a:lumOff val="25000"/>
                  </a:schemeClr>
                </a:solidFill>
                <a:latin typeface="微软雅黑" pitchFamily="34" charset="-122"/>
                <a:ea typeface="微软雅黑" pitchFamily="34" charset="-122"/>
              </a:rPr>
              <a:t>的概念，内外部用户可以对知识属性进行</a:t>
            </a:r>
            <a:r>
              <a:rPr lang="zh-CN" altLang="en-US" sz="1600" dirty="0" smtClean="0">
                <a:solidFill>
                  <a:schemeClr val="tx1">
                    <a:lumMod val="75000"/>
                    <a:lumOff val="25000"/>
                  </a:schemeClr>
                </a:solidFill>
                <a:latin typeface="微软雅黑" pitchFamily="34" charset="-122"/>
                <a:ea typeface="微软雅黑" pitchFamily="34" charset="-122"/>
              </a:rPr>
              <a:t>标注</a:t>
            </a:r>
            <a:endParaRPr lang="en-US" altLang="zh-CN" sz="1600" dirty="0" smtClean="0">
              <a:solidFill>
                <a:schemeClr val="tx1">
                  <a:lumMod val="75000"/>
                  <a:lumOff val="25000"/>
                </a:schemeClr>
              </a:solidFill>
              <a:latin typeface="微软雅黑" pitchFamily="34" charset="-122"/>
              <a:ea typeface="微软雅黑" pitchFamily="34" charset="-122"/>
            </a:endParaRPr>
          </a:p>
          <a:p>
            <a:pPr marL="342900" indent="-342900" fontAlgn="auto">
              <a:lnSpc>
                <a:spcPct val="120000"/>
              </a:lnSpc>
              <a:spcBef>
                <a:spcPts val="0"/>
              </a:spcBef>
              <a:spcAft>
                <a:spcPts val="0"/>
              </a:spcAft>
              <a:buFont typeface="Arial" pitchFamily="34" charset="0"/>
              <a:buChar char="•"/>
              <a:defRPr/>
            </a:pPr>
            <a:r>
              <a:rPr lang="zh-CN" altLang="en-US" sz="1600" dirty="0" smtClean="0">
                <a:solidFill>
                  <a:schemeClr val="tx1">
                    <a:lumMod val="75000"/>
                    <a:lumOff val="25000"/>
                  </a:schemeClr>
                </a:solidFill>
                <a:latin typeface="微软雅黑" pitchFamily="34" charset="-122"/>
                <a:ea typeface="微软雅黑" pitchFamily="34" charset="-122"/>
              </a:rPr>
              <a:t>用户也可以将知识推送给指定对象</a:t>
            </a:r>
            <a:endParaRPr lang="en-US" altLang="zh-CN" sz="1600" dirty="0" smtClean="0">
              <a:solidFill>
                <a:schemeClr val="tx1">
                  <a:lumMod val="75000"/>
                  <a:lumOff val="25000"/>
                </a:schemeClr>
              </a:solidFill>
              <a:latin typeface="微软雅黑" pitchFamily="34" charset="-122"/>
              <a:ea typeface="微软雅黑" pitchFamily="34" charset="-122"/>
            </a:endParaRPr>
          </a:p>
          <a:p>
            <a:pPr marL="342900" indent="-342900" fontAlgn="auto">
              <a:lnSpc>
                <a:spcPct val="120000"/>
              </a:lnSpc>
              <a:spcBef>
                <a:spcPts val="0"/>
              </a:spcBef>
              <a:spcAft>
                <a:spcPts val="0"/>
              </a:spcAft>
              <a:buFont typeface="Arial" pitchFamily="34" charset="0"/>
              <a:buChar char="•"/>
              <a:defRPr/>
            </a:pPr>
            <a:r>
              <a:rPr lang="zh-CN" altLang="en-US" sz="1600" dirty="0" smtClean="0">
                <a:solidFill>
                  <a:schemeClr val="tx1">
                    <a:lumMod val="75000"/>
                    <a:lumOff val="25000"/>
                  </a:schemeClr>
                </a:solidFill>
                <a:latin typeface="微软雅黑" pitchFamily="34" charset="-122"/>
                <a:ea typeface="微软雅黑" pitchFamily="34" charset="-122"/>
              </a:rPr>
              <a:t>高亮显示搜索关键字帮助使用者快速定位</a:t>
            </a:r>
            <a:endParaRPr lang="zh-CN" altLang="en-US" sz="1600" dirty="0">
              <a:solidFill>
                <a:schemeClr val="tx1">
                  <a:lumMod val="75000"/>
                  <a:lumOff val="25000"/>
                </a:schemeClr>
              </a:solidFill>
              <a:latin typeface="微软雅黑" pitchFamily="34" charset="-122"/>
              <a:ea typeface="微软雅黑" pitchFamily="34" charset="-122"/>
            </a:endParaRPr>
          </a:p>
        </p:txBody>
      </p:sp>
      <p:sp>
        <p:nvSpPr>
          <p:cNvPr id="12" name="TextBox 11"/>
          <p:cNvSpPr txBox="1"/>
          <p:nvPr/>
        </p:nvSpPr>
        <p:spPr>
          <a:xfrm>
            <a:off x="1000100" y="1000108"/>
            <a:ext cx="2560889" cy="408623"/>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CN" altLang="en-US" b="1" dirty="0" smtClean="0">
                <a:latin typeface="Arial Unicode MS" pitchFamily="34" charset="-122"/>
                <a:ea typeface="Arial Unicode MS" pitchFamily="34" charset="-122"/>
                <a:cs typeface="Arial Unicode MS" pitchFamily="34" charset="-122"/>
              </a:rPr>
              <a:t>可扩展的多标签页</a:t>
            </a:r>
            <a:endParaRPr lang="zh-CN" altLang="en-US" b="1" dirty="0">
              <a:latin typeface="Arial Unicode MS" pitchFamily="34" charset="-122"/>
              <a:ea typeface="Arial Unicode MS" pitchFamily="34" charset="-122"/>
              <a:cs typeface="Arial Unicode MS" pitchFamily="34" charset="-122"/>
            </a:endParaRPr>
          </a:p>
        </p:txBody>
      </p:sp>
      <p:sp>
        <p:nvSpPr>
          <p:cNvPr id="13" name="椭圆​​ 25"/>
          <p:cNvSpPr/>
          <p:nvPr/>
        </p:nvSpPr>
        <p:spPr>
          <a:xfrm>
            <a:off x="472336" y="928670"/>
            <a:ext cx="644960" cy="539750"/>
          </a:xfrm>
          <a:prstGeom prst="ellipse">
            <a:avLst/>
          </a:prstGeom>
          <a:ln/>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sz="2000" dirty="0">
              <a:latin typeface="Arial Unicode MS" pitchFamily="34" charset="-122"/>
              <a:ea typeface="Arial Unicode MS" pitchFamily="34" charset="-122"/>
              <a:cs typeface="Arial Unicode MS" pitchFamily="34" charset="-122"/>
            </a:endParaRPr>
          </a:p>
        </p:txBody>
      </p:sp>
      <p:pic>
        <p:nvPicPr>
          <p:cNvPr id="89089" name="Picture 1" descr="C:\Documents and Settings\Administrator\Application Data\Tencent\Users\253081127\QQ\WinTemp\RichOle\J`Q0F@7QQOU3BUK6@QHH`JE.jpg"/>
          <p:cNvPicPr>
            <a:picLocks noChangeAspect="1" noChangeArrowheads="1"/>
          </p:cNvPicPr>
          <p:nvPr/>
        </p:nvPicPr>
        <p:blipFill>
          <a:blip r:embed="rId3"/>
          <a:srcRect/>
          <a:stretch>
            <a:fillRect/>
          </a:stretch>
        </p:blipFill>
        <p:spPr bwMode="auto">
          <a:xfrm>
            <a:off x="66590" y="3143248"/>
            <a:ext cx="9006004" cy="3357586"/>
          </a:xfrm>
          <a:prstGeom prst="rect">
            <a:avLst/>
          </a:prstGeom>
          <a:noFill/>
        </p:spPr>
      </p:pic>
    </p:spTree>
    <p:extLst>
      <p:ext uri="{BB962C8B-B14F-4D97-AF65-F5344CB8AC3E}">
        <p14:creationId xmlns:p14="http://schemas.microsoft.com/office/powerpoint/2010/main" xmlns="" val="134473387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a:xfrm>
            <a:off x="642938" y="57150"/>
            <a:ext cx="2928937" cy="642938"/>
          </a:xfrm>
        </p:spPr>
        <p:txBody>
          <a:bodyPr/>
          <a:lstStyle/>
          <a:p>
            <a:pPr algn="l" eaLnBrk="1" hangingPunct="1"/>
            <a:r>
              <a:rPr lang="zh-CN" altLang="en-US" sz="2800" smtClean="0">
                <a:solidFill>
                  <a:srgbClr val="0070C0"/>
                </a:solidFill>
              </a:rPr>
              <a:t>目录</a:t>
            </a:r>
          </a:p>
        </p:txBody>
      </p:sp>
      <p:sp>
        <p:nvSpPr>
          <p:cNvPr id="10" name="矩形 9"/>
          <p:cNvSpPr/>
          <p:nvPr/>
        </p:nvSpPr>
        <p:spPr>
          <a:xfrm>
            <a:off x="0" y="6572250"/>
            <a:ext cx="9144000" cy="285750"/>
          </a:xfrm>
          <a:prstGeom prst="rect">
            <a:avLst/>
          </a:prstGeom>
          <a:solidFill>
            <a:srgbClr val="2658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387" name="副标题 2"/>
          <p:cNvSpPr txBox="1">
            <a:spLocks/>
          </p:cNvSpPr>
          <p:nvPr/>
        </p:nvSpPr>
        <p:spPr bwMode="auto">
          <a:xfrm>
            <a:off x="4000500" y="6572250"/>
            <a:ext cx="4900613" cy="285750"/>
          </a:xfrm>
          <a:prstGeom prst="rect">
            <a:avLst/>
          </a:prstGeom>
          <a:noFill/>
          <a:ln w="9525">
            <a:noFill/>
            <a:miter lim="800000"/>
            <a:headEnd/>
            <a:tailEnd/>
          </a:ln>
        </p:spPr>
        <p:txBody>
          <a:bodyPr/>
          <a:lstStyle/>
          <a:p>
            <a:pPr marL="342900" indent="-342900" algn="r">
              <a:spcBef>
                <a:spcPct val="20000"/>
              </a:spcBef>
            </a:pPr>
            <a:r>
              <a:rPr lang="en-US" altLang="zh-CN" sz="900" b="1">
                <a:solidFill>
                  <a:schemeClr val="bg1"/>
                </a:solidFill>
                <a:cs typeface="Arial" charset="0"/>
              </a:rPr>
              <a:t>Hangzhou Utry Communication Technology Co.,Ltd.</a:t>
            </a:r>
            <a:endParaRPr lang="zh-CN" altLang="en-US" sz="900" b="1">
              <a:solidFill>
                <a:schemeClr val="bg1"/>
              </a:solidFill>
              <a:cs typeface="Arial" charset="0"/>
            </a:endParaRPr>
          </a:p>
        </p:txBody>
      </p:sp>
      <p:sp>
        <p:nvSpPr>
          <p:cNvPr id="12" name="圆角矩形 11"/>
          <p:cNvSpPr/>
          <p:nvPr/>
        </p:nvSpPr>
        <p:spPr>
          <a:xfrm>
            <a:off x="2684463" y="2768588"/>
            <a:ext cx="5643562" cy="827087"/>
          </a:xfrm>
          <a:prstGeom prst="roundRect">
            <a:avLst>
              <a:gd name="adj" fmla="val 3156"/>
            </a:avLst>
          </a:prstGeom>
          <a:gradFill rotWithShape="0">
            <a:gsLst>
              <a:gs pos="0">
                <a:schemeClr val="bg1"/>
              </a:gs>
              <a:gs pos="91000">
                <a:srgbClr val="9E9E9E"/>
              </a:gs>
              <a:gs pos="100000">
                <a:schemeClr val="bg1">
                  <a:lumMod val="85000"/>
                </a:schemeClr>
              </a:gs>
            </a:gsLst>
            <a:lin ang="5400000" scaled="1"/>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400" b="1" dirty="0" smtClean="0">
                <a:solidFill>
                  <a:schemeClr val="bg1">
                    <a:lumMod val="50000"/>
                  </a:schemeClr>
                </a:solidFill>
                <a:latin typeface="微软雅黑" pitchFamily="34" charset="-122"/>
                <a:ea typeface="微软雅黑" pitchFamily="34" charset="-122"/>
              </a:rPr>
              <a:t>远传知识库系统功能与架构</a:t>
            </a:r>
            <a:endParaRPr lang="zh-CN" altLang="en-US" sz="2400" b="1" dirty="0">
              <a:solidFill>
                <a:schemeClr val="bg1">
                  <a:lumMod val="50000"/>
                </a:schemeClr>
              </a:solidFill>
              <a:latin typeface="微软雅黑" pitchFamily="34" charset="-122"/>
              <a:ea typeface="微软雅黑" pitchFamily="34" charset="-122"/>
            </a:endParaRPr>
          </a:p>
        </p:txBody>
      </p:sp>
      <p:sp>
        <p:nvSpPr>
          <p:cNvPr id="13" name="圆角矩形 12"/>
          <p:cNvSpPr/>
          <p:nvPr/>
        </p:nvSpPr>
        <p:spPr>
          <a:xfrm>
            <a:off x="2684463" y="3824275"/>
            <a:ext cx="5643562" cy="827088"/>
          </a:xfrm>
          <a:prstGeom prst="roundRect">
            <a:avLst>
              <a:gd name="adj" fmla="val 3156"/>
            </a:avLst>
          </a:prstGeom>
          <a:gradFill rotWithShape="0">
            <a:gsLst>
              <a:gs pos="0">
                <a:schemeClr val="bg1"/>
              </a:gs>
              <a:gs pos="91000">
                <a:srgbClr val="9E9E9E"/>
              </a:gs>
              <a:gs pos="100000">
                <a:schemeClr val="bg1">
                  <a:lumMod val="85000"/>
                </a:schemeClr>
              </a:gs>
            </a:gsLst>
            <a:lin ang="5400000" scaled="1"/>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400" b="1" dirty="0" smtClean="0">
                <a:solidFill>
                  <a:schemeClr val="bg1">
                    <a:lumMod val="50000"/>
                  </a:schemeClr>
                </a:solidFill>
                <a:latin typeface="微软雅黑" pitchFamily="34" charset="-122"/>
                <a:ea typeface="微软雅黑" pitchFamily="34" charset="-122"/>
                <a:cs typeface="Times New Roman" pitchFamily="18" charset="0"/>
              </a:rPr>
              <a:t>知识库案例分享</a:t>
            </a:r>
            <a:endParaRPr lang="zh-CN" altLang="en-US" sz="2400" b="1" dirty="0">
              <a:solidFill>
                <a:schemeClr val="bg1">
                  <a:lumMod val="50000"/>
                </a:schemeClr>
              </a:solidFill>
              <a:latin typeface="微软雅黑" pitchFamily="34" charset="-122"/>
              <a:ea typeface="微软雅黑" pitchFamily="34" charset="-122"/>
              <a:cs typeface="Times New Roman" pitchFamily="18" charset="0"/>
            </a:endParaRPr>
          </a:p>
        </p:txBody>
      </p:sp>
      <p:sp>
        <p:nvSpPr>
          <p:cNvPr id="15" name="圆角矩形 14"/>
          <p:cNvSpPr/>
          <p:nvPr/>
        </p:nvSpPr>
        <p:spPr>
          <a:xfrm>
            <a:off x="2684463" y="4881550"/>
            <a:ext cx="5643562" cy="827088"/>
          </a:xfrm>
          <a:prstGeom prst="roundRect">
            <a:avLst>
              <a:gd name="adj" fmla="val 3156"/>
            </a:avLst>
          </a:prstGeom>
          <a:gradFill rotWithShape="0">
            <a:gsLst>
              <a:gs pos="0">
                <a:schemeClr val="bg1"/>
              </a:gs>
              <a:gs pos="91000">
                <a:srgbClr val="9E9E9E"/>
              </a:gs>
              <a:gs pos="100000">
                <a:schemeClr val="bg1">
                  <a:lumMod val="85000"/>
                </a:schemeClr>
              </a:gs>
            </a:gsLst>
            <a:lin ang="5400000" scaled="1"/>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400" b="1" dirty="0" smtClean="0">
                <a:solidFill>
                  <a:schemeClr val="bg1">
                    <a:lumMod val="50000"/>
                  </a:schemeClr>
                </a:solidFill>
                <a:latin typeface="微软雅黑" pitchFamily="34" charset="-122"/>
                <a:ea typeface="微软雅黑" pitchFamily="34" charset="-122"/>
                <a:cs typeface="Times New Roman" pitchFamily="18" charset="0"/>
              </a:rPr>
              <a:t>认识远传</a:t>
            </a:r>
            <a:endParaRPr lang="zh-CN" altLang="en-US" sz="2400" b="1" dirty="0">
              <a:solidFill>
                <a:schemeClr val="bg1">
                  <a:lumMod val="50000"/>
                </a:schemeClr>
              </a:solidFill>
              <a:latin typeface="微软雅黑" pitchFamily="34" charset="-122"/>
              <a:ea typeface="微软雅黑" pitchFamily="34" charset="-122"/>
              <a:cs typeface="Times New Roman" pitchFamily="18" charset="0"/>
            </a:endParaRPr>
          </a:p>
        </p:txBody>
      </p:sp>
      <p:sp>
        <p:nvSpPr>
          <p:cNvPr id="16" name="圆角矩形 15"/>
          <p:cNvSpPr/>
          <p:nvPr/>
        </p:nvSpPr>
        <p:spPr>
          <a:xfrm>
            <a:off x="2684463" y="1714488"/>
            <a:ext cx="5643562" cy="828675"/>
          </a:xfrm>
          <a:prstGeom prst="roundRect">
            <a:avLst>
              <a:gd name="adj" fmla="val 3156"/>
            </a:avLst>
          </a:prstGeom>
          <a:gradFill rotWithShape="0">
            <a:gsLst>
              <a:gs pos="0">
                <a:schemeClr val="bg1"/>
              </a:gs>
              <a:gs pos="91000">
                <a:srgbClr val="9E9E9E"/>
              </a:gs>
              <a:gs pos="100000">
                <a:schemeClr val="bg1">
                  <a:lumMod val="85000"/>
                </a:schemeClr>
              </a:gs>
            </a:gsLst>
            <a:lin ang="5400000" scaled="1"/>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400" b="1" dirty="0" smtClean="0">
                <a:latin typeface="微软雅黑" pitchFamily="34" charset="-122"/>
                <a:ea typeface="微软雅黑" pitchFamily="34" charset="-122"/>
              </a:rPr>
              <a:t>知识管理现状与建议</a:t>
            </a:r>
            <a:endParaRPr lang="zh-CN" altLang="en-US" sz="2400" b="1" dirty="0">
              <a:latin typeface="微软雅黑" pitchFamily="34" charset="-122"/>
              <a:ea typeface="微软雅黑" pitchFamily="34" charset="-122"/>
            </a:endParaRPr>
          </a:p>
        </p:txBody>
      </p:sp>
      <p:grpSp>
        <p:nvGrpSpPr>
          <p:cNvPr id="2" name="组合 22"/>
          <p:cNvGrpSpPr>
            <a:grpSpLocks/>
          </p:cNvGrpSpPr>
          <p:nvPr/>
        </p:nvGrpSpPr>
        <p:grpSpPr bwMode="auto">
          <a:xfrm>
            <a:off x="785813" y="4886313"/>
            <a:ext cx="1928812" cy="900112"/>
            <a:chOff x="785786" y="4601264"/>
            <a:chExt cx="1928826" cy="899438"/>
          </a:xfrm>
        </p:grpSpPr>
        <p:sp>
          <p:nvSpPr>
            <p:cNvPr id="18" name="圆角矩形 17"/>
            <p:cNvSpPr/>
            <p:nvPr/>
          </p:nvSpPr>
          <p:spPr>
            <a:xfrm>
              <a:off x="785786" y="4601264"/>
              <a:ext cx="1928826" cy="828054"/>
            </a:xfrm>
            <a:prstGeom prst="roundRect">
              <a:avLst>
                <a:gd name="adj" fmla="val 0"/>
              </a:avLst>
            </a:prstGeom>
            <a:solidFill>
              <a:srgbClr val="FF2994"/>
            </a:solidFill>
            <a:ln w="9525">
              <a:solidFill>
                <a:schemeClr val="bg1">
                  <a:lumMod val="75000"/>
                </a:schemeClr>
              </a:solidFill>
              <a:round/>
              <a:headEnd/>
              <a:tailEnd/>
            </a:ln>
            <a:effectLst/>
          </p:spPr>
          <p:txBody>
            <a:bodyPr anchor="ctr"/>
            <a:lstStyle/>
            <a:p>
              <a:pPr algn="ctr" fontAlgn="ctr">
                <a:spcBef>
                  <a:spcPts val="0"/>
                </a:spcBef>
                <a:spcAft>
                  <a:spcPts val="0"/>
                </a:spcAft>
                <a:defRPr/>
              </a:pPr>
              <a:r>
                <a:rPr lang="zh-CN" altLang="en-US" sz="2800" dirty="0">
                  <a:solidFill>
                    <a:schemeClr val="bg1">
                      <a:lumMod val="95000"/>
                    </a:schemeClr>
                  </a:solidFill>
                  <a:latin typeface="微软雅黑" pitchFamily="34" charset="-122"/>
                  <a:ea typeface="微软雅黑" pitchFamily="34" charset="-122"/>
                </a:rPr>
                <a:t>四</a:t>
              </a:r>
            </a:p>
          </p:txBody>
        </p:sp>
        <p:sp>
          <p:nvSpPr>
            <p:cNvPr id="19" name="任意多边形 18"/>
            <p:cNvSpPr/>
            <p:nvPr/>
          </p:nvSpPr>
          <p:spPr>
            <a:xfrm>
              <a:off x="785786" y="5429264"/>
              <a:ext cx="1908000" cy="71438"/>
            </a:xfrm>
            <a:custGeom>
              <a:avLst/>
              <a:gdLst>
                <a:gd name="connsiteX0" fmla="*/ 0 w 2286000"/>
                <a:gd name="connsiteY0" fmla="*/ 4572 h 196596"/>
                <a:gd name="connsiteX1" fmla="*/ 105156 w 2286000"/>
                <a:gd name="connsiteY1" fmla="*/ 192024 h 196596"/>
                <a:gd name="connsiteX2" fmla="*/ 2217420 w 2286000"/>
                <a:gd name="connsiteY2" fmla="*/ 196596 h 196596"/>
                <a:gd name="connsiteX3" fmla="*/ 2286000 w 2286000"/>
                <a:gd name="connsiteY3" fmla="*/ 0 h 196596"/>
                <a:gd name="connsiteX4" fmla="*/ 0 w 2286000"/>
                <a:gd name="connsiteY4" fmla="*/ 4572 h 196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96596">
                  <a:moveTo>
                    <a:pt x="0" y="4572"/>
                  </a:moveTo>
                  <a:lnTo>
                    <a:pt x="105156" y="192024"/>
                  </a:lnTo>
                  <a:lnTo>
                    <a:pt x="2217420" y="196596"/>
                  </a:lnTo>
                  <a:lnTo>
                    <a:pt x="2286000" y="0"/>
                  </a:lnTo>
                  <a:lnTo>
                    <a:pt x="0" y="4572"/>
                  </a:lnTo>
                  <a:close/>
                </a:path>
              </a:pathLst>
            </a:custGeom>
            <a:gradFill>
              <a:gsLst>
                <a:gs pos="0">
                  <a:srgbClr val="7F0038"/>
                </a:gs>
                <a:gs pos="50000">
                  <a:srgbClr val="B80054">
                    <a:alpha val="31000"/>
                  </a:srgbClr>
                </a:gs>
                <a:gs pos="100000">
                  <a:srgbClr val="DB0066">
                    <a:alpha val="0"/>
                  </a:srgbClr>
                </a:gs>
              </a:gsLst>
              <a:lin ang="5400000" scaled="0"/>
            </a:gradFill>
            <a:ln w="9525">
              <a:noFill/>
              <a:round/>
              <a:headEnd/>
              <a:tailEnd/>
            </a:ln>
            <a:effectLst/>
          </p:spPr>
          <p:txBody>
            <a:bodyPr anchor="ctr"/>
            <a:lstStyle/>
            <a:p>
              <a:pPr algn="ctr" fontAlgn="ctr">
                <a:spcBef>
                  <a:spcPts val="0"/>
                </a:spcBef>
                <a:spcAft>
                  <a:spcPts val="0"/>
                </a:spcAft>
                <a:defRPr/>
              </a:pPr>
              <a:endParaRPr lang="zh-CN" altLang="en-US" sz="2800" dirty="0">
                <a:solidFill>
                  <a:schemeClr val="bg1">
                    <a:lumMod val="95000"/>
                  </a:schemeClr>
                </a:solidFill>
                <a:latin typeface="微软雅黑" pitchFamily="34" charset="-122"/>
                <a:ea typeface="微软雅黑" pitchFamily="34" charset="-122"/>
              </a:endParaRPr>
            </a:p>
          </p:txBody>
        </p:sp>
      </p:grpSp>
      <p:grpSp>
        <p:nvGrpSpPr>
          <p:cNvPr id="3" name="组合 21"/>
          <p:cNvGrpSpPr>
            <a:grpSpLocks/>
          </p:cNvGrpSpPr>
          <p:nvPr/>
        </p:nvGrpSpPr>
        <p:grpSpPr bwMode="auto">
          <a:xfrm>
            <a:off x="785813" y="3827450"/>
            <a:ext cx="1928812" cy="896938"/>
            <a:chOff x="785786" y="3541812"/>
            <a:chExt cx="1928826" cy="896845"/>
          </a:xfrm>
        </p:grpSpPr>
        <p:sp>
          <p:nvSpPr>
            <p:cNvPr id="21" name="圆角矩形 20"/>
            <p:cNvSpPr/>
            <p:nvPr/>
          </p:nvSpPr>
          <p:spPr>
            <a:xfrm>
              <a:off x="785786" y="3541812"/>
              <a:ext cx="1928826" cy="828589"/>
            </a:xfrm>
            <a:prstGeom prst="roundRect">
              <a:avLst>
                <a:gd name="adj" fmla="val 0"/>
              </a:avLst>
            </a:prstGeom>
            <a:solidFill>
              <a:srgbClr val="CC0066"/>
            </a:solidFill>
            <a:ln w="9525">
              <a:solidFill>
                <a:schemeClr val="bg1">
                  <a:lumMod val="75000"/>
                </a:schemeClr>
              </a:solidFill>
              <a:round/>
              <a:headEnd/>
              <a:tailEnd/>
            </a:ln>
            <a:effectLst/>
          </p:spPr>
          <p:txBody>
            <a:bodyPr anchor="ctr"/>
            <a:lstStyle/>
            <a:p>
              <a:pPr algn="ctr" fontAlgn="ctr">
                <a:spcBef>
                  <a:spcPts val="0"/>
                </a:spcBef>
                <a:spcAft>
                  <a:spcPts val="0"/>
                </a:spcAft>
                <a:defRPr/>
              </a:pPr>
              <a:r>
                <a:rPr lang="zh-CN" altLang="en-US" sz="2800" dirty="0">
                  <a:solidFill>
                    <a:schemeClr val="bg1">
                      <a:lumMod val="95000"/>
                    </a:schemeClr>
                  </a:solidFill>
                  <a:latin typeface="微软雅黑" pitchFamily="34" charset="-122"/>
                  <a:ea typeface="微软雅黑" pitchFamily="34" charset="-122"/>
                </a:rPr>
                <a:t>三</a:t>
              </a:r>
            </a:p>
          </p:txBody>
        </p:sp>
        <p:sp>
          <p:nvSpPr>
            <p:cNvPr id="22" name="任意多边形 21"/>
            <p:cNvSpPr/>
            <p:nvPr/>
          </p:nvSpPr>
          <p:spPr>
            <a:xfrm>
              <a:off x="785786" y="4367219"/>
              <a:ext cx="1908000" cy="71438"/>
            </a:xfrm>
            <a:custGeom>
              <a:avLst/>
              <a:gdLst>
                <a:gd name="connsiteX0" fmla="*/ 0 w 2286000"/>
                <a:gd name="connsiteY0" fmla="*/ 4572 h 196596"/>
                <a:gd name="connsiteX1" fmla="*/ 105156 w 2286000"/>
                <a:gd name="connsiteY1" fmla="*/ 192024 h 196596"/>
                <a:gd name="connsiteX2" fmla="*/ 2217420 w 2286000"/>
                <a:gd name="connsiteY2" fmla="*/ 196596 h 196596"/>
                <a:gd name="connsiteX3" fmla="*/ 2286000 w 2286000"/>
                <a:gd name="connsiteY3" fmla="*/ 0 h 196596"/>
                <a:gd name="connsiteX4" fmla="*/ 0 w 2286000"/>
                <a:gd name="connsiteY4" fmla="*/ 4572 h 196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96596">
                  <a:moveTo>
                    <a:pt x="0" y="4572"/>
                  </a:moveTo>
                  <a:lnTo>
                    <a:pt x="105156" y="192024"/>
                  </a:lnTo>
                  <a:lnTo>
                    <a:pt x="2217420" y="196596"/>
                  </a:lnTo>
                  <a:lnTo>
                    <a:pt x="2286000" y="0"/>
                  </a:lnTo>
                  <a:lnTo>
                    <a:pt x="0" y="4572"/>
                  </a:lnTo>
                  <a:close/>
                </a:path>
              </a:pathLst>
            </a:custGeom>
            <a:gradFill>
              <a:gsLst>
                <a:gs pos="0">
                  <a:srgbClr val="7F0038"/>
                </a:gs>
                <a:gs pos="50000">
                  <a:srgbClr val="B80054">
                    <a:alpha val="31000"/>
                  </a:srgbClr>
                </a:gs>
                <a:gs pos="100000">
                  <a:srgbClr val="DB0066">
                    <a:alpha val="0"/>
                  </a:srgbClr>
                </a:gs>
              </a:gsLst>
              <a:lin ang="5400000" scaled="0"/>
            </a:gradFill>
            <a:ln w="9525">
              <a:noFill/>
              <a:round/>
              <a:headEnd/>
              <a:tailEnd/>
            </a:ln>
            <a:effectLst/>
          </p:spPr>
          <p:txBody>
            <a:bodyPr anchor="ctr"/>
            <a:lstStyle/>
            <a:p>
              <a:pPr algn="ctr" fontAlgn="ctr">
                <a:spcBef>
                  <a:spcPts val="0"/>
                </a:spcBef>
                <a:spcAft>
                  <a:spcPts val="0"/>
                </a:spcAft>
                <a:defRPr/>
              </a:pPr>
              <a:endParaRPr lang="zh-CN" altLang="en-US" sz="2800" dirty="0">
                <a:solidFill>
                  <a:schemeClr val="bg1">
                    <a:lumMod val="95000"/>
                  </a:schemeClr>
                </a:solidFill>
                <a:latin typeface="微软雅黑" pitchFamily="34" charset="-122"/>
                <a:ea typeface="微软雅黑" pitchFamily="34" charset="-122"/>
              </a:endParaRPr>
            </a:p>
          </p:txBody>
        </p:sp>
      </p:grpSp>
      <p:grpSp>
        <p:nvGrpSpPr>
          <p:cNvPr id="4" name="组合 20"/>
          <p:cNvGrpSpPr>
            <a:grpSpLocks/>
          </p:cNvGrpSpPr>
          <p:nvPr/>
        </p:nvGrpSpPr>
        <p:grpSpPr bwMode="auto">
          <a:xfrm>
            <a:off x="785813" y="2770175"/>
            <a:ext cx="1928812" cy="901700"/>
            <a:chOff x="785786" y="2484303"/>
            <a:chExt cx="1928826" cy="901834"/>
          </a:xfrm>
        </p:grpSpPr>
        <p:sp>
          <p:nvSpPr>
            <p:cNvPr id="24" name="圆角矩形 23"/>
            <p:cNvSpPr/>
            <p:nvPr/>
          </p:nvSpPr>
          <p:spPr>
            <a:xfrm>
              <a:off x="785786" y="2484303"/>
              <a:ext cx="1928826" cy="827211"/>
            </a:xfrm>
            <a:prstGeom prst="roundRect">
              <a:avLst>
                <a:gd name="adj" fmla="val 0"/>
              </a:avLst>
            </a:prstGeom>
            <a:solidFill>
              <a:srgbClr val="A20051"/>
            </a:solidFill>
            <a:ln w="9525">
              <a:solidFill>
                <a:schemeClr val="bg1">
                  <a:lumMod val="75000"/>
                </a:schemeClr>
              </a:solidFill>
              <a:round/>
              <a:headEnd/>
              <a:tailEnd/>
            </a:ln>
            <a:effectLst/>
          </p:spPr>
          <p:txBody>
            <a:bodyPr anchor="ctr"/>
            <a:lstStyle/>
            <a:p>
              <a:pPr algn="ctr" fontAlgn="ctr">
                <a:spcBef>
                  <a:spcPts val="0"/>
                </a:spcBef>
                <a:spcAft>
                  <a:spcPts val="0"/>
                </a:spcAft>
                <a:defRPr/>
              </a:pPr>
              <a:r>
                <a:rPr lang="zh-CN" altLang="en-US" sz="2800" dirty="0">
                  <a:solidFill>
                    <a:schemeClr val="bg1">
                      <a:lumMod val="95000"/>
                    </a:schemeClr>
                  </a:solidFill>
                  <a:latin typeface="微软雅黑" pitchFamily="34" charset="-122"/>
                  <a:ea typeface="微软雅黑" pitchFamily="34" charset="-122"/>
                </a:rPr>
                <a:t>二</a:t>
              </a:r>
            </a:p>
          </p:txBody>
        </p:sp>
        <p:sp>
          <p:nvSpPr>
            <p:cNvPr id="25" name="任意多边形 24"/>
            <p:cNvSpPr/>
            <p:nvPr/>
          </p:nvSpPr>
          <p:spPr>
            <a:xfrm>
              <a:off x="785786" y="3314699"/>
              <a:ext cx="1908000" cy="71438"/>
            </a:xfrm>
            <a:custGeom>
              <a:avLst/>
              <a:gdLst>
                <a:gd name="connsiteX0" fmla="*/ 0 w 2286000"/>
                <a:gd name="connsiteY0" fmla="*/ 4572 h 196596"/>
                <a:gd name="connsiteX1" fmla="*/ 105156 w 2286000"/>
                <a:gd name="connsiteY1" fmla="*/ 192024 h 196596"/>
                <a:gd name="connsiteX2" fmla="*/ 2217420 w 2286000"/>
                <a:gd name="connsiteY2" fmla="*/ 196596 h 196596"/>
                <a:gd name="connsiteX3" fmla="*/ 2286000 w 2286000"/>
                <a:gd name="connsiteY3" fmla="*/ 0 h 196596"/>
                <a:gd name="connsiteX4" fmla="*/ 0 w 2286000"/>
                <a:gd name="connsiteY4" fmla="*/ 4572 h 196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96596">
                  <a:moveTo>
                    <a:pt x="0" y="4572"/>
                  </a:moveTo>
                  <a:lnTo>
                    <a:pt x="105156" y="192024"/>
                  </a:lnTo>
                  <a:lnTo>
                    <a:pt x="2217420" y="196596"/>
                  </a:lnTo>
                  <a:lnTo>
                    <a:pt x="2286000" y="0"/>
                  </a:lnTo>
                  <a:lnTo>
                    <a:pt x="0" y="4572"/>
                  </a:lnTo>
                  <a:close/>
                </a:path>
              </a:pathLst>
            </a:custGeom>
            <a:gradFill>
              <a:gsLst>
                <a:gs pos="0">
                  <a:srgbClr val="7F0038"/>
                </a:gs>
                <a:gs pos="50000">
                  <a:srgbClr val="B80054">
                    <a:alpha val="31000"/>
                  </a:srgbClr>
                </a:gs>
                <a:gs pos="100000">
                  <a:srgbClr val="DB0066">
                    <a:alpha val="0"/>
                  </a:srgbClr>
                </a:gs>
              </a:gsLst>
              <a:lin ang="5400000" scaled="0"/>
            </a:gradFill>
            <a:ln w="9525">
              <a:noFill/>
              <a:round/>
              <a:headEnd/>
              <a:tailEnd/>
            </a:ln>
            <a:effectLst/>
          </p:spPr>
          <p:txBody>
            <a:bodyPr anchor="ctr"/>
            <a:lstStyle/>
            <a:p>
              <a:pPr algn="ctr" fontAlgn="ctr">
                <a:spcBef>
                  <a:spcPts val="0"/>
                </a:spcBef>
                <a:spcAft>
                  <a:spcPts val="0"/>
                </a:spcAft>
                <a:defRPr/>
              </a:pPr>
              <a:endParaRPr lang="zh-CN" altLang="en-US" sz="2800" dirty="0">
                <a:solidFill>
                  <a:schemeClr val="bg1">
                    <a:lumMod val="95000"/>
                  </a:schemeClr>
                </a:solidFill>
                <a:latin typeface="微软雅黑" pitchFamily="34" charset="-122"/>
                <a:ea typeface="微软雅黑" pitchFamily="34" charset="-122"/>
              </a:endParaRPr>
            </a:p>
          </p:txBody>
        </p:sp>
      </p:grpSp>
      <p:grpSp>
        <p:nvGrpSpPr>
          <p:cNvPr id="5" name="组合 19"/>
          <p:cNvGrpSpPr>
            <a:grpSpLocks/>
          </p:cNvGrpSpPr>
          <p:nvPr/>
        </p:nvGrpSpPr>
        <p:grpSpPr bwMode="auto">
          <a:xfrm>
            <a:off x="785813" y="1714488"/>
            <a:ext cx="1928812" cy="895350"/>
            <a:chOff x="785786" y="1428736"/>
            <a:chExt cx="1928826" cy="895356"/>
          </a:xfrm>
        </p:grpSpPr>
        <p:sp>
          <p:nvSpPr>
            <p:cNvPr id="27" name="圆角矩形 26"/>
            <p:cNvSpPr/>
            <p:nvPr/>
          </p:nvSpPr>
          <p:spPr>
            <a:xfrm>
              <a:off x="785786" y="1428736"/>
              <a:ext cx="1928826" cy="828681"/>
            </a:xfrm>
            <a:prstGeom prst="roundRect">
              <a:avLst>
                <a:gd name="adj" fmla="val 0"/>
              </a:avLst>
            </a:prstGeom>
            <a:solidFill>
              <a:srgbClr val="640032"/>
            </a:solidFill>
            <a:ln w="9525">
              <a:solidFill>
                <a:schemeClr val="bg1">
                  <a:lumMod val="75000"/>
                </a:schemeClr>
              </a:solidFill>
              <a:round/>
              <a:headEnd/>
              <a:tailEnd/>
            </a:ln>
            <a:effectLst/>
          </p:spPr>
          <p:txBody>
            <a:bodyPr anchor="ctr"/>
            <a:lstStyle/>
            <a:p>
              <a:pPr algn="ctr" fontAlgn="ctr">
                <a:spcBef>
                  <a:spcPts val="0"/>
                </a:spcBef>
                <a:spcAft>
                  <a:spcPts val="0"/>
                </a:spcAft>
                <a:defRPr/>
              </a:pPr>
              <a:r>
                <a:rPr lang="zh-CN" altLang="en-US" sz="2800" dirty="0">
                  <a:solidFill>
                    <a:schemeClr val="bg1">
                      <a:lumMod val="95000"/>
                    </a:schemeClr>
                  </a:solidFill>
                  <a:latin typeface="微软雅黑" pitchFamily="34" charset="-122"/>
                  <a:ea typeface="微软雅黑" pitchFamily="34" charset="-122"/>
                </a:rPr>
                <a:t>一</a:t>
              </a:r>
            </a:p>
          </p:txBody>
        </p:sp>
        <p:sp>
          <p:nvSpPr>
            <p:cNvPr id="29" name="任意多边形 28"/>
            <p:cNvSpPr/>
            <p:nvPr/>
          </p:nvSpPr>
          <p:spPr>
            <a:xfrm>
              <a:off x="785786" y="2252654"/>
              <a:ext cx="1908000" cy="71438"/>
            </a:xfrm>
            <a:custGeom>
              <a:avLst/>
              <a:gdLst>
                <a:gd name="connsiteX0" fmla="*/ 0 w 2286000"/>
                <a:gd name="connsiteY0" fmla="*/ 4572 h 196596"/>
                <a:gd name="connsiteX1" fmla="*/ 105156 w 2286000"/>
                <a:gd name="connsiteY1" fmla="*/ 192024 h 196596"/>
                <a:gd name="connsiteX2" fmla="*/ 2217420 w 2286000"/>
                <a:gd name="connsiteY2" fmla="*/ 196596 h 196596"/>
                <a:gd name="connsiteX3" fmla="*/ 2286000 w 2286000"/>
                <a:gd name="connsiteY3" fmla="*/ 0 h 196596"/>
                <a:gd name="connsiteX4" fmla="*/ 0 w 2286000"/>
                <a:gd name="connsiteY4" fmla="*/ 4572 h 196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96596">
                  <a:moveTo>
                    <a:pt x="0" y="4572"/>
                  </a:moveTo>
                  <a:lnTo>
                    <a:pt x="105156" y="192024"/>
                  </a:lnTo>
                  <a:lnTo>
                    <a:pt x="2217420" y="196596"/>
                  </a:lnTo>
                  <a:lnTo>
                    <a:pt x="2286000" y="0"/>
                  </a:lnTo>
                  <a:lnTo>
                    <a:pt x="0" y="4572"/>
                  </a:lnTo>
                  <a:close/>
                </a:path>
              </a:pathLst>
            </a:custGeom>
            <a:gradFill>
              <a:gsLst>
                <a:gs pos="0">
                  <a:srgbClr val="7F0038"/>
                </a:gs>
                <a:gs pos="50000">
                  <a:srgbClr val="B80054">
                    <a:alpha val="31000"/>
                  </a:srgbClr>
                </a:gs>
                <a:gs pos="100000">
                  <a:srgbClr val="DB0066">
                    <a:alpha val="0"/>
                  </a:srgbClr>
                </a:gs>
              </a:gsLst>
              <a:lin ang="5400000" scaled="0"/>
            </a:gradFill>
            <a:ln w="9525">
              <a:noFill/>
              <a:round/>
              <a:headEnd/>
              <a:tailEnd/>
            </a:ln>
            <a:effectLst/>
          </p:spPr>
          <p:txBody>
            <a:bodyPr anchor="ctr"/>
            <a:lstStyle/>
            <a:p>
              <a:pPr algn="ctr" fontAlgn="ctr">
                <a:spcBef>
                  <a:spcPts val="0"/>
                </a:spcBef>
                <a:spcAft>
                  <a:spcPts val="0"/>
                </a:spcAft>
                <a:defRPr/>
              </a:pPr>
              <a:endParaRPr lang="zh-CN" altLang="en-US" sz="2800" dirty="0">
                <a:solidFill>
                  <a:schemeClr val="bg1">
                    <a:lumMod val="95000"/>
                  </a:schemeClr>
                </a:solidFill>
                <a:latin typeface="微软雅黑" pitchFamily="34" charset="-122"/>
                <a:ea typeface="微软雅黑" pitchFamily="34" charset="-122"/>
              </a:endParaRPr>
            </a:p>
          </p:txBody>
        </p:sp>
      </p:grpSp>
      <p:sp>
        <p:nvSpPr>
          <p:cNvPr id="30" name="下箭头 29"/>
          <p:cNvSpPr/>
          <p:nvPr/>
        </p:nvSpPr>
        <p:spPr>
          <a:xfrm>
            <a:off x="1519238" y="2500300"/>
            <a:ext cx="500062" cy="357188"/>
          </a:xfrm>
          <a:prstGeom prst="downArrow">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ln w="9525">
            <a:solidFill>
              <a:schemeClr val="bg1">
                <a:lumMod val="65000"/>
              </a:schemeClr>
            </a:solidFill>
            <a:round/>
            <a:headEnd/>
            <a:tailEnd/>
          </a:ln>
          <a:effectLst/>
        </p:spPr>
        <p:txBody>
          <a:bodyPr/>
          <a:lstStyle/>
          <a:p>
            <a:pPr algn="ctr" fontAlgn="ctr">
              <a:spcBef>
                <a:spcPts val="0"/>
              </a:spcBef>
              <a:spcAft>
                <a:spcPts val="0"/>
              </a:spcAft>
              <a:defRPr/>
            </a:pPr>
            <a:endParaRPr lang="zh-CN" altLang="en-US" sz="2800" dirty="0">
              <a:solidFill>
                <a:schemeClr val="tx1">
                  <a:lumMod val="75000"/>
                  <a:lumOff val="25000"/>
                </a:schemeClr>
              </a:solidFill>
              <a:latin typeface="华文细黑" pitchFamily="2" charset="-122"/>
              <a:ea typeface="华文细黑" pitchFamily="2" charset="-122"/>
            </a:endParaRPr>
          </a:p>
        </p:txBody>
      </p:sp>
      <p:sp>
        <p:nvSpPr>
          <p:cNvPr id="31" name="下箭头 30"/>
          <p:cNvSpPr/>
          <p:nvPr/>
        </p:nvSpPr>
        <p:spPr>
          <a:xfrm>
            <a:off x="1519238" y="3551225"/>
            <a:ext cx="500062" cy="357188"/>
          </a:xfrm>
          <a:prstGeom prst="downArrow">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ln w="9525">
            <a:solidFill>
              <a:schemeClr val="bg1">
                <a:lumMod val="65000"/>
              </a:schemeClr>
            </a:solidFill>
            <a:round/>
            <a:headEnd/>
            <a:tailEnd/>
          </a:ln>
          <a:effectLst/>
        </p:spPr>
        <p:txBody>
          <a:bodyPr/>
          <a:lstStyle/>
          <a:p>
            <a:pPr algn="ctr" fontAlgn="ctr">
              <a:spcBef>
                <a:spcPts val="0"/>
              </a:spcBef>
              <a:spcAft>
                <a:spcPts val="0"/>
              </a:spcAft>
              <a:defRPr/>
            </a:pPr>
            <a:endParaRPr lang="zh-CN" altLang="en-US" sz="2800" dirty="0">
              <a:solidFill>
                <a:schemeClr val="tx1">
                  <a:lumMod val="75000"/>
                  <a:lumOff val="25000"/>
                </a:schemeClr>
              </a:solidFill>
              <a:latin typeface="华文细黑" pitchFamily="2" charset="-122"/>
              <a:ea typeface="华文细黑" pitchFamily="2" charset="-122"/>
            </a:endParaRPr>
          </a:p>
        </p:txBody>
      </p:sp>
      <p:sp>
        <p:nvSpPr>
          <p:cNvPr id="32" name="下箭头 31"/>
          <p:cNvSpPr/>
          <p:nvPr/>
        </p:nvSpPr>
        <p:spPr>
          <a:xfrm>
            <a:off x="1519238" y="4602150"/>
            <a:ext cx="500062" cy="357188"/>
          </a:xfrm>
          <a:prstGeom prst="downArrow">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ln w="9525">
            <a:solidFill>
              <a:schemeClr val="bg1">
                <a:lumMod val="65000"/>
              </a:schemeClr>
            </a:solidFill>
            <a:round/>
            <a:headEnd/>
            <a:tailEnd/>
          </a:ln>
          <a:effectLst/>
        </p:spPr>
        <p:txBody>
          <a:bodyPr/>
          <a:lstStyle/>
          <a:p>
            <a:pPr algn="ctr" fontAlgn="ctr">
              <a:spcBef>
                <a:spcPts val="0"/>
              </a:spcBef>
              <a:spcAft>
                <a:spcPts val="0"/>
              </a:spcAft>
              <a:defRPr/>
            </a:pPr>
            <a:endParaRPr lang="zh-CN" altLang="en-US" sz="2800" dirty="0">
              <a:solidFill>
                <a:schemeClr val="tx1">
                  <a:lumMod val="75000"/>
                  <a:lumOff val="25000"/>
                </a:schemeClr>
              </a:solidFill>
              <a:latin typeface="华文细黑" pitchFamily="2" charset="-122"/>
              <a:ea typeface="华文细黑" pitchFamily="2" charset="-122"/>
            </a:endParaRPr>
          </a:p>
        </p:txBody>
      </p:sp>
    </p:spTree>
  </p:cSld>
  <p:clrMapOvr>
    <a:masterClrMapping/>
  </p:clrMapOvr>
  <p:transition>
    <p:dissolv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457200" y="71414"/>
            <a:ext cx="8229600" cy="1143000"/>
          </a:xfrm>
        </p:spPr>
        <p:txBody>
          <a:bodyPr/>
          <a:lstStyle/>
          <a:p>
            <a:r>
              <a:rPr lang="zh-CN" altLang="en-US" sz="3200" b="1" dirty="0" smtClean="0">
                <a:latin typeface="微软雅黑" pitchFamily="34" charset="-122"/>
                <a:ea typeface="微软雅黑" pitchFamily="34" charset="-122"/>
              </a:rPr>
              <a:t>知识展现</a:t>
            </a:r>
            <a:r>
              <a:rPr lang="en-US" altLang="zh-CN" sz="3200" b="1" dirty="0" smtClean="0">
                <a:latin typeface="微软雅黑" pitchFamily="34" charset="-122"/>
                <a:ea typeface="微软雅黑" pitchFamily="34" charset="-122"/>
              </a:rPr>
              <a:t>-</a:t>
            </a:r>
            <a:r>
              <a:rPr lang="zh-CN" altLang="en-US" sz="3200" b="1" dirty="0" smtClean="0">
                <a:latin typeface="微软雅黑" pitchFamily="34" charset="-122"/>
                <a:ea typeface="微软雅黑" pitchFamily="34" charset="-122"/>
              </a:rPr>
              <a:t>流程知识</a:t>
            </a:r>
          </a:p>
        </p:txBody>
      </p:sp>
      <p:pic>
        <p:nvPicPr>
          <p:cNvPr id="48130" name="Picture 2"/>
          <p:cNvPicPr>
            <a:picLocks noChangeAspect="1" noChangeArrowheads="1"/>
          </p:cNvPicPr>
          <p:nvPr/>
        </p:nvPicPr>
        <p:blipFill>
          <a:blip r:embed="rId3"/>
          <a:srcRect b="28685"/>
          <a:stretch>
            <a:fillRect/>
          </a:stretch>
        </p:blipFill>
        <p:spPr bwMode="auto">
          <a:xfrm>
            <a:off x="0" y="1142984"/>
            <a:ext cx="8929717" cy="3574564"/>
          </a:xfrm>
          <a:prstGeom prst="rect">
            <a:avLst/>
          </a:prstGeom>
          <a:noFill/>
          <a:ln w="9525">
            <a:noFill/>
            <a:miter lim="800000"/>
            <a:headEnd/>
            <a:tailEnd/>
          </a:ln>
          <a:effectLst/>
        </p:spPr>
      </p:pic>
      <p:sp>
        <p:nvSpPr>
          <p:cNvPr id="8" name="TextBox 7"/>
          <p:cNvSpPr txBox="1"/>
          <p:nvPr/>
        </p:nvSpPr>
        <p:spPr>
          <a:xfrm>
            <a:off x="214282" y="5072074"/>
            <a:ext cx="8358107" cy="1071570"/>
          </a:xfrm>
          <a:prstGeom prst="roundRect">
            <a:avLst/>
          </a:prstGeom>
          <a:noFill/>
          <a:ln w="9525">
            <a:solidFill>
              <a:schemeClr val="bg1">
                <a:lumMod val="65000"/>
              </a:schemeClr>
            </a:solidFill>
            <a:prstDash val="dash"/>
          </a:ln>
        </p:spPr>
        <p:txBody>
          <a:bodyPr tIns="144000" bIns="72000" anchor="b"/>
          <a:lstStyle/>
          <a:p>
            <a:pPr marL="342900" indent="-342900" fontAlgn="auto">
              <a:lnSpc>
                <a:spcPct val="120000"/>
              </a:lnSpc>
              <a:spcBef>
                <a:spcPts val="0"/>
              </a:spcBef>
              <a:spcAft>
                <a:spcPts val="0"/>
              </a:spcAft>
              <a:buFont typeface="Arial" pitchFamily="34" charset="0"/>
              <a:buChar char="•"/>
              <a:defRPr/>
            </a:pPr>
            <a:r>
              <a:rPr lang="zh-CN" altLang="en-US" sz="1600" dirty="0" smtClean="0">
                <a:solidFill>
                  <a:schemeClr val="tx1">
                    <a:lumMod val="75000"/>
                    <a:lumOff val="25000"/>
                  </a:schemeClr>
                </a:solidFill>
                <a:latin typeface="微软雅黑" pitchFamily="34" charset="-122"/>
                <a:ea typeface="微软雅黑" pitchFamily="34" charset="-122"/>
              </a:rPr>
              <a:t>知识阶梯化展示</a:t>
            </a:r>
            <a:endParaRPr lang="en-US" altLang="zh-CN" sz="1600" dirty="0" smtClean="0">
              <a:solidFill>
                <a:schemeClr val="tx1">
                  <a:lumMod val="75000"/>
                  <a:lumOff val="25000"/>
                </a:schemeClr>
              </a:solidFill>
              <a:latin typeface="微软雅黑" pitchFamily="34" charset="-122"/>
              <a:ea typeface="微软雅黑" pitchFamily="34" charset="-122"/>
            </a:endParaRPr>
          </a:p>
          <a:p>
            <a:pPr marL="342900" indent="-342900" fontAlgn="auto">
              <a:lnSpc>
                <a:spcPct val="120000"/>
              </a:lnSpc>
              <a:spcBef>
                <a:spcPts val="0"/>
              </a:spcBef>
              <a:spcAft>
                <a:spcPts val="0"/>
              </a:spcAft>
              <a:buFont typeface="Arial" pitchFamily="34" charset="0"/>
              <a:buChar char="•"/>
              <a:defRPr/>
            </a:pPr>
            <a:r>
              <a:rPr lang="zh-CN" altLang="en-US" sz="1600" dirty="0" smtClean="0">
                <a:solidFill>
                  <a:schemeClr val="tx1">
                    <a:lumMod val="75000"/>
                    <a:lumOff val="25000"/>
                  </a:schemeClr>
                </a:solidFill>
                <a:latin typeface="微软雅黑" pitchFamily="34" charset="-122"/>
                <a:ea typeface="微软雅黑" pitchFamily="34" charset="-122"/>
              </a:rPr>
              <a:t>一问一答，选择答案自动调整到下一流程</a:t>
            </a:r>
            <a:endParaRPr lang="en-US" altLang="zh-CN" sz="1600" dirty="0" smtClean="0">
              <a:solidFill>
                <a:schemeClr val="tx1">
                  <a:lumMod val="75000"/>
                  <a:lumOff val="25000"/>
                </a:schemeClr>
              </a:solidFill>
              <a:latin typeface="微软雅黑" pitchFamily="34" charset="-122"/>
              <a:ea typeface="微软雅黑" pitchFamily="34" charset="-122"/>
            </a:endParaRPr>
          </a:p>
        </p:txBody>
      </p:sp>
      <p:sp>
        <p:nvSpPr>
          <p:cNvPr id="9" name="TextBox 8"/>
          <p:cNvSpPr txBox="1"/>
          <p:nvPr/>
        </p:nvSpPr>
        <p:spPr>
          <a:xfrm>
            <a:off x="896034" y="4929198"/>
            <a:ext cx="2560889" cy="408623"/>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CN" altLang="en-US" b="1" dirty="0" smtClean="0">
                <a:latin typeface="Arial Unicode MS" pitchFamily="34" charset="-122"/>
                <a:ea typeface="Arial Unicode MS" pitchFamily="34" charset="-122"/>
                <a:cs typeface="Arial Unicode MS" pitchFamily="34" charset="-122"/>
              </a:rPr>
              <a:t>流程化知识</a:t>
            </a:r>
            <a:endParaRPr lang="zh-CN" altLang="en-US" b="1" dirty="0">
              <a:latin typeface="Arial Unicode MS" pitchFamily="34" charset="-122"/>
              <a:ea typeface="Arial Unicode MS" pitchFamily="34" charset="-122"/>
              <a:cs typeface="Arial Unicode MS" pitchFamily="34" charset="-122"/>
            </a:endParaRPr>
          </a:p>
        </p:txBody>
      </p:sp>
      <p:sp>
        <p:nvSpPr>
          <p:cNvPr id="10" name="椭圆​​ 25"/>
          <p:cNvSpPr/>
          <p:nvPr/>
        </p:nvSpPr>
        <p:spPr>
          <a:xfrm>
            <a:off x="368270" y="4857760"/>
            <a:ext cx="644960" cy="539750"/>
          </a:xfrm>
          <a:prstGeom prst="ellipse">
            <a:avLst/>
          </a:prstGeom>
          <a:ln/>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sz="2000"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xmlns="" val="134473387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71414"/>
            <a:ext cx="8229600" cy="846158"/>
          </a:xfrm>
        </p:spPr>
        <p:txBody>
          <a:bodyPr/>
          <a:lstStyle/>
          <a:p>
            <a:r>
              <a:rPr lang="zh-CN" altLang="en-US" sz="3200" b="1" dirty="0" smtClean="0">
                <a:latin typeface="微软雅黑" pitchFamily="34" charset="-122"/>
                <a:ea typeface="微软雅黑" pitchFamily="34" charset="-122"/>
              </a:rPr>
              <a:t>知识展现</a:t>
            </a:r>
            <a:r>
              <a:rPr lang="en-US" altLang="zh-CN" sz="3200" b="1" dirty="0" smtClean="0">
                <a:latin typeface="微软雅黑" pitchFamily="34" charset="-122"/>
                <a:ea typeface="微软雅黑" pitchFamily="34" charset="-122"/>
              </a:rPr>
              <a:t>-</a:t>
            </a:r>
            <a:r>
              <a:rPr lang="zh-CN" altLang="en-US" sz="3200" b="1" dirty="0" smtClean="0">
                <a:latin typeface="微软雅黑" pitchFamily="34" charset="-122"/>
                <a:ea typeface="微软雅黑" pitchFamily="34" charset="-122"/>
              </a:rPr>
              <a:t>模板知识</a:t>
            </a:r>
            <a:endParaRPr lang="zh-CN" altLang="en-US" sz="3200" b="1" dirty="0">
              <a:latin typeface="微软雅黑" pitchFamily="34" charset="-122"/>
              <a:ea typeface="微软雅黑" pitchFamily="34" charset="-122"/>
            </a:endParaRPr>
          </a:p>
        </p:txBody>
      </p:sp>
      <p:sp>
        <p:nvSpPr>
          <p:cNvPr id="6" name="TextBox 5"/>
          <p:cNvSpPr txBox="1"/>
          <p:nvPr/>
        </p:nvSpPr>
        <p:spPr>
          <a:xfrm>
            <a:off x="571472" y="1214422"/>
            <a:ext cx="8358107" cy="1428760"/>
          </a:xfrm>
          <a:prstGeom prst="roundRect">
            <a:avLst/>
          </a:prstGeom>
          <a:noFill/>
          <a:ln w="9525">
            <a:solidFill>
              <a:schemeClr val="bg1">
                <a:lumMod val="65000"/>
              </a:schemeClr>
            </a:solidFill>
            <a:prstDash val="dash"/>
          </a:ln>
        </p:spPr>
        <p:txBody>
          <a:bodyPr tIns="144000" bIns="72000" anchor="b"/>
          <a:lstStyle/>
          <a:p>
            <a:r>
              <a:rPr lang="zh-CN" altLang="en-US" sz="1600" dirty="0" smtClean="0">
                <a:latin typeface="微软雅黑" pitchFamily="34" charset="-122"/>
                <a:ea typeface="微软雅黑" pitchFamily="34" charset="-122"/>
              </a:rPr>
              <a:t>传统的知识库中，单个知识点通常是以静态网页的形式存储在知识库中，一个知识点就是一个基本的存储元素。结构化知识库将单个知识点划分为更小粒度的知识元素，并用结构化的方式组合起来，提高知识的采编、存储及访问的效率，实现了知识的标准化和知识视图上的统一性，并为一些知识库高级功能提供扩展的基础，如知识比对及一点采编多渠道发布等。</a:t>
            </a:r>
            <a:endParaRPr lang="zh-CN" altLang="en-US" sz="1600" dirty="0">
              <a:latin typeface="微软雅黑" pitchFamily="34" charset="-122"/>
              <a:ea typeface="微软雅黑" pitchFamily="34" charset="-122"/>
            </a:endParaRPr>
          </a:p>
        </p:txBody>
      </p:sp>
      <p:sp>
        <p:nvSpPr>
          <p:cNvPr id="7" name="TextBox 6"/>
          <p:cNvSpPr txBox="1"/>
          <p:nvPr/>
        </p:nvSpPr>
        <p:spPr>
          <a:xfrm>
            <a:off x="796665" y="857232"/>
            <a:ext cx="2560889" cy="408623"/>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CN" altLang="en-US" b="1" dirty="0" smtClean="0">
                <a:latin typeface="Arial Unicode MS" pitchFamily="34" charset="-122"/>
                <a:ea typeface="Arial Unicode MS" pitchFamily="34" charset="-122"/>
                <a:cs typeface="Arial Unicode MS" pitchFamily="34" charset="-122"/>
              </a:rPr>
              <a:t>知识结构化</a:t>
            </a:r>
            <a:endParaRPr lang="zh-CN" altLang="en-US" b="1" dirty="0">
              <a:latin typeface="Arial Unicode MS" pitchFamily="34" charset="-122"/>
              <a:ea typeface="Arial Unicode MS" pitchFamily="34" charset="-122"/>
              <a:cs typeface="Arial Unicode MS" pitchFamily="34" charset="-122"/>
            </a:endParaRPr>
          </a:p>
        </p:txBody>
      </p:sp>
      <p:sp>
        <p:nvSpPr>
          <p:cNvPr id="8" name="椭圆​​ 25"/>
          <p:cNvSpPr/>
          <p:nvPr/>
        </p:nvSpPr>
        <p:spPr>
          <a:xfrm>
            <a:off x="214282" y="785794"/>
            <a:ext cx="644960" cy="539750"/>
          </a:xfrm>
          <a:prstGeom prst="ellipse">
            <a:avLst/>
          </a:prstGeom>
          <a:ln/>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sz="2000" dirty="0">
              <a:latin typeface="Arial Unicode MS" pitchFamily="34" charset="-122"/>
              <a:ea typeface="Arial Unicode MS" pitchFamily="34" charset="-122"/>
              <a:cs typeface="Arial Unicode MS" pitchFamily="34" charset="-122"/>
            </a:endParaRPr>
          </a:p>
        </p:txBody>
      </p:sp>
      <p:pic>
        <p:nvPicPr>
          <p:cNvPr id="75779" name="Picture 3"/>
          <p:cNvPicPr>
            <a:picLocks noChangeAspect="1" noChangeArrowheads="1"/>
          </p:cNvPicPr>
          <p:nvPr/>
        </p:nvPicPr>
        <p:blipFill>
          <a:blip r:embed="rId2"/>
          <a:srcRect/>
          <a:stretch>
            <a:fillRect/>
          </a:stretch>
        </p:blipFill>
        <p:spPr bwMode="auto">
          <a:xfrm>
            <a:off x="4643438" y="2500306"/>
            <a:ext cx="4305300" cy="4095750"/>
          </a:xfrm>
          <a:prstGeom prst="rect">
            <a:avLst/>
          </a:prstGeom>
          <a:noFill/>
          <a:ln w="9525">
            <a:noFill/>
            <a:miter lim="800000"/>
            <a:headEnd/>
            <a:tailEnd/>
          </a:ln>
          <a:effectLst/>
        </p:spPr>
      </p:pic>
      <p:pic>
        <p:nvPicPr>
          <p:cNvPr id="75778" name="Picture 2"/>
          <p:cNvPicPr>
            <a:picLocks noChangeAspect="1" noChangeArrowheads="1"/>
          </p:cNvPicPr>
          <p:nvPr/>
        </p:nvPicPr>
        <p:blipFill>
          <a:blip r:embed="rId3"/>
          <a:srcRect/>
          <a:stretch>
            <a:fillRect/>
          </a:stretch>
        </p:blipFill>
        <p:spPr bwMode="auto">
          <a:xfrm>
            <a:off x="185738" y="2500306"/>
            <a:ext cx="4457700" cy="4095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85852" y="357166"/>
            <a:ext cx="6572296" cy="785810"/>
          </a:xfrm>
        </p:spPr>
        <p:txBody>
          <a:bodyPr/>
          <a:lstStyle/>
          <a:p>
            <a:r>
              <a:rPr lang="zh-CN" altLang="en-US" sz="3200" b="1" dirty="0" smtClean="0">
                <a:latin typeface="微软雅黑" pitchFamily="34" charset="-122"/>
                <a:ea typeface="微软雅黑" pitchFamily="34" charset="-122"/>
              </a:rPr>
              <a:t>结构化知识展示对比</a:t>
            </a:r>
            <a:endParaRPr lang="zh-CN" altLang="en-US" sz="3200" b="1" dirty="0">
              <a:latin typeface="微软雅黑" pitchFamily="34" charset="-122"/>
              <a:ea typeface="微软雅黑" pitchFamily="34" charset="-122"/>
            </a:endParaRPr>
          </a:p>
        </p:txBody>
      </p:sp>
      <p:sp>
        <p:nvSpPr>
          <p:cNvPr id="6" name="TextBox 5"/>
          <p:cNvSpPr txBox="1"/>
          <p:nvPr/>
        </p:nvSpPr>
        <p:spPr>
          <a:xfrm>
            <a:off x="500034" y="1285860"/>
            <a:ext cx="8358107" cy="1143008"/>
          </a:xfrm>
          <a:prstGeom prst="roundRect">
            <a:avLst/>
          </a:prstGeom>
          <a:noFill/>
          <a:ln w="9525">
            <a:solidFill>
              <a:schemeClr val="bg1">
                <a:lumMod val="65000"/>
              </a:schemeClr>
            </a:solidFill>
            <a:prstDash val="dash"/>
          </a:ln>
        </p:spPr>
        <p:txBody>
          <a:bodyPr tIns="144000" bIns="72000" anchor="b"/>
          <a:lstStyle/>
          <a:p>
            <a:r>
              <a:rPr lang="zh-CN" altLang="en-US" sz="1600" dirty="0" smtClean="0">
                <a:latin typeface="微软雅黑" pitchFamily="34" charset="-122"/>
                <a:ea typeface="微软雅黑" pitchFamily="34" charset="-122"/>
              </a:rPr>
              <a:t>结构化知识在页面上建立清楚的视觉层次，把页面划分成明确定义的区域，最大限度降低大量信息对用户的干扰；同时在信息内容的描述上，通过简洁精练的文字，让用户快速直接的掌握信息；</a:t>
            </a:r>
            <a:endParaRPr lang="zh-CN" altLang="en-US" sz="1600" dirty="0" smtClean="0"/>
          </a:p>
        </p:txBody>
      </p:sp>
      <p:sp>
        <p:nvSpPr>
          <p:cNvPr id="7" name="TextBox 6"/>
          <p:cNvSpPr txBox="1"/>
          <p:nvPr/>
        </p:nvSpPr>
        <p:spPr>
          <a:xfrm>
            <a:off x="725227" y="1071546"/>
            <a:ext cx="2560889" cy="408623"/>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CN" altLang="en-US" b="1" dirty="0" smtClean="0">
                <a:latin typeface="Arial Unicode MS" pitchFamily="34" charset="-122"/>
                <a:ea typeface="Arial Unicode MS" pitchFamily="34" charset="-122"/>
                <a:cs typeface="Arial Unicode MS" pitchFamily="34" charset="-122"/>
              </a:rPr>
              <a:t>结构化优势</a:t>
            </a:r>
            <a:endParaRPr lang="zh-CN" altLang="en-US" b="1" dirty="0">
              <a:latin typeface="Arial Unicode MS" pitchFamily="34" charset="-122"/>
              <a:ea typeface="Arial Unicode MS" pitchFamily="34" charset="-122"/>
              <a:cs typeface="Arial Unicode MS" pitchFamily="34" charset="-122"/>
            </a:endParaRPr>
          </a:p>
        </p:txBody>
      </p:sp>
      <p:sp>
        <p:nvSpPr>
          <p:cNvPr id="8" name="椭圆​​ 25"/>
          <p:cNvSpPr/>
          <p:nvPr/>
        </p:nvSpPr>
        <p:spPr>
          <a:xfrm>
            <a:off x="142844" y="1000108"/>
            <a:ext cx="644960" cy="539750"/>
          </a:xfrm>
          <a:prstGeom prst="ellipse">
            <a:avLst/>
          </a:prstGeom>
          <a:ln/>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sz="2000" dirty="0">
              <a:latin typeface="Arial Unicode MS" pitchFamily="34" charset="-122"/>
              <a:ea typeface="Arial Unicode MS" pitchFamily="34" charset="-122"/>
              <a:cs typeface="Arial Unicode MS" pitchFamily="34" charset="-122"/>
            </a:endParaRPr>
          </a:p>
        </p:txBody>
      </p:sp>
      <p:pic>
        <p:nvPicPr>
          <p:cNvPr id="74755" name="Picture 3"/>
          <p:cNvPicPr>
            <a:picLocks noChangeAspect="1" noChangeArrowheads="1"/>
          </p:cNvPicPr>
          <p:nvPr/>
        </p:nvPicPr>
        <p:blipFill>
          <a:blip r:embed="rId2"/>
          <a:srcRect/>
          <a:stretch>
            <a:fillRect/>
          </a:stretch>
        </p:blipFill>
        <p:spPr bwMode="auto">
          <a:xfrm>
            <a:off x="285720" y="2428868"/>
            <a:ext cx="3643338" cy="4071966"/>
          </a:xfrm>
          <a:prstGeom prst="rect">
            <a:avLst/>
          </a:prstGeom>
          <a:noFill/>
          <a:ln w="9525">
            <a:noFill/>
            <a:miter lim="800000"/>
            <a:headEnd/>
            <a:tailEnd/>
          </a:ln>
          <a:effectLst/>
        </p:spPr>
      </p:pic>
      <p:pic>
        <p:nvPicPr>
          <p:cNvPr id="74754" name="Picture 2"/>
          <p:cNvPicPr>
            <a:picLocks noChangeAspect="1" noChangeArrowheads="1"/>
          </p:cNvPicPr>
          <p:nvPr/>
        </p:nvPicPr>
        <p:blipFill>
          <a:blip r:embed="rId3"/>
          <a:srcRect/>
          <a:stretch>
            <a:fillRect/>
          </a:stretch>
        </p:blipFill>
        <p:spPr bwMode="auto">
          <a:xfrm>
            <a:off x="4000496" y="2285992"/>
            <a:ext cx="4962525" cy="4238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smtClean="0">
                <a:latin typeface="微软雅黑" pitchFamily="34" charset="-122"/>
                <a:ea typeface="微软雅黑" pitchFamily="34" charset="-122"/>
              </a:rPr>
              <a:t>知识对比</a:t>
            </a:r>
          </a:p>
        </p:txBody>
      </p:sp>
      <p:pic>
        <p:nvPicPr>
          <p:cNvPr id="77826" name="Picture 2"/>
          <p:cNvPicPr>
            <a:picLocks noGrp="1" noChangeAspect="1" noChangeArrowheads="1"/>
          </p:cNvPicPr>
          <p:nvPr>
            <p:ph idx="1"/>
          </p:nvPr>
        </p:nvPicPr>
        <p:blipFill>
          <a:blip r:embed="rId2"/>
          <a:srcRect/>
          <a:stretch>
            <a:fillRect/>
          </a:stretch>
        </p:blipFill>
        <p:spPr bwMode="auto">
          <a:xfrm>
            <a:off x="71406" y="2928934"/>
            <a:ext cx="8923789" cy="3456963"/>
          </a:xfrm>
          <a:prstGeom prst="rect">
            <a:avLst/>
          </a:prstGeom>
          <a:ln>
            <a:noFill/>
          </a:ln>
          <a:effectLst>
            <a:outerShdw blurRad="190500" algn="tl" rotWithShape="0">
              <a:srgbClr val="000000">
                <a:alpha val="70000"/>
              </a:srgbClr>
            </a:outerShdw>
          </a:effectLst>
        </p:spPr>
      </p:pic>
      <p:sp>
        <p:nvSpPr>
          <p:cNvPr id="12" name="圆角矩形 11"/>
          <p:cNvSpPr/>
          <p:nvPr/>
        </p:nvSpPr>
        <p:spPr>
          <a:xfrm>
            <a:off x="71438" y="3429000"/>
            <a:ext cx="1214414" cy="3000396"/>
          </a:xfrm>
          <a:prstGeom prst="roundRect">
            <a:avLst/>
          </a:prstGeom>
          <a:noFill/>
          <a:ln w="31750">
            <a:solidFill>
              <a:srgbClr val="0099FF"/>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solidFill>
                <a:schemeClr val="dk1"/>
              </a:solidFill>
            </a:endParaRPr>
          </a:p>
        </p:txBody>
      </p:sp>
      <p:sp>
        <p:nvSpPr>
          <p:cNvPr id="13" name="圆角矩形 12"/>
          <p:cNvSpPr/>
          <p:nvPr/>
        </p:nvSpPr>
        <p:spPr>
          <a:xfrm>
            <a:off x="2643174" y="2857496"/>
            <a:ext cx="3571900" cy="571504"/>
          </a:xfrm>
          <a:prstGeom prst="roundRect">
            <a:avLst/>
          </a:prstGeom>
          <a:noFill/>
          <a:ln w="31750">
            <a:solidFill>
              <a:srgbClr val="0099FF"/>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4" name="TextBox 13"/>
          <p:cNvSpPr txBox="1"/>
          <p:nvPr/>
        </p:nvSpPr>
        <p:spPr>
          <a:xfrm>
            <a:off x="323528" y="1676602"/>
            <a:ext cx="8504270" cy="1102046"/>
          </a:xfrm>
          <a:prstGeom prst="roundRect">
            <a:avLst/>
          </a:prstGeom>
          <a:noFill/>
          <a:ln w="9525">
            <a:solidFill>
              <a:schemeClr val="bg1">
                <a:lumMod val="65000"/>
              </a:schemeClr>
            </a:solidFill>
            <a:prstDash val="dash"/>
          </a:ln>
        </p:spPr>
        <p:txBody>
          <a:bodyPr tIns="144000" bIns="72000" anchor="b"/>
          <a:lstStyle/>
          <a:p>
            <a:pPr marL="342900" indent="-342900" fontAlgn="auto">
              <a:spcBef>
                <a:spcPts val="0"/>
              </a:spcBef>
              <a:spcAft>
                <a:spcPts val="0"/>
              </a:spcAft>
              <a:buFont typeface="Arial" pitchFamily="34" charset="0"/>
              <a:buChar char="•"/>
              <a:defRPr/>
            </a:pPr>
            <a:r>
              <a:rPr lang="zh-CN" altLang="en-US" sz="1600" dirty="0" smtClean="0">
                <a:solidFill>
                  <a:schemeClr val="tx1">
                    <a:lumMod val="75000"/>
                    <a:lumOff val="25000"/>
                  </a:schemeClr>
                </a:solidFill>
                <a:latin typeface="微软雅黑" pitchFamily="34" charset="-122"/>
                <a:ea typeface="微软雅黑" pitchFamily="34" charset="-122"/>
              </a:rPr>
              <a:t>基于知识结构化的对比</a:t>
            </a:r>
            <a:endParaRPr lang="en-US" altLang="zh-CN" sz="1600" dirty="0" smtClean="0">
              <a:solidFill>
                <a:schemeClr val="tx1">
                  <a:lumMod val="75000"/>
                  <a:lumOff val="25000"/>
                </a:schemeClr>
              </a:solidFill>
              <a:latin typeface="微软雅黑" pitchFamily="34" charset="-122"/>
              <a:ea typeface="微软雅黑" pitchFamily="34" charset="-122"/>
            </a:endParaRPr>
          </a:p>
          <a:p>
            <a:pPr marL="342900" indent="-342900" fontAlgn="auto">
              <a:spcBef>
                <a:spcPts val="0"/>
              </a:spcBef>
              <a:spcAft>
                <a:spcPts val="0"/>
              </a:spcAft>
              <a:buFont typeface="Arial" pitchFamily="34" charset="0"/>
              <a:buChar char="•"/>
              <a:defRPr/>
            </a:pPr>
            <a:r>
              <a:rPr lang="zh-CN" altLang="en-US" sz="1600" dirty="0" smtClean="0">
                <a:solidFill>
                  <a:schemeClr val="tx1">
                    <a:lumMod val="75000"/>
                    <a:lumOff val="25000"/>
                  </a:schemeClr>
                </a:solidFill>
                <a:latin typeface="微软雅黑" pitchFamily="34" charset="-122"/>
                <a:ea typeface="微软雅黑" pitchFamily="34" charset="-122"/>
              </a:rPr>
              <a:t>知识相似度对比</a:t>
            </a:r>
            <a:endParaRPr lang="en-US" altLang="zh-CN" sz="1600" dirty="0" smtClean="0">
              <a:solidFill>
                <a:schemeClr val="tx1">
                  <a:lumMod val="75000"/>
                  <a:lumOff val="25000"/>
                </a:schemeClr>
              </a:solidFill>
              <a:latin typeface="微软雅黑" pitchFamily="34" charset="-122"/>
              <a:ea typeface="微软雅黑" pitchFamily="34" charset="-122"/>
            </a:endParaRPr>
          </a:p>
          <a:p>
            <a:pPr marL="342900" indent="-342900" fontAlgn="auto">
              <a:spcBef>
                <a:spcPts val="0"/>
              </a:spcBef>
              <a:spcAft>
                <a:spcPts val="0"/>
              </a:spcAft>
              <a:buFont typeface="Arial" pitchFamily="34" charset="0"/>
              <a:buChar char="•"/>
              <a:defRPr/>
            </a:pPr>
            <a:r>
              <a:rPr lang="zh-CN" altLang="en-US" sz="1600" dirty="0" smtClean="0">
                <a:solidFill>
                  <a:schemeClr val="tx1">
                    <a:lumMod val="75000"/>
                    <a:lumOff val="25000"/>
                  </a:schemeClr>
                </a:solidFill>
                <a:latin typeface="微软雅黑" pitchFamily="34" charset="-122"/>
                <a:ea typeface="微软雅黑" pitchFamily="34" charset="-122"/>
              </a:rPr>
              <a:t>知识差异性对比色彩标识</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17" name="TextBox 16"/>
          <p:cNvSpPr txBox="1"/>
          <p:nvPr/>
        </p:nvSpPr>
        <p:spPr>
          <a:xfrm>
            <a:off x="857224" y="1357298"/>
            <a:ext cx="2560889" cy="408623"/>
          </a:xfrm>
          <a:prstGeom prst="roundRect">
            <a:avLst/>
          </a:prstGeom>
          <a:ln/>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zh-CN" altLang="en-US" b="1" dirty="0" smtClean="0">
                <a:latin typeface="Arial Unicode MS" pitchFamily="34" charset="-122"/>
                <a:ea typeface="Arial Unicode MS" pitchFamily="34" charset="-122"/>
                <a:cs typeface="Arial Unicode MS" pitchFamily="34" charset="-122"/>
              </a:rPr>
              <a:t>知识版本对比</a:t>
            </a:r>
            <a:endParaRPr lang="zh-CN" altLang="en-US" b="1" dirty="0">
              <a:latin typeface="Arial Unicode MS" pitchFamily="34" charset="-122"/>
              <a:ea typeface="Arial Unicode MS" pitchFamily="34" charset="-122"/>
              <a:cs typeface="Arial Unicode MS" pitchFamily="34" charset="-122"/>
            </a:endParaRPr>
          </a:p>
        </p:txBody>
      </p:sp>
      <p:sp>
        <p:nvSpPr>
          <p:cNvPr id="18" name="椭圆​​ 26"/>
          <p:cNvSpPr/>
          <p:nvPr/>
        </p:nvSpPr>
        <p:spPr>
          <a:xfrm>
            <a:off x="276427" y="1284265"/>
            <a:ext cx="646858" cy="541338"/>
          </a:xfrm>
          <a:prstGeom prst="ellipse">
            <a:avLst/>
          </a:prstGeom>
          <a:ln/>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sz="2000" dirty="0">
              <a:latin typeface="Arial Unicode MS" pitchFamily="34" charset="-122"/>
              <a:ea typeface="Arial Unicode MS" pitchFamily="34" charset="-122"/>
              <a:cs typeface="Arial Unicode MS"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txBox="1">
            <a:spLocks/>
          </p:cNvSpPr>
          <p:nvPr/>
        </p:nvSpPr>
        <p:spPr bwMode="auto">
          <a:xfrm>
            <a:off x="414366" y="428604"/>
            <a:ext cx="8229600" cy="928710"/>
          </a:xfrm>
          <a:prstGeom prst="rect">
            <a:avLst/>
          </a:prstGeom>
          <a:noFill/>
          <a:ln w="9525">
            <a:noFill/>
            <a:miter lim="800000"/>
            <a:headEnd/>
            <a:tailEnd/>
          </a:ln>
        </p:spPr>
        <p:txBody>
          <a:bodyPr anchor="ctr"/>
          <a:lstStyle/>
          <a:p>
            <a:pPr algn="ctr" eaLnBrk="0" hangingPunct="0"/>
            <a:r>
              <a:rPr lang="zh-CN" altLang="en-US" sz="3200" b="1" dirty="0" smtClean="0">
                <a:latin typeface="微软雅黑" pitchFamily="34" charset="-122"/>
                <a:ea typeface="微软雅黑" pitchFamily="34" charset="-122"/>
                <a:cs typeface="Arial Unicode MS" pitchFamily="34" charset="-122"/>
              </a:rPr>
              <a:t>知识互动</a:t>
            </a:r>
            <a:r>
              <a:rPr lang="en-US" altLang="zh-CN" sz="3200" b="1" dirty="0" smtClean="0">
                <a:latin typeface="微软雅黑" pitchFamily="34" charset="-122"/>
                <a:ea typeface="微软雅黑" pitchFamily="34" charset="-122"/>
                <a:cs typeface="Arial Unicode MS" pitchFamily="34" charset="-122"/>
              </a:rPr>
              <a:t>-</a:t>
            </a:r>
            <a:r>
              <a:rPr lang="zh-CN" altLang="en-US" sz="3200" b="1" dirty="0" smtClean="0">
                <a:latin typeface="微软雅黑" pitchFamily="34" charset="-122"/>
                <a:ea typeface="微软雅黑" pitchFamily="34" charset="-122"/>
                <a:cs typeface="Arial Unicode MS" pitchFamily="34" charset="-122"/>
              </a:rPr>
              <a:t>建立客服中心知识优化体系</a:t>
            </a:r>
          </a:p>
        </p:txBody>
      </p:sp>
      <p:sp>
        <p:nvSpPr>
          <p:cNvPr id="103" name="矩形 102"/>
          <p:cNvSpPr/>
          <p:nvPr/>
        </p:nvSpPr>
        <p:spPr>
          <a:xfrm>
            <a:off x="428596" y="1714488"/>
            <a:ext cx="1114425" cy="369888"/>
          </a:xfrm>
          <a:prstGeom prst="rect">
            <a:avLst/>
          </a:prstGeom>
        </p:spPr>
        <p:txBody>
          <a:bodyPr wrap="none">
            <a:spAutoFit/>
          </a:bodyPr>
          <a:lstStyle/>
          <a:p>
            <a:pPr>
              <a:defRPr/>
            </a:pPr>
            <a:r>
              <a:rPr lang="zh-CN" altLang="en-US" b="1" kern="0" dirty="0">
                <a:latin typeface="黑体" pitchFamily="49" charset="-122"/>
                <a:ea typeface="黑体" pitchFamily="49" charset="-122"/>
              </a:rPr>
              <a:t>专家经验</a:t>
            </a:r>
            <a:endParaRPr lang="zh-CN" altLang="en-US" dirty="0"/>
          </a:p>
        </p:txBody>
      </p:sp>
      <p:sp>
        <p:nvSpPr>
          <p:cNvPr id="104" name="矩形 103"/>
          <p:cNvSpPr/>
          <p:nvPr/>
        </p:nvSpPr>
        <p:spPr>
          <a:xfrm>
            <a:off x="4314831" y="1773229"/>
            <a:ext cx="1114425" cy="369887"/>
          </a:xfrm>
          <a:prstGeom prst="rect">
            <a:avLst/>
          </a:prstGeom>
        </p:spPr>
        <p:txBody>
          <a:bodyPr wrap="none">
            <a:spAutoFit/>
          </a:bodyPr>
          <a:lstStyle/>
          <a:p>
            <a:pPr>
              <a:defRPr/>
            </a:pPr>
            <a:r>
              <a:rPr lang="zh-CN" altLang="en-US" b="1" kern="0" dirty="0">
                <a:latin typeface="黑体" pitchFamily="49" charset="-122"/>
                <a:ea typeface="黑体" pitchFamily="49" charset="-122"/>
              </a:rPr>
              <a:t>企业知识</a:t>
            </a:r>
            <a:endParaRPr lang="zh-CN" altLang="en-US" dirty="0"/>
          </a:p>
        </p:txBody>
      </p:sp>
      <p:sp>
        <p:nvSpPr>
          <p:cNvPr id="107" name="AutoShape 317"/>
          <p:cNvSpPr>
            <a:spLocks noChangeArrowheads="1"/>
          </p:cNvSpPr>
          <p:nvPr/>
        </p:nvSpPr>
        <p:spPr bwMode="auto">
          <a:xfrm flipH="1">
            <a:off x="2000232" y="2214554"/>
            <a:ext cx="1857388" cy="1285875"/>
          </a:xfrm>
          <a:prstGeom prst="leftArrow">
            <a:avLst>
              <a:gd name="adj1" fmla="val 49556"/>
              <a:gd name="adj2" fmla="val 90271"/>
            </a:avLst>
          </a:prstGeom>
          <a:gradFill rotWithShape="0">
            <a:gsLst>
              <a:gs pos="0">
                <a:schemeClr val="bg1"/>
              </a:gs>
              <a:gs pos="100000">
                <a:schemeClr val="bg1">
                  <a:gamma/>
                  <a:shade val="46275"/>
                  <a:invGamma/>
                </a:schemeClr>
              </a:gs>
            </a:gsLst>
            <a:lin ang="0" scaled="1"/>
          </a:gradFill>
          <a:ln w="12700" algn="ctr">
            <a:noFill/>
            <a:miter lim="800000"/>
            <a:headEnd/>
            <a:tailEnd/>
          </a:ln>
          <a:effectLst/>
          <a:scene3d>
            <a:camera prst="legacyPerspectiveBottomLeft">
              <a:rot lat="20099999" lon="0" rev="0"/>
            </a:camera>
            <a:lightRig rig="legacyFlat3" dir="b"/>
          </a:scene3d>
          <a:sp3d extrusionH="23800" prstMaterial="legacyMatte">
            <a:bevelT w="13500" h="13500" prst="angle"/>
            <a:bevelB w="13500" h="13500" prst="angle"/>
            <a:extrusionClr>
              <a:schemeClr val="bg1"/>
            </a:extrusionClr>
          </a:sp3d>
        </p:spPr>
        <p:txBody>
          <a:bodyPr wrap="none" lIns="87313" tIns="44450" rIns="87313" bIns="44450" anchor="ctr">
            <a:flatTx/>
          </a:bodyPr>
          <a:lstStyle/>
          <a:p>
            <a:pPr>
              <a:defRPr/>
            </a:pPr>
            <a:r>
              <a:rPr lang="zh-CN" altLang="en-US" b="1" dirty="0" smtClean="0"/>
              <a:t>提炼与优化</a:t>
            </a:r>
            <a:endParaRPr lang="zh-CN" altLang="en-US" b="1" dirty="0"/>
          </a:p>
        </p:txBody>
      </p:sp>
      <p:sp>
        <p:nvSpPr>
          <p:cNvPr id="108" name="矩形 107"/>
          <p:cNvSpPr/>
          <p:nvPr/>
        </p:nvSpPr>
        <p:spPr>
          <a:xfrm>
            <a:off x="457179" y="3630616"/>
            <a:ext cx="1114425" cy="369888"/>
          </a:xfrm>
          <a:prstGeom prst="rect">
            <a:avLst/>
          </a:prstGeom>
        </p:spPr>
        <p:txBody>
          <a:bodyPr wrap="none">
            <a:spAutoFit/>
          </a:bodyPr>
          <a:lstStyle/>
          <a:p>
            <a:pPr>
              <a:defRPr/>
            </a:pPr>
            <a:r>
              <a:rPr lang="zh-CN" altLang="en-US" b="1" kern="0" dirty="0">
                <a:solidFill>
                  <a:schemeClr val="bg1">
                    <a:lumMod val="65000"/>
                  </a:schemeClr>
                </a:solidFill>
                <a:latin typeface="黑体" pitchFamily="49" charset="-122"/>
                <a:ea typeface="黑体" pitchFamily="49" charset="-122"/>
              </a:rPr>
              <a:t>隐性知识</a:t>
            </a:r>
            <a:endParaRPr lang="zh-CN" altLang="en-US" dirty="0">
              <a:solidFill>
                <a:schemeClr val="bg1">
                  <a:lumMod val="65000"/>
                </a:schemeClr>
              </a:solidFill>
            </a:endParaRPr>
          </a:p>
        </p:txBody>
      </p:sp>
      <p:sp>
        <p:nvSpPr>
          <p:cNvPr id="109" name="矩形 108"/>
          <p:cNvSpPr/>
          <p:nvPr/>
        </p:nvSpPr>
        <p:spPr>
          <a:xfrm>
            <a:off x="4214811" y="3643314"/>
            <a:ext cx="1285883" cy="369332"/>
          </a:xfrm>
          <a:prstGeom prst="rect">
            <a:avLst/>
          </a:prstGeom>
        </p:spPr>
        <p:txBody>
          <a:bodyPr wrap="square">
            <a:spAutoFit/>
          </a:bodyPr>
          <a:lstStyle/>
          <a:p>
            <a:pPr>
              <a:defRPr/>
            </a:pPr>
            <a:r>
              <a:rPr lang="zh-CN" altLang="en-US" b="1" kern="0" dirty="0">
                <a:latin typeface="黑体" pitchFamily="49" charset="-122"/>
                <a:ea typeface="黑体" pitchFamily="49" charset="-122"/>
              </a:rPr>
              <a:t>显性知识</a:t>
            </a:r>
            <a:endParaRPr lang="zh-CN" altLang="en-US" dirty="0"/>
          </a:p>
        </p:txBody>
      </p:sp>
      <p:sp>
        <p:nvSpPr>
          <p:cNvPr id="31754" name="Rectangle 38"/>
          <p:cNvSpPr>
            <a:spLocks noChangeArrowheads="1"/>
          </p:cNvSpPr>
          <p:nvPr/>
        </p:nvSpPr>
        <p:spPr bwMode="auto">
          <a:xfrm>
            <a:off x="785786" y="4714884"/>
            <a:ext cx="4857784" cy="1077218"/>
          </a:xfrm>
          <a:prstGeom prst="rect">
            <a:avLst/>
          </a:prstGeom>
          <a:noFill/>
          <a:ln w="9525" algn="ctr">
            <a:noFill/>
            <a:miter lim="800000"/>
            <a:headEnd/>
            <a:tailEnd/>
          </a:ln>
        </p:spPr>
        <p:txBody>
          <a:bodyPr wrap="square">
            <a:spAutoFit/>
          </a:bodyPr>
          <a:lstStyle/>
          <a:p>
            <a:pPr marL="357188" lvl="1" indent="-357188" fontAlgn="ctr">
              <a:spcBef>
                <a:spcPts val="600"/>
              </a:spcBef>
              <a:buClr>
                <a:schemeClr val="tx1"/>
              </a:buClr>
              <a:buSzPct val="85000"/>
              <a:buFont typeface="Wingdings" pitchFamily="2" charset="2"/>
              <a:buChar char="l"/>
            </a:pPr>
            <a:r>
              <a:rPr lang="zh-CN" altLang="en-US" dirty="0" smtClean="0">
                <a:latin typeface="华文细黑" pitchFamily="2" charset="-122"/>
                <a:ea typeface="华文细黑" pitchFamily="2" charset="-122"/>
                <a:cs typeface="经典繁平黑"/>
              </a:rPr>
              <a:t>在优化过程中发现知识专家</a:t>
            </a:r>
            <a:endParaRPr lang="en-US" altLang="zh-CN" dirty="0" smtClean="0">
              <a:latin typeface="华文细黑" pitchFamily="2" charset="-122"/>
              <a:ea typeface="华文细黑" pitchFamily="2" charset="-122"/>
              <a:cs typeface="经典繁平黑"/>
            </a:endParaRPr>
          </a:p>
          <a:p>
            <a:pPr marL="357188" lvl="1" indent="-357188" fontAlgn="ctr">
              <a:spcBef>
                <a:spcPts val="600"/>
              </a:spcBef>
              <a:buClr>
                <a:schemeClr val="tx1"/>
              </a:buClr>
              <a:buSzPct val="85000"/>
              <a:buFont typeface="Wingdings" pitchFamily="2" charset="2"/>
              <a:buChar char="l"/>
            </a:pPr>
            <a:r>
              <a:rPr lang="zh-CN" altLang="en-US" dirty="0" smtClean="0">
                <a:latin typeface="华文细黑" pitchFamily="2" charset="-122"/>
                <a:ea typeface="华文细黑" pitchFamily="2" charset="-122"/>
                <a:cs typeface="经典繁平黑"/>
              </a:rPr>
              <a:t>建立</a:t>
            </a:r>
            <a:r>
              <a:rPr lang="zh-CN" altLang="en-US" dirty="0">
                <a:latin typeface="华文细黑" pitchFamily="2" charset="-122"/>
                <a:ea typeface="华文细黑" pitchFamily="2" charset="-122"/>
                <a:cs typeface="经典繁平黑"/>
              </a:rPr>
              <a:t>公司专家库</a:t>
            </a:r>
            <a:endParaRPr lang="en-US" altLang="zh-CN" dirty="0">
              <a:latin typeface="华文细黑" pitchFamily="2" charset="-122"/>
              <a:ea typeface="华文细黑" pitchFamily="2" charset="-122"/>
              <a:cs typeface="经典繁平黑"/>
            </a:endParaRPr>
          </a:p>
          <a:p>
            <a:pPr marL="357188" lvl="1" indent="-357188" fontAlgn="ctr">
              <a:spcBef>
                <a:spcPts val="600"/>
              </a:spcBef>
              <a:buClr>
                <a:schemeClr val="tx1"/>
              </a:buClr>
              <a:buSzPct val="85000"/>
              <a:buFont typeface="Wingdings" pitchFamily="2" charset="2"/>
              <a:buChar char="l"/>
            </a:pPr>
            <a:r>
              <a:rPr lang="zh-CN" altLang="en-US" dirty="0">
                <a:latin typeface="华文细黑" pitchFamily="2" charset="-122"/>
                <a:ea typeface="华文细黑" pitchFamily="2" charset="-122"/>
                <a:cs typeface="经典繁平黑"/>
              </a:rPr>
              <a:t>建立专家经验总结分享机制</a:t>
            </a:r>
          </a:p>
        </p:txBody>
      </p:sp>
      <p:graphicFrame>
        <p:nvGraphicFramePr>
          <p:cNvPr id="112" name="图示 111"/>
          <p:cNvGraphicFramePr/>
          <p:nvPr/>
        </p:nvGraphicFramePr>
        <p:xfrm>
          <a:off x="5143504" y="2285992"/>
          <a:ext cx="4572000" cy="4286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13" name="Group 725"/>
          <p:cNvGrpSpPr>
            <a:grpSpLocks/>
          </p:cNvGrpSpPr>
          <p:nvPr/>
        </p:nvGrpSpPr>
        <p:grpSpPr bwMode="auto">
          <a:xfrm>
            <a:off x="214282" y="2071678"/>
            <a:ext cx="1571636" cy="1500198"/>
            <a:chOff x="2645" y="2312"/>
            <a:chExt cx="1440" cy="1153"/>
          </a:xfrm>
        </p:grpSpPr>
        <p:sp>
          <p:nvSpPr>
            <p:cNvPr id="114" name="Rectangle 726"/>
            <p:cNvSpPr>
              <a:spLocks noChangeArrowheads="1"/>
            </p:cNvSpPr>
            <p:nvPr/>
          </p:nvSpPr>
          <p:spPr bwMode="auto">
            <a:xfrm>
              <a:off x="2645" y="2450"/>
              <a:ext cx="1440" cy="923"/>
            </a:xfrm>
            <a:prstGeom prst="rect">
              <a:avLst/>
            </a:prstGeom>
            <a:solidFill>
              <a:srgbClr val="BBBBBB"/>
            </a:solidFill>
            <a:ln w="3175">
              <a:solidFill>
                <a:srgbClr val="000000"/>
              </a:solidFill>
              <a:miter lim="800000"/>
              <a:headEnd/>
              <a:tailEnd/>
            </a:ln>
          </p:spPr>
          <p:txBody>
            <a:bodyPr wrap="none" anchor="ctr">
              <a:spAutoFit/>
            </a:bodyPr>
            <a:lstStyle/>
            <a:p>
              <a:endParaRPr lang="zh-CN" altLang="en-US"/>
            </a:p>
          </p:txBody>
        </p:sp>
        <p:sp>
          <p:nvSpPr>
            <p:cNvPr id="115" name="Freeform 727"/>
            <p:cNvSpPr>
              <a:spLocks/>
            </p:cNvSpPr>
            <p:nvPr/>
          </p:nvSpPr>
          <p:spPr bwMode="auto">
            <a:xfrm>
              <a:off x="3250" y="2710"/>
              <a:ext cx="594" cy="321"/>
            </a:xfrm>
            <a:custGeom>
              <a:avLst/>
              <a:gdLst>
                <a:gd name="T0" fmla="*/ 281 w 594"/>
                <a:gd name="T1" fmla="*/ 26 h 321"/>
                <a:gd name="T2" fmla="*/ 234 w 594"/>
                <a:gd name="T3" fmla="*/ 72 h 321"/>
                <a:gd name="T4" fmla="*/ 193 w 594"/>
                <a:gd name="T5" fmla="*/ 113 h 321"/>
                <a:gd name="T6" fmla="*/ 104 w 594"/>
                <a:gd name="T7" fmla="*/ 108 h 321"/>
                <a:gd name="T8" fmla="*/ 36 w 594"/>
                <a:gd name="T9" fmla="*/ 41 h 321"/>
                <a:gd name="T10" fmla="*/ 16 w 594"/>
                <a:gd name="T11" fmla="*/ 0 h 321"/>
                <a:gd name="T12" fmla="*/ 10 w 594"/>
                <a:gd name="T13" fmla="*/ 20 h 321"/>
                <a:gd name="T14" fmla="*/ 31 w 594"/>
                <a:gd name="T15" fmla="*/ 46 h 321"/>
                <a:gd name="T16" fmla="*/ 62 w 594"/>
                <a:gd name="T17" fmla="*/ 82 h 321"/>
                <a:gd name="T18" fmla="*/ 125 w 594"/>
                <a:gd name="T19" fmla="*/ 134 h 321"/>
                <a:gd name="T20" fmla="*/ 156 w 594"/>
                <a:gd name="T21" fmla="*/ 144 h 321"/>
                <a:gd name="T22" fmla="*/ 187 w 594"/>
                <a:gd name="T23" fmla="*/ 134 h 321"/>
                <a:gd name="T24" fmla="*/ 239 w 594"/>
                <a:gd name="T25" fmla="*/ 113 h 321"/>
                <a:gd name="T26" fmla="*/ 219 w 594"/>
                <a:gd name="T27" fmla="*/ 144 h 321"/>
                <a:gd name="T28" fmla="*/ 187 w 594"/>
                <a:gd name="T29" fmla="*/ 170 h 321"/>
                <a:gd name="T30" fmla="*/ 229 w 594"/>
                <a:gd name="T31" fmla="*/ 144 h 321"/>
                <a:gd name="T32" fmla="*/ 255 w 594"/>
                <a:gd name="T33" fmla="*/ 129 h 321"/>
                <a:gd name="T34" fmla="*/ 239 w 594"/>
                <a:gd name="T35" fmla="*/ 160 h 321"/>
                <a:gd name="T36" fmla="*/ 213 w 594"/>
                <a:gd name="T37" fmla="*/ 175 h 321"/>
                <a:gd name="T38" fmla="*/ 229 w 594"/>
                <a:gd name="T39" fmla="*/ 170 h 321"/>
                <a:gd name="T40" fmla="*/ 250 w 594"/>
                <a:gd name="T41" fmla="*/ 160 h 321"/>
                <a:gd name="T42" fmla="*/ 276 w 594"/>
                <a:gd name="T43" fmla="*/ 124 h 321"/>
                <a:gd name="T44" fmla="*/ 286 w 594"/>
                <a:gd name="T45" fmla="*/ 113 h 321"/>
                <a:gd name="T46" fmla="*/ 286 w 594"/>
                <a:gd name="T47" fmla="*/ 134 h 321"/>
                <a:gd name="T48" fmla="*/ 333 w 594"/>
                <a:gd name="T49" fmla="*/ 119 h 321"/>
                <a:gd name="T50" fmla="*/ 385 w 594"/>
                <a:gd name="T51" fmla="*/ 103 h 321"/>
                <a:gd name="T52" fmla="*/ 406 w 594"/>
                <a:gd name="T53" fmla="*/ 144 h 321"/>
                <a:gd name="T54" fmla="*/ 401 w 594"/>
                <a:gd name="T55" fmla="*/ 196 h 321"/>
                <a:gd name="T56" fmla="*/ 406 w 594"/>
                <a:gd name="T57" fmla="*/ 243 h 321"/>
                <a:gd name="T58" fmla="*/ 395 w 594"/>
                <a:gd name="T59" fmla="*/ 320 h 321"/>
                <a:gd name="T60" fmla="*/ 437 w 594"/>
                <a:gd name="T61" fmla="*/ 263 h 321"/>
                <a:gd name="T62" fmla="*/ 395 w 594"/>
                <a:gd name="T63" fmla="*/ 222 h 321"/>
                <a:gd name="T64" fmla="*/ 437 w 594"/>
                <a:gd name="T65" fmla="*/ 181 h 321"/>
                <a:gd name="T66" fmla="*/ 432 w 594"/>
                <a:gd name="T67" fmla="*/ 72 h 321"/>
                <a:gd name="T68" fmla="*/ 520 w 594"/>
                <a:gd name="T69" fmla="*/ 57 h 321"/>
                <a:gd name="T70" fmla="*/ 572 w 594"/>
                <a:gd name="T71" fmla="*/ 88 h 321"/>
                <a:gd name="T72" fmla="*/ 562 w 594"/>
                <a:gd name="T73" fmla="*/ 150 h 321"/>
                <a:gd name="T74" fmla="*/ 562 w 594"/>
                <a:gd name="T75" fmla="*/ 196 h 321"/>
                <a:gd name="T76" fmla="*/ 572 w 594"/>
                <a:gd name="T77" fmla="*/ 108 h 321"/>
                <a:gd name="T78" fmla="*/ 593 w 594"/>
                <a:gd name="T79" fmla="*/ 51 h 321"/>
                <a:gd name="T80" fmla="*/ 291 w 594"/>
                <a:gd name="T81" fmla="*/ 0 h 3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94"/>
                <a:gd name="T124" fmla="*/ 0 h 321"/>
                <a:gd name="T125" fmla="*/ 594 w 594"/>
                <a:gd name="T126" fmla="*/ 321 h 3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94" h="321">
                  <a:moveTo>
                    <a:pt x="291" y="0"/>
                  </a:moveTo>
                  <a:lnTo>
                    <a:pt x="281" y="26"/>
                  </a:lnTo>
                  <a:lnTo>
                    <a:pt x="260" y="46"/>
                  </a:lnTo>
                  <a:lnTo>
                    <a:pt x="234" y="72"/>
                  </a:lnTo>
                  <a:lnTo>
                    <a:pt x="208" y="98"/>
                  </a:lnTo>
                  <a:lnTo>
                    <a:pt x="193" y="113"/>
                  </a:lnTo>
                  <a:lnTo>
                    <a:pt x="177" y="124"/>
                  </a:lnTo>
                  <a:lnTo>
                    <a:pt x="104" y="108"/>
                  </a:lnTo>
                  <a:lnTo>
                    <a:pt x="42" y="57"/>
                  </a:lnTo>
                  <a:lnTo>
                    <a:pt x="36" y="41"/>
                  </a:lnTo>
                  <a:lnTo>
                    <a:pt x="21" y="31"/>
                  </a:lnTo>
                  <a:lnTo>
                    <a:pt x="16" y="0"/>
                  </a:lnTo>
                  <a:lnTo>
                    <a:pt x="0" y="0"/>
                  </a:lnTo>
                  <a:lnTo>
                    <a:pt x="10" y="20"/>
                  </a:lnTo>
                  <a:lnTo>
                    <a:pt x="21" y="41"/>
                  </a:lnTo>
                  <a:lnTo>
                    <a:pt x="31" y="46"/>
                  </a:lnTo>
                  <a:lnTo>
                    <a:pt x="42" y="67"/>
                  </a:lnTo>
                  <a:lnTo>
                    <a:pt x="62" y="82"/>
                  </a:lnTo>
                  <a:lnTo>
                    <a:pt x="94" y="108"/>
                  </a:lnTo>
                  <a:lnTo>
                    <a:pt x="125" y="134"/>
                  </a:lnTo>
                  <a:lnTo>
                    <a:pt x="130" y="139"/>
                  </a:lnTo>
                  <a:lnTo>
                    <a:pt x="156" y="144"/>
                  </a:lnTo>
                  <a:lnTo>
                    <a:pt x="151" y="139"/>
                  </a:lnTo>
                  <a:lnTo>
                    <a:pt x="187" y="134"/>
                  </a:lnTo>
                  <a:lnTo>
                    <a:pt x="219" y="124"/>
                  </a:lnTo>
                  <a:lnTo>
                    <a:pt x="239" y="113"/>
                  </a:lnTo>
                  <a:lnTo>
                    <a:pt x="229" y="124"/>
                  </a:lnTo>
                  <a:lnTo>
                    <a:pt x="219" y="144"/>
                  </a:lnTo>
                  <a:lnTo>
                    <a:pt x="198" y="165"/>
                  </a:lnTo>
                  <a:lnTo>
                    <a:pt x="187" y="170"/>
                  </a:lnTo>
                  <a:lnTo>
                    <a:pt x="193" y="170"/>
                  </a:lnTo>
                  <a:lnTo>
                    <a:pt x="229" y="144"/>
                  </a:lnTo>
                  <a:lnTo>
                    <a:pt x="260" y="113"/>
                  </a:lnTo>
                  <a:lnTo>
                    <a:pt x="255" y="129"/>
                  </a:lnTo>
                  <a:lnTo>
                    <a:pt x="250" y="144"/>
                  </a:lnTo>
                  <a:lnTo>
                    <a:pt x="239" y="160"/>
                  </a:lnTo>
                  <a:lnTo>
                    <a:pt x="224" y="170"/>
                  </a:lnTo>
                  <a:lnTo>
                    <a:pt x="213" y="175"/>
                  </a:lnTo>
                  <a:lnTo>
                    <a:pt x="208" y="181"/>
                  </a:lnTo>
                  <a:lnTo>
                    <a:pt x="229" y="170"/>
                  </a:lnTo>
                  <a:lnTo>
                    <a:pt x="234" y="170"/>
                  </a:lnTo>
                  <a:lnTo>
                    <a:pt x="250" y="160"/>
                  </a:lnTo>
                  <a:lnTo>
                    <a:pt x="265" y="155"/>
                  </a:lnTo>
                  <a:lnTo>
                    <a:pt x="276" y="124"/>
                  </a:lnTo>
                  <a:lnTo>
                    <a:pt x="286" y="103"/>
                  </a:lnTo>
                  <a:lnTo>
                    <a:pt x="286" y="113"/>
                  </a:lnTo>
                  <a:lnTo>
                    <a:pt x="286" y="124"/>
                  </a:lnTo>
                  <a:lnTo>
                    <a:pt x="286" y="134"/>
                  </a:lnTo>
                  <a:lnTo>
                    <a:pt x="281" y="144"/>
                  </a:lnTo>
                  <a:lnTo>
                    <a:pt x="333" y="119"/>
                  </a:lnTo>
                  <a:lnTo>
                    <a:pt x="380" y="98"/>
                  </a:lnTo>
                  <a:lnTo>
                    <a:pt x="385" y="103"/>
                  </a:lnTo>
                  <a:lnTo>
                    <a:pt x="390" y="113"/>
                  </a:lnTo>
                  <a:lnTo>
                    <a:pt x="406" y="144"/>
                  </a:lnTo>
                  <a:lnTo>
                    <a:pt x="422" y="175"/>
                  </a:lnTo>
                  <a:lnTo>
                    <a:pt x="401" y="196"/>
                  </a:lnTo>
                  <a:lnTo>
                    <a:pt x="380" y="217"/>
                  </a:lnTo>
                  <a:lnTo>
                    <a:pt x="406" y="243"/>
                  </a:lnTo>
                  <a:lnTo>
                    <a:pt x="427" y="268"/>
                  </a:lnTo>
                  <a:lnTo>
                    <a:pt x="395" y="320"/>
                  </a:lnTo>
                  <a:lnTo>
                    <a:pt x="422" y="320"/>
                  </a:lnTo>
                  <a:lnTo>
                    <a:pt x="437" y="263"/>
                  </a:lnTo>
                  <a:lnTo>
                    <a:pt x="411" y="232"/>
                  </a:lnTo>
                  <a:lnTo>
                    <a:pt x="395" y="222"/>
                  </a:lnTo>
                  <a:lnTo>
                    <a:pt x="406" y="206"/>
                  </a:lnTo>
                  <a:lnTo>
                    <a:pt x="437" y="181"/>
                  </a:lnTo>
                  <a:lnTo>
                    <a:pt x="411" y="124"/>
                  </a:lnTo>
                  <a:lnTo>
                    <a:pt x="432" y="72"/>
                  </a:lnTo>
                  <a:lnTo>
                    <a:pt x="463" y="46"/>
                  </a:lnTo>
                  <a:lnTo>
                    <a:pt x="520" y="57"/>
                  </a:lnTo>
                  <a:lnTo>
                    <a:pt x="567" y="77"/>
                  </a:lnTo>
                  <a:lnTo>
                    <a:pt x="572" y="88"/>
                  </a:lnTo>
                  <a:lnTo>
                    <a:pt x="567" y="103"/>
                  </a:lnTo>
                  <a:lnTo>
                    <a:pt x="562" y="150"/>
                  </a:lnTo>
                  <a:lnTo>
                    <a:pt x="557" y="201"/>
                  </a:lnTo>
                  <a:lnTo>
                    <a:pt x="562" y="196"/>
                  </a:lnTo>
                  <a:lnTo>
                    <a:pt x="567" y="150"/>
                  </a:lnTo>
                  <a:lnTo>
                    <a:pt x="572" y="108"/>
                  </a:lnTo>
                  <a:lnTo>
                    <a:pt x="583" y="82"/>
                  </a:lnTo>
                  <a:lnTo>
                    <a:pt x="593" y="51"/>
                  </a:lnTo>
                  <a:lnTo>
                    <a:pt x="515" y="41"/>
                  </a:lnTo>
                  <a:lnTo>
                    <a:pt x="291" y="0"/>
                  </a:lnTo>
                  <a:close/>
                </a:path>
              </a:pathLst>
            </a:custGeom>
            <a:solidFill>
              <a:srgbClr val="888888"/>
            </a:solidFill>
            <a:ln w="3175">
              <a:solidFill>
                <a:srgbClr val="000000"/>
              </a:solidFill>
              <a:round/>
              <a:headEnd/>
              <a:tailEnd/>
            </a:ln>
          </p:spPr>
          <p:txBody>
            <a:bodyPr wrap="none" anchor="ctr">
              <a:spAutoFit/>
            </a:bodyPr>
            <a:lstStyle/>
            <a:p>
              <a:endParaRPr lang="zh-CN" altLang="en-US"/>
            </a:p>
          </p:txBody>
        </p:sp>
        <p:sp>
          <p:nvSpPr>
            <p:cNvPr id="116" name="Freeform 728"/>
            <p:cNvSpPr>
              <a:spLocks/>
            </p:cNvSpPr>
            <p:nvPr/>
          </p:nvSpPr>
          <p:spPr bwMode="auto">
            <a:xfrm>
              <a:off x="2729" y="2710"/>
              <a:ext cx="584" cy="662"/>
            </a:xfrm>
            <a:custGeom>
              <a:avLst/>
              <a:gdLst>
                <a:gd name="T0" fmla="*/ 552 w 584"/>
                <a:gd name="T1" fmla="*/ 46 h 662"/>
                <a:gd name="T2" fmla="*/ 521 w 584"/>
                <a:gd name="T3" fmla="*/ 0 h 662"/>
                <a:gd name="T4" fmla="*/ 282 w 584"/>
                <a:gd name="T5" fmla="*/ 98 h 662"/>
                <a:gd name="T6" fmla="*/ 266 w 584"/>
                <a:gd name="T7" fmla="*/ 181 h 662"/>
                <a:gd name="T8" fmla="*/ 229 w 584"/>
                <a:gd name="T9" fmla="*/ 263 h 662"/>
                <a:gd name="T10" fmla="*/ 157 w 584"/>
                <a:gd name="T11" fmla="*/ 336 h 662"/>
                <a:gd name="T12" fmla="*/ 110 w 584"/>
                <a:gd name="T13" fmla="*/ 413 h 662"/>
                <a:gd name="T14" fmla="*/ 47 w 584"/>
                <a:gd name="T15" fmla="*/ 511 h 662"/>
                <a:gd name="T16" fmla="*/ 11 w 584"/>
                <a:gd name="T17" fmla="*/ 568 h 662"/>
                <a:gd name="T18" fmla="*/ 26 w 584"/>
                <a:gd name="T19" fmla="*/ 553 h 662"/>
                <a:gd name="T20" fmla="*/ 63 w 584"/>
                <a:gd name="T21" fmla="*/ 537 h 662"/>
                <a:gd name="T22" fmla="*/ 84 w 584"/>
                <a:gd name="T23" fmla="*/ 511 h 662"/>
                <a:gd name="T24" fmla="*/ 120 w 584"/>
                <a:gd name="T25" fmla="*/ 568 h 662"/>
                <a:gd name="T26" fmla="*/ 136 w 584"/>
                <a:gd name="T27" fmla="*/ 558 h 662"/>
                <a:gd name="T28" fmla="*/ 105 w 584"/>
                <a:gd name="T29" fmla="*/ 522 h 662"/>
                <a:gd name="T30" fmla="*/ 146 w 584"/>
                <a:gd name="T31" fmla="*/ 537 h 662"/>
                <a:gd name="T32" fmla="*/ 120 w 584"/>
                <a:gd name="T33" fmla="*/ 516 h 662"/>
                <a:gd name="T34" fmla="*/ 146 w 584"/>
                <a:gd name="T35" fmla="*/ 516 h 662"/>
                <a:gd name="T36" fmla="*/ 115 w 584"/>
                <a:gd name="T37" fmla="*/ 496 h 662"/>
                <a:gd name="T38" fmla="*/ 136 w 584"/>
                <a:gd name="T39" fmla="*/ 496 h 662"/>
                <a:gd name="T40" fmla="*/ 162 w 584"/>
                <a:gd name="T41" fmla="*/ 496 h 662"/>
                <a:gd name="T42" fmla="*/ 141 w 584"/>
                <a:gd name="T43" fmla="*/ 480 h 662"/>
                <a:gd name="T44" fmla="*/ 136 w 584"/>
                <a:gd name="T45" fmla="*/ 475 h 662"/>
                <a:gd name="T46" fmla="*/ 193 w 584"/>
                <a:gd name="T47" fmla="*/ 506 h 662"/>
                <a:gd name="T48" fmla="*/ 209 w 584"/>
                <a:gd name="T49" fmla="*/ 511 h 662"/>
                <a:gd name="T50" fmla="*/ 167 w 584"/>
                <a:gd name="T51" fmla="*/ 475 h 662"/>
                <a:gd name="T52" fmla="*/ 282 w 584"/>
                <a:gd name="T53" fmla="*/ 491 h 662"/>
                <a:gd name="T54" fmla="*/ 115 w 584"/>
                <a:gd name="T55" fmla="*/ 449 h 662"/>
                <a:gd name="T56" fmla="*/ 214 w 584"/>
                <a:gd name="T57" fmla="*/ 454 h 662"/>
                <a:gd name="T58" fmla="*/ 209 w 584"/>
                <a:gd name="T59" fmla="*/ 444 h 662"/>
                <a:gd name="T60" fmla="*/ 172 w 584"/>
                <a:gd name="T61" fmla="*/ 434 h 662"/>
                <a:gd name="T62" fmla="*/ 276 w 584"/>
                <a:gd name="T63" fmla="*/ 454 h 662"/>
                <a:gd name="T64" fmla="*/ 240 w 584"/>
                <a:gd name="T65" fmla="*/ 372 h 662"/>
                <a:gd name="T66" fmla="*/ 292 w 584"/>
                <a:gd name="T67" fmla="*/ 434 h 662"/>
                <a:gd name="T68" fmla="*/ 308 w 584"/>
                <a:gd name="T69" fmla="*/ 387 h 662"/>
                <a:gd name="T70" fmla="*/ 292 w 584"/>
                <a:gd name="T71" fmla="*/ 372 h 662"/>
                <a:gd name="T72" fmla="*/ 292 w 584"/>
                <a:gd name="T73" fmla="*/ 372 h 662"/>
                <a:gd name="T74" fmla="*/ 198 w 584"/>
                <a:gd name="T75" fmla="*/ 320 h 662"/>
                <a:gd name="T76" fmla="*/ 318 w 584"/>
                <a:gd name="T77" fmla="*/ 341 h 662"/>
                <a:gd name="T78" fmla="*/ 354 w 584"/>
                <a:gd name="T79" fmla="*/ 511 h 662"/>
                <a:gd name="T80" fmla="*/ 516 w 584"/>
                <a:gd name="T81" fmla="*/ 661 h 662"/>
                <a:gd name="T82" fmla="*/ 583 w 584"/>
                <a:gd name="T83" fmla="*/ 103 h 66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4"/>
                <a:gd name="T127" fmla="*/ 0 h 662"/>
                <a:gd name="T128" fmla="*/ 584 w 584"/>
                <a:gd name="T129" fmla="*/ 662 h 66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4" h="662">
                  <a:moveTo>
                    <a:pt x="583" y="82"/>
                  </a:moveTo>
                  <a:lnTo>
                    <a:pt x="563" y="62"/>
                  </a:lnTo>
                  <a:lnTo>
                    <a:pt x="552" y="46"/>
                  </a:lnTo>
                  <a:lnTo>
                    <a:pt x="542" y="41"/>
                  </a:lnTo>
                  <a:lnTo>
                    <a:pt x="531" y="20"/>
                  </a:lnTo>
                  <a:lnTo>
                    <a:pt x="521" y="0"/>
                  </a:lnTo>
                  <a:lnTo>
                    <a:pt x="323" y="20"/>
                  </a:lnTo>
                  <a:lnTo>
                    <a:pt x="318" y="26"/>
                  </a:lnTo>
                  <a:lnTo>
                    <a:pt x="282" y="98"/>
                  </a:lnTo>
                  <a:lnTo>
                    <a:pt x="282" y="124"/>
                  </a:lnTo>
                  <a:lnTo>
                    <a:pt x="271" y="134"/>
                  </a:lnTo>
                  <a:lnTo>
                    <a:pt x="266" y="181"/>
                  </a:lnTo>
                  <a:lnTo>
                    <a:pt x="250" y="191"/>
                  </a:lnTo>
                  <a:lnTo>
                    <a:pt x="245" y="206"/>
                  </a:lnTo>
                  <a:lnTo>
                    <a:pt x="229" y="263"/>
                  </a:lnTo>
                  <a:lnTo>
                    <a:pt x="188" y="310"/>
                  </a:lnTo>
                  <a:lnTo>
                    <a:pt x="183" y="310"/>
                  </a:lnTo>
                  <a:lnTo>
                    <a:pt x="157" y="336"/>
                  </a:lnTo>
                  <a:lnTo>
                    <a:pt x="146" y="387"/>
                  </a:lnTo>
                  <a:lnTo>
                    <a:pt x="136" y="387"/>
                  </a:lnTo>
                  <a:lnTo>
                    <a:pt x="110" y="413"/>
                  </a:lnTo>
                  <a:lnTo>
                    <a:pt x="110" y="434"/>
                  </a:lnTo>
                  <a:lnTo>
                    <a:pt x="53" y="485"/>
                  </a:lnTo>
                  <a:lnTo>
                    <a:pt x="47" y="511"/>
                  </a:lnTo>
                  <a:lnTo>
                    <a:pt x="21" y="537"/>
                  </a:lnTo>
                  <a:lnTo>
                    <a:pt x="0" y="573"/>
                  </a:lnTo>
                  <a:lnTo>
                    <a:pt x="11" y="568"/>
                  </a:lnTo>
                  <a:lnTo>
                    <a:pt x="21" y="563"/>
                  </a:lnTo>
                  <a:lnTo>
                    <a:pt x="21" y="553"/>
                  </a:lnTo>
                  <a:lnTo>
                    <a:pt x="26" y="553"/>
                  </a:lnTo>
                  <a:lnTo>
                    <a:pt x="42" y="542"/>
                  </a:lnTo>
                  <a:lnTo>
                    <a:pt x="58" y="537"/>
                  </a:lnTo>
                  <a:lnTo>
                    <a:pt x="63" y="537"/>
                  </a:lnTo>
                  <a:lnTo>
                    <a:pt x="84" y="547"/>
                  </a:lnTo>
                  <a:lnTo>
                    <a:pt x="73" y="516"/>
                  </a:lnTo>
                  <a:lnTo>
                    <a:pt x="84" y="511"/>
                  </a:lnTo>
                  <a:lnTo>
                    <a:pt x="89" y="511"/>
                  </a:lnTo>
                  <a:lnTo>
                    <a:pt x="110" y="558"/>
                  </a:lnTo>
                  <a:lnTo>
                    <a:pt x="120" y="568"/>
                  </a:lnTo>
                  <a:lnTo>
                    <a:pt x="131" y="578"/>
                  </a:lnTo>
                  <a:lnTo>
                    <a:pt x="146" y="599"/>
                  </a:lnTo>
                  <a:lnTo>
                    <a:pt x="136" y="558"/>
                  </a:lnTo>
                  <a:lnTo>
                    <a:pt x="120" y="542"/>
                  </a:lnTo>
                  <a:lnTo>
                    <a:pt x="105" y="527"/>
                  </a:lnTo>
                  <a:lnTo>
                    <a:pt x="105" y="522"/>
                  </a:lnTo>
                  <a:lnTo>
                    <a:pt x="146" y="537"/>
                  </a:lnTo>
                  <a:lnTo>
                    <a:pt x="151" y="542"/>
                  </a:lnTo>
                  <a:lnTo>
                    <a:pt x="146" y="537"/>
                  </a:lnTo>
                  <a:lnTo>
                    <a:pt x="146" y="532"/>
                  </a:lnTo>
                  <a:lnTo>
                    <a:pt x="131" y="522"/>
                  </a:lnTo>
                  <a:lnTo>
                    <a:pt x="120" y="516"/>
                  </a:lnTo>
                  <a:lnTo>
                    <a:pt x="125" y="516"/>
                  </a:lnTo>
                  <a:lnTo>
                    <a:pt x="141" y="516"/>
                  </a:lnTo>
                  <a:lnTo>
                    <a:pt x="146" y="516"/>
                  </a:lnTo>
                  <a:lnTo>
                    <a:pt x="136" y="506"/>
                  </a:lnTo>
                  <a:lnTo>
                    <a:pt x="115" y="496"/>
                  </a:lnTo>
                  <a:lnTo>
                    <a:pt x="94" y="496"/>
                  </a:lnTo>
                  <a:lnTo>
                    <a:pt x="99" y="491"/>
                  </a:lnTo>
                  <a:lnTo>
                    <a:pt x="136" y="496"/>
                  </a:lnTo>
                  <a:lnTo>
                    <a:pt x="167" y="506"/>
                  </a:lnTo>
                  <a:lnTo>
                    <a:pt x="167" y="501"/>
                  </a:lnTo>
                  <a:lnTo>
                    <a:pt x="162" y="496"/>
                  </a:lnTo>
                  <a:lnTo>
                    <a:pt x="146" y="491"/>
                  </a:lnTo>
                  <a:lnTo>
                    <a:pt x="146" y="485"/>
                  </a:lnTo>
                  <a:lnTo>
                    <a:pt x="141" y="480"/>
                  </a:lnTo>
                  <a:lnTo>
                    <a:pt x="131" y="475"/>
                  </a:lnTo>
                  <a:lnTo>
                    <a:pt x="120" y="470"/>
                  </a:lnTo>
                  <a:lnTo>
                    <a:pt x="136" y="475"/>
                  </a:lnTo>
                  <a:lnTo>
                    <a:pt x="146" y="475"/>
                  </a:lnTo>
                  <a:lnTo>
                    <a:pt x="172" y="491"/>
                  </a:lnTo>
                  <a:lnTo>
                    <a:pt x="193" y="506"/>
                  </a:lnTo>
                  <a:lnTo>
                    <a:pt x="198" y="511"/>
                  </a:lnTo>
                  <a:lnTo>
                    <a:pt x="203" y="511"/>
                  </a:lnTo>
                  <a:lnTo>
                    <a:pt x="209" y="511"/>
                  </a:lnTo>
                  <a:lnTo>
                    <a:pt x="188" y="496"/>
                  </a:lnTo>
                  <a:lnTo>
                    <a:pt x="177" y="485"/>
                  </a:lnTo>
                  <a:lnTo>
                    <a:pt x="167" y="475"/>
                  </a:lnTo>
                  <a:lnTo>
                    <a:pt x="224" y="496"/>
                  </a:lnTo>
                  <a:lnTo>
                    <a:pt x="282" y="496"/>
                  </a:lnTo>
                  <a:lnTo>
                    <a:pt x="282" y="491"/>
                  </a:lnTo>
                  <a:lnTo>
                    <a:pt x="203" y="475"/>
                  </a:lnTo>
                  <a:lnTo>
                    <a:pt x="120" y="454"/>
                  </a:lnTo>
                  <a:lnTo>
                    <a:pt x="115" y="449"/>
                  </a:lnTo>
                  <a:lnTo>
                    <a:pt x="115" y="444"/>
                  </a:lnTo>
                  <a:lnTo>
                    <a:pt x="167" y="454"/>
                  </a:lnTo>
                  <a:lnTo>
                    <a:pt x="214" y="454"/>
                  </a:lnTo>
                  <a:lnTo>
                    <a:pt x="266" y="460"/>
                  </a:lnTo>
                  <a:lnTo>
                    <a:pt x="240" y="449"/>
                  </a:lnTo>
                  <a:lnTo>
                    <a:pt x="209" y="444"/>
                  </a:lnTo>
                  <a:lnTo>
                    <a:pt x="188" y="434"/>
                  </a:lnTo>
                  <a:lnTo>
                    <a:pt x="162" y="434"/>
                  </a:lnTo>
                  <a:lnTo>
                    <a:pt x="172" y="434"/>
                  </a:lnTo>
                  <a:lnTo>
                    <a:pt x="188" y="429"/>
                  </a:lnTo>
                  <a:lnTo>
                    <a:pt x="229" y="434"/>
                  </a:lnTo>
                  <a:lnTo>
                    <a:pt x="276" y="454"/>
                  </a:lnTo>
                  <a:lnTo>
                    <a:pt x="276" y="444"/>
                  </a:lnTo>
                  <a:lnTo>
                    <a:pt x="255" y="408"/>
                  </a:lnTo>
                  <a:lnTo>
                    <a:pt x="240" y="372"/>
                  </a:lnTo>
                  <a:lnTo>
                    <a:pt x="235" y="361"/>
                  </a:lnTo>
                  <a:lnTo>
                    <a:pt x="266" y="392"/>
                  </a:lnTo>
                  <a:lnTo>
                    <a:pt x="292" y="434"/>
                  </a:lnTo>
                  <a:lnTo>
                    <a:pt x="308" y="398"/>
                  </a:lnTo>
                  <a:lnTo>
                    <a:pt x="308" y="387"/>
                  </a:lnTo>
                  <a:lnTo>
                    <a:pt x="287" y="377"/>
                  </a:lnTo>
                  <a:lnTo>
                    <a:pt x="266" y="372"/>
                  </a:lnTo>
                  <a:lnTo>
                    <a:pt x="292" y="372"/>
                  </a:lnTo>
                  <a:lnTo>
                    <a:pt x="313" y="382"/>
                  </a:lnTo>
                  <a:lnTo>
                    <a:pt x="308" y="372"/>
                  </a:lnTo>
                  <a:lnTo>
                    <a:pt x="292" y="372"/>
                  </a:lnTo>
                  <a:lnTo>
                    <a:pt x="245" y="351"/>
                  </a:lnTo>
                  <a:lnTo>
                    <a:pt x="203" y="330"/>
                  </a:lnTo>
                  <a:lnTo>
                    <a:pt x="198" y="320"/>
                  </a:lnTo>
                  <a:lnTo>
                    <a:pt x="255" y="351"/>
                  </a:lnTo>
                  <a:lnTo>
                    <a:pt x="313" y="356"/>
                  </a:lnTo>
                  <a:lnTo>
                    <a:pt x="318" y="341"/>
                  </a:lnTo>
                  <a:lnTo>
                    <a:pt x="318" y="310"/>
                  </a:lnTo>
                  <a:lnTo>
                    <a:pt x="328" y="372"/>
                  </a:lnTo>
                  <a:lnTo>
                    <a:pt x="354" y="511"/>
                  </a:lnTo>
                  <a:lnTo>
                    <a:pt x="386" y="646"/>
                  </a:lnTo>
                  <a:lnTo>
                    <a:pt x="396" y="661"/>
                  </a:lnTo>
                  <a:lnTo>
                    <a:pt x="516" y="661"/>
                  </a:lnTo>
                  <a:lnTo>
                    <a:pt x="542" y="377"/>
                  </a:lnTo>
                  <a:lnTo>
                    <a:pt x="578" y="103"/>
                  </a:lnTo>
                  <a:lnTo>
                    <a:pt x="583" y="103"/>
                  </a:lnTo>
                  <a:lnTo>
                    <a:pt x="583" y="82"/>
                  </a:lnTo>
                  <a:close/>
                </a:path>
              </a:pathLst>
            </a:custGeom>
            <a:solidFill>
              <a:srgbClr val="888888"/>
            </a:solidFill>
            <a:ln w="3175">
              <a:solidFill>
                <a:srgbClr val="000000"/>
              </a:solidFill>
              <a:round/>
              <a:headEnd/>
              <a:tailEnd/>
            </a:ln>
          </p:spPr>
          <p:txBody>
            <a:bodyPr wrap="none" anchor="ctr">
              <a:spAutoFit/>
            </a:bodyPr>
            <a:lstStyle/>
            <a:p>
              <a:endParaRPr lang="zh-CN" altLang="en-US"/>
            </a:p>
          </p:txBody>
        </p:sp>
        <p:sp>
          <p:nvSpPr>
            <p:cNvPr id="117" name="Freeform 729"/>
            <p:cNvSpPr>
              <a:spLocks/>
            </p:cNvSpPr>
            <p:nvPr/>
          </p:nvSpPr>
          <p:spPr bwMode="auto">
            <a:xfrm>
              <a:off x="3396" y="3040"/>
              <a:ext cx="615" cy="420"/>
            </a:xfrm>
            <a:custGeom>
              <a:avLst/>
              <a:gdLst>
                <a:gd name="T0" fmla="*/ 510 w 615"/>
                <a:gd name="T1" fmla="*/ 0 h 420"/>
                <a:gd name="T2" fmla="*/ 343 w 615"/>
                <a:gd name="T3" fmla="*/ 0 h 420"/>
                <a:gd name="T4" fmla="*/ 213 w 615"/>
                <a:gd name="T5" fmla="*/ 47 h 420"/>
                <a:gd name="T6" fmla="*/ 187 w 615"/>
                <a:gd name="T7" fmla="*/ 140 h 420"/>
                <a:gd name="T8" fmla="*/ 145 w 615"/>
                <a:gd name="T9" fmla="*/ 228 h 420"/>
                <a:gd name="T10" fmla="*/ 99 w 615"/>
                <a:gd name="T11" fmla="*/ 310 h 420"/>
                <a:gd name="T12" fmla="*/ 31 w 615"/>
                <a:gd name="T13" fmla="*/ 378 h 420"/>
                <a:gd name="T14" fmla="*/ 328 w 615"/>
                <a:gd name="T15" fmla="*/ 419 h 420"/>
                <a:gd name="T16" fmla="*/ 400 w 615"/>
                <a:gd name="T17" fmla="*/ 388 h 420"/>
                <a:gd name="T18" fmla="*/ 385 w 615"/>
                <a:gd name="T19" fmla="*/ 367 h 420"/>
                <a:gd name="T20" fmla="*/ 374 w 615"/>
                <a:gd name="T21" fmla="*/ 341 h 420"/>
                <a:gd name="T22" fmla="*/ 380 w 615"/>
                <a:gd name="T23" fmla="*/ 336 h 420"/>
                <a:gd name="T24" fmla="*/ 406 w 615"/>
                <a:gd name="T25" fmla="*/ 362 h 420"/>
                <a:gd name="T26" fmla="*/ 416 w 615"/>
                <a:gd name="T27" fmla="*/ 383 h 420"/>
                <a:gd name="T28" fmla="*/ 426 w 615"/>
                <a:gd name="T29" fmla="*/ 378 h 420"/>
                <a:gd name="T30" fmla="*/ 374 w 615"/>
                <a:gd name="T31" fmla="*/ 326 h 420"/>
                <a:gd name="T32" fmla="*/ 359 w 615"/>
                <a:gd name="T33" fmla="*/ 290 h 420"/>
                <a:gd name="T34" fmla="*/ 374 w 615"/>
                <a:gd name="T35" fmla="*/ 279 h 420"/>
                <a:gd name="T36" fmla="*/ 380 w 615"/>
                <a:gd name="T37" fmla="*/ 269 h 420"/>
                <a:gd name="T38" fmla="*/ 395 w 615"/>
                <a:gd name="T39" fmla="*/ 269 h 420"/>
                <a:gd name="T40" fmla="*/ 416 w 615"/>
                <a:gd name="T41" fmla="*/ 279 h 420"/>
                <a:gd name="T42" fmla="*/ 437 w 615"/>
                <a:gd name="T43" fmla="*/ 290 h 420"/>
                <a:gd name="T44" fmla="*/ 473 w 615"/>
                <a:gd name="T45" fmla="*/ 300 h 420"/>
                <a:gd name="T46" fmla="*/ 473 w 615"/>
                <a:gd name="T47" fmla="*/ 295 h 420"/>
                <a:gd name="T48" fmla="*/ 442 w 615"/>
                <a:gd name="T49" fmla="*/ 290 h 420"/>
                <a:gd name="T50" fmla="*/ 432 w 615"/>
                <a:gd name="T51" fmla="*/ 279 h 420"/>
                <a:gd name="T52" fmla="*/ 426 w 615"/>
                <a:gd name="T53" fmla="*/ 264 h 420"/>
                <a:gd name="T54" fmla="*/ 437 w 615"/>
                <a:gd name="T55" fmla="*/ 248 h 420"/>
                <a:gd name="T56" fmla="*/ 458 w 615"/>
                <a:gd name="T57" fmla="*/ 254 h 420"/>
                <a:gd name="T58" fmla="*/ 479 w 615"/>
                <a:gd name="T59" fmla="*/ 254 h 420"/>
                <a:gd name="T60" fmla="*/ 505 w 615"/>
                <a:gd name="T61" fmla="*/ 269 h 420"/>
                <a:gd name="T62" fmla="*/ 499 w 615"/>
                <a:gd name="T63" fmla="*/ 259 h 420"/>
                <a:gd name="T64" fmla="*/ 479 w 615"/>
                <a:gd name="T65" fmla="*/ 233 h 420"/>
                <a:gd name="T66" fmla="*/ 510 w 615"/>
                <a:gd name="T67" fmla="*/ 228 h 420"/>
                <a:gd name="T68" fmla="*/ 562 w 615"/>
                <a:gd name="T69" fmla="*/ 145 h 420"/>
                <a:gd name="T70" fmla="*/ 603 w 615"/>
                <a:gd name="T71" fmla="*/ 52 h 420"/>
                <a:gd name="T72" fmla="*/ 588 w 615"/>
                <a:gd name="T73" fmla="*/ 0 h 420"/>
                <a:gd name="T74" fmla="*/ 562 w 615"/>
                <a:gd name="T75" fmla="*/ 0 h 42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15"/>
                <a:gd name="T115" fmla="*/ 0 h 420"/>
                <a:gd name="T116" fmla="*/ 615 w 615"/>
                <a:gd name="T117" fmla="*/ 420 h 42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15" h="420">
                  <a:moveTo>
                    <a:pt x="562" y="0"/>
                  </a:moveTo>
                  <a:lnTo>
                    <a:pt x="510" y="0"/>
                  </a:lnTo>
                  <a:lnTo>
                    <a:pt x="458" y="0"/>
                  </a:lnTo>
                  <a:lnTo>
                    <a:pt x="343" y="0"/>
                  </a:lnTo>
                  <a:lnTo>
                    <a:pt x="229" y="0"/>
                  </a:lnTo>
                  <a:lnTo>
                    <a:pt x="213" y="47"/>
                  </a:lnTo>
                  <a:lnTo>
                    <a:pt x="203" y="93"/>
                  </a:lnTo>
                  <a:lnTo>
                    <a:pt x="187" y="140"/>
                  </a:lnTo>
                  <a:lnTo>
                    <a:pt x="166" y="186"/>
                  </a:lnTo>
                  <a:lnTo>
                    <a:pt x="145" y="228"/>
                  </a:lnTo>
                  <a:lnTo>
                    <a:pt x="125" y="269"/>
                  </a:lnTo>
                  <a:lnTo>
                    <a:pt x="99" y="310"/>
                  </a:lnTo>
                  <a:lnTo>
                    <a:pt x="62" y="347"/>
                  </a:lnTo>
                  <a:lnTo>
                    <a:pt x="31" y="378"/>
                  </a:lnTo>
                  <a:lnTo>
                    <a:pt x="0" y="414"/>
                  </a:lnTo>
                  <a:lnTo>
                    <a:pt x="328" y="419"/>
                  </a:lnTo>
                  <a:lnTo>
                    <a:pt x="369" y="414"/>
                  </a:lnTo>
                  <a:lnTo>
                    <a:pt x="400" y="388"/>
                  </a:lnTo>
                  <a:lnTo>
                    <a:pt x="395" y="388"/>
                  </a:lnTo>
                  <a:lnTo>
                    <a:pt x="385" y="367"/>
                  </a:lnTo>
                  <a:lnTo>
                    <a:pt x="374" y="352"/>
                  </a:lnTo>
                  <a:lnTo>
                    <a:pt x="374" y="341"/>
                  </a:lnTo>
                  <a:lnTo>
                    <a:pt x="380" y="336"/>
                  </a:lnTo>
                  <a:lnTo>
                    <a:pt x="395" y="352"/>
                  </a:lnTo>
                  <a:lnTo>
                    <a:pt x="406" y="362"/>
                  </a:lnTo>
                  <a:lnTo>
                    <a:pt x="411" y="372"/>
                  </a:lnTo>
                  <a:lnTo>
                    <a:pt x="416" y="383"/>
                  </a:lnTo>
                  <a:lnTo>
                    <a:pt x="421" y="383"/>
                  </a:lnTo>
                  <a:lnTo>
                    <a:pt x="426" y="378"/>
                  </a:lnTo>
                  <a:lnTo>
                    <a:pt x="395" y="347"/>
                  </a:lnTo>
                  <a:lnTo>
                    <a:pt x="374" y="326"/>
                  </a:lnTo>
                  <a:lnTo>
                    <a:pt x="359" y="310"/>
                  </a:lnTo>
                  <a:lnTo>
                    <a:pt x="359" y="290"/>
                  </a:lnTo>
                  <a:lnTo>
                    <a:pt x="364" y="285"/>
                  </a:lnTo>
                  <a:lnTo>
                    <a:pt x="374" y="279"/>
                  </a:lnTo>
                  <a:lnTo>
                    <a:pt x="380" y="269"/>
                  </a:lnTo>
                  <a:lnTo>
                    <a:pt x="385" y="269"/>
                  </a:lnTo>
                  <a:lnTo>
                    <a:pt x="395" y="269"/>
                  </a:lnTo>
                  <a:lnTo>
                    <a:pt x="406" y="274"/>
                  </a:lnTo>
                  <a:lnTo>
                    <a:pt x="416" y="279"/>
                  </a:lnTo>
                  <a:lnTo>
                    <a:pt x="432" y="290"/>
                  </a:lnTo>
                  <a:lnTo>
                    <a:pt x="437" y="290"/>
                  </a:lnTo>
                  <a:lnTo>
                    <a:pt x="458" y="295"/>
                  </a:lnTo>
                  <a:lnTo>
                    <a:pt x="473" y="300"/>
                  </a:lnTo>
                  <a:lnTo>
                    <a:pt x="479" y="300"/>
                  </a:lnTo>
                  <a:lnTo>
                    <a:pt x="473" y="295"/>
                  </a:lnTo>
                  <a:lnTo>
                    <a:pt x="452" y="290"/>
                  </a:lnTo>
                  <a:lnTo>
                    <a:pt x="442" y="290"/>
                  </a:lnTo>
                  <a:lnTo>
                    <a:pt x="437" y="285"/>
                  </a:lnTo>
                  <a:lnTo>
                    <a:pt x="432" y="279"/>
                  </a:lnTo>
                  <a:lnTo>
                    <a:pt x="426" y="269"/>
                  </a:lnTo>
                  <a:lnTo>
                    <a:pt x="426" y="264"/>
                  </a:lnTo>
                  <a:lnTo>
                    <a:pt x="426" y="254"/>
                  </a:lnTo>
                  <a:lnTo>
                    <a:pt x="437" y="248"/>
                  </a:lnTo>
                  <a:lnTo>
                    <a:pt x="442" y="248"/>
                  </a:lnTo>
                  <a:lnTo>
                    <a:pt x="458" y="254"/>
                  </a:lnTo>
                  <a:lnTo>
                    <a:pt x="468" y="254"/>
                  </a:lnTo>
                  <a:lnTo>
                    <a:pt x="479" y="254"/>
                  </a:lnTo>
                  <a:lnTo>
                    <a:pt x="494" y="264"/>
                  </a:lnTo>
                  <a:lnTo>
                    <a:pt x="505" y="269"/>
                  </a:lnTo>
                  <a:lnTo>
                    <a:pt x="499" y="259"/>
                  </a:lnTo>
                  <a:lnTo>
                    <a:pt x="484" y="248"/>
                  </a:lnTo>
                  <a:lnTo>
                    <a:pt x="479" y="233"/>
                  </a:lnTo>
                  <a:lnTo>
                    <a:pt x="484" y="228"/>
                  </a:lnTo>
                  <a:lnTo>
                    <a:pt x="510" y="228"/>
                  </a:lnTo>
                  <a:lnTo>
                    <a:pt x="531" y="228"/>
                  </a:lnTo>
                  <a:lnTo>
                    <a:pt x="562" y="145"/>
                  </a:lnTo>
                  <a:lnTo>
                    <a:pt x="598" y="62"/>
                  </a:lnTo>
                  <a:lnTo>
                    <a:pt x="603" y="52"/>
                  </a:lnTo>
                  <a:lnTo>
                    <a:pt x="614" y="0"/>
                  </a:lnTo>
                  <a:lnTo>
                    <a:pt x="588" y="0"/>
                  </a:lnTo>
                  <a:lnTo>
                    <a:pt x="562" y="0"/>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18" name="Freeform 730"/>
            <p:cNvSpPr>
              <a:spLocks/>
            </p:cNvSpPr>
            <p:nvPr/>
          </p:nvSpPr>
          <p:spPr bwMode="auto">
            <a:xfrm>
              <a:off x="3461" y="2805"/>
              <a:ext cx="219" cy="564"/>
            </a:xfrm>
            <a:custGeom>
              <a:avLst/>
              <a:gdLst>
                <a:gd name="T0" fmla="*/ 5 w 219"/>
                <a:gd name="T1" fmla="*/ 563 h 564"/>
                <a:gd name="T2" fmla="*/ 5 w 219"/>
                <a:gd name="T3" fmla="*/ 563 h 564"/>
                <a:gd name="T4" fmla="*/ 31 w 219"/>
                <a:gd name="T5" fmla="*/ 532 h 564"/>
                <a:gd name="T6" fmla="*/ 52 w 219"/>
                <a:gd name="T7" fmla="*/ 501 h 564"/>
                <a:gd name="T8" fmla="*/ 119 w 219"/>
                <a:gd name="T9" fmla="*/ 367 h 564"/>
                <a:gd name="T10" fmla="*/ 151 w 219"/>
                <a:gd name="T11" fmla="*/ 279 h 564"/>
                <a:gd name="T12" fmla="*/ 161 w 219"/>
                <a:gd name="T13" fmla="*/ 222 h 564"/>
                <a:gd name="T14" fmla="*/ 187 w 219"/>
                <a:gd name="T15" fmla="*/ 222 h 564"/>
                <a:gd name="T16" fmla="*/ 218 w 219"/>
                <a:gd name="T17" fmla="*/ 171 h 564"/>
                <a:gd name="T18" fmla="*/ 198 w 219"/>
                <a:gd name="T19" fmla="*/ 145 h 564"/>
                <a:gd name="T20" fmla="*/ 171 w 219"/>
                <a:gd name="T21" fmla="*/ 119 h 564"/>
                <a:gd name="T22" fmla="*/ 192 w 219"/>
                <a:gd name="T23" fmla="*/ 99 h 564"/>
                <a:gd name="T24" fmla="*/ 213 w 219"/>
                <a:gd name="T25" fmla="*/ 78 h 564"/>
                <a:gd name="T26" fmla="*/ 198 w 219"/>
                <a:gd name="T27" fmla="*/ 42 h 564"/>
                <a:gd name="T28" fmla="*/ 182 w 219"/>
                <a:gd name="T29" fmla="*/ 16 h 564"/>
                <a:gd name="T30" fmla="*/ 182 w 219"/>
                <a:gd name="T31" fmla="*/ 11 h 564"/>
                <a:gd name="T32" fmla="*/ 177 w 219"/>
                <a:gd name="T33" fmla="*/ 6 h 564"/>
                <a:gd name="T34" fmla="*/ 171 w 219"/>
                <a:gd name="T35" fmla="*/ 0 h 564"/>
                <a:gd name="T36" fmla="*/ 125 w 219"/>
                <a:gd name="T37" fmla="*/ 21 h 564"/>
                <a:gd name="T38" fmla="*/ 73 w 219"/>
                <a:gd name="T39" fmla="*/ 47 h 564"/>
                <a:gd name="T40" fmla="*/ 78 w 219"/>
                <a:gd name="T41" fmla="*/ 37 h 564"/>
                <a:gd name="T42" fmla="*/ 78 w 219"/>
                <a:gd name="T43" fmla="*/ 26 h 564"/>
                <a:gd name="T44" fmla="*/ 78 w 219"/>
                <a:gd name="T45" fmla="*/ 16 h 564"/>
                <a:gd name="T46" fmla="*/ 78 w 219"/>
                <a:gd name="T47" fmla="*/ 6 h 564"/>
                <a:gd name="T48" fmla="*/ 73 w 219"/>
                <a:gd name="T49" fmla="*/ 21 h 564"/>
                <a:gd name="T50" fmla="*/ 62 w 219"/>
                <a:gd name="T51" fmla="*/ 37 h 564"/>
                <a:gd name="T52" fmla="*/ 57 w 219"/>
                <a:gd name="T53" fmla="*/ 52 h 564"/>
                <a:gd name="T54" fmla="*/ 57 w 219"/>
                <a:gd name="T55" fmla="*/ 57 h 564"/>
                <a:gd name="T56" fmla="*/ 57 w 219"/>
                <a:gd name="T57" fmla="*/ 68 h 564"/>
                <a:gd name="T58" fmla="*/ 57 w 219"/>
                <a:gd name="T59" fmla="*/ 68 h 564"/>
                <a:gd name="T60" fmla="*/ 52 w 219"/>
                <a:gd name="T61" fmla="*/ 78 h 564"/>
                <a:gd name="T62" fmla="*/ 31 w 219"/>
                <a:gd name="T63" fmla="*/ 274 h 564"/>
                <a:gd name="T64" fmla="*/ 0 w 219"/>
                <a:gd name="T65" fmla="*/ 465 h 564"/>
                <a:gd name="T66" fmla="*/ 0 w 219"/>
                <a:gd name="T67" fmla="*/ 476 h 564"/>
                <a:gd name="T68" fmla="*/ 0 w 219"/>
                <a:gd name="T69" fmla="*/ 532 h 564"/>
                <a:gd name="T70" fmla="*/ 0 w 219"/>
                <a:gd name="T71" fmla="*/ 543 h 564"/>
                <a:gd name="T72" fmla="*/ 0 w 219"/>
                <a:gd name="T73" fmla="*/ 558 h 564"/>
                <a:gd name="T74" fmla="*/ 5 w 219"/>
                <a:gd name="T75" fmla="*/ 563 h 564"/>
                <a:gd name="T76" fmla="*/ 5 w 219"/>
                <a:gd name="T77" fmla="*/ 563 h 5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19"/>
                <a:gd name="T118" fmla="*/ 0 h 564"/>
                <a:gd name="T119" fmla="*/ 219 w 219"/>
                <a:gd name="T120" fmla="*/ 564 h 56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19" h="564">
                  <a:moveTo>
                    <a:pt x="5" y="563"/>
                  </a:moveTo>
                  <a:lnTo>
                    <a:pt x="5" y="563"/>
                  </a:lnTo>
                  <a:lnTo>
                    <a:pt x="31" y="532"/>
                  </a:lnTo>
                  <a:lnTo>
                    <a:pt x="52" y="501"/>
                  </a:lnTo>
                  <a:lnTo>
                    <a:pt x="119" y="367"/>
                  </a:lnTo>
                  <a:lnTo>
                    <a:pt x="151" y="279"/>
                  </a:lnTo>
                  <a:lnTo>
                    <a:pt x="161" y="222"/>
                  </a:lnTo>
                  <a:lnTo>
                    <a:pt x="187" y="222"/>
                  </a:lnTo>
                  <a:lnTo>
                    <a:pt x="218" y="171"/>
                  </a:lnTo>
                  <a:lnTo>
                    <a:pt x="198" y="145"/>
                  </a:lnTo>
                  <a:lnTo>
                    <a:pt x="171" y="119"/>
                  </a:lnTo>
                  <a:lnTo>
                    <a:pt x="192" y="99"/>
                  </a:lnTo>
                  <a:lnTo>
                    <a:pt x="213" y="78"/>
                  </a:lnTo>
                  <a:lnTo>
                    <a:pt x="198" y="42"/>
                  </a:lnTo>
                  <a:lnTo>
                    <a:pt x="182" y="16"/>
                  </a:lnTo>
                  <a:lnTo>
                    <a:pt x="182" y="11"/>
                  </a:lnTo>
                  <a:lnTo>
                    <a:pt x="177" y="6"/>
                  </a:lnTo>
                  <a:lnTo>
                    <a:pt x="171" y="0"/>
                  </a:lnTo>
                  <a:lnTo>
                    <a:pt x="125" y="21"/>
                  </a:lnTo>
                  <a:lnTo>
                    <a:pt x="73" y="47"/>
                  </a:lnTo>
                  <a:lnTo>
                    <a:pt x="78" y="37"/>
                  </a:lnTo>
                  <a:lnTo>
                    <a:pt x="78" y="26"/>
                  </a:lnTo>
                  <a:lnTo>
                    <a:pt x="78" y="16"/>
                  </a:lnTo>
                  <a:lnTo>
                    <a:pt x="78" y="6"/>
                  </a:lnTo>
                  <a:lnTo>
                    <a:pt x="73" y="21"/>
                  </a:lnTo>
                  <a:lnTo>
                    <a:pt x="62" y="37"/>
                  </a:lnTo>
                  <a:lnTo>
                    <a:pt x="57" y="52"/>
                  </a:lnTo>
                  <a:lnTo>
                    <a:pt x="57" y="57"/>
                  </a:lnTo>
                  <a:lnTo>
                    <a:pt x="57" y="68"/>
                  </a:lnTo>
                  <a:lnTo>
                    <a:pt x="52" y="78"/>
                  </a:lnTo>
                  <a:lnTo>
                    <a:pt x="31" y="274"/>
                  </a:lnTo>
                  <a:lnTo>
                    <a:pt x="0" y="465"/>
                  </a:lnTo>
                  <a:lnTo>
                    <a:pt x="0" y="476"/>
                  </a:lnTo>
                  <a:lnTo>
                    <a:pt x="0" y="532"/>
                  </a:lnTo>
                  <a:lnTo>
                    <a:pt x="0" y="543"/>
                  </a:lnTo>
                  <a:lnTo>
                    <a:pt x="0" y="558"/>
                  </a:lnTo>
                  <a:lnTo>
                    <a:pt x="5" y="563"/>
                  </a:lnTo>
                  <a:close/>
                </a:path>
              </a:pathLst>
            </a:custGeom>
            <a:solidFill>
              <a:srgbClr val="888888"/>
            </a:solidFill>
            <a:ln w="3175">
              <a:solidFill>
                <a:srgbClr val="000000"/>
              </a:solidFill>
              <a:round/>
              <a:headEnd/>
              <a:tailEnd/>
            </a:ln>
          </p:spPr>
          <p:txBody>
            <a:bodyPr wrap="none" anchor="ctr">
              <a:spAutoFit/>
            </a:bodyPr>
            <a:lstStyle/>
            <a:p>
              <a:endParaRPr lang="zh-CN" altLang="en-US"/>
            </a:p>
          </p:txBody>
        </p:sp>
        <p:sp>
          <p:nvSpPr>
            <p:cNvPr id="119" name="Freeform 731"/>
            <p:cNvSpPr>
              <a:spLocks/>
            </p:cNvSpPr>
            <p:nvPr/>
          </p:nvSpPr>
          <p:spPr bwMode="auto">
            <a:xfrm>
              <a:off x="2943" y="2813"/>
              <a:ext cx="381" cy="559"/>
            </a:xfrm>
            <a:custGeom>
              <a:avLst/>
              <a:gdLst>
                <a:gd name="T0" fmla="*/ 380 w 381"/>
                <a:gd name="T1" fmla="*/ 558 h 559"/>
                <a:gd name="T2" fmla="*/ 369 w 381"/>
                <a:gd name="T3" fmla="*/ 558 h 559"/>
                <a:gd name="T4" fmla="*/ 333 w 381"/>
                <a:gd name="T5" fmla="*/ 558 h 559"/>
                <a:gd name="T6" fmla="*/ 333 w 381"/>
                <a:gd name="T7" fmla="*/ 413 h 559"/>
                <a:gd name="T8" fmla="*/ 343 w 381"/>
                <a:gd name="T9" fmla="*/ 274 h 559"/>
                <a:gd name="T10" fmla="*/ 369 w 381"/>
                <a:gd name="T11" fmla="*/ 0 h 559"/>
                <a:gd name="T12" fmla="*/ 364 w 381"/>
                <a:gd name="T13" fmla="*/ 0 h 559"/>
                <a:gd name="T14" fmla="*/ 328 w 381"/>
                <a:gd name="T15" fmla="*/ 264 h 559"/>
                <a:gd name="T16" fmla="*/ 302 w 381"/>
                <a:gd name="T17" fmla="*/ 558 h 559"/>
                <a:gd name="T18" fmla="*/ 151 w 381"/>
                <a:gd name="T19" fmla="*/ 558 h 559"/>
                <a:gd name="T20" fmla="*/ 0 w 381"/>
                <a:gd name="T21" fmla="*/ 558 h 559"/>
                <a:gd name="T22" fmla="*/ 0 w 381"/>
                <a:gd name="T23" fmla="*/ 558 h 559"/>
                <a:gd name="T24" fmla="*/ 380 w 381"/>
                <a:gd name="T25" fmla="*/ 558 h 559"/>
                <a:gd name="T26" fmla="*/ 380 w 381"/>
                <a:gd name="T27" fmla="*/ 558 h 5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1"/>
                <a:gd name="T43" fmla="*/ 0 h 559"/>
                <a:gd name="T44" fmla="*/ 381 w 381"/>
                <a:gd name="T45" fmla="*/ 559 h 5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1" h="559">
                  <a:moveTo>
                    <a:pt x="380" y="558"/>
                  </a:moveTo>
                  <a:lnTo>
                    <a:pt x="369" y="558"/>
                  </a:lnTo>
                  <a:lnTo>
                    <a:pt x="333" y="558"/>
                  </a:lnTo>
                  <a:lnTo>
                    <a:pt x="333" y="413"/>
                  </a:lnTo>
                  <a:lnTo>
                    <a:pt x="343" y="274"/>
                  </a:lnTo>
                  <a:lnTo>
                    <a:pt x="369" y="0"/>
                  </a:lnTo>
                  <a:lnTo>
                    <a:pt x="364" y="0"/>
                  </a:lnTo>
                  <a:lnTo>
                    <a:pt x="328" y="264"/>
                  </a:lnTo>
                  <a:lnTo>
                    <a:pt x="302" y="558"/>
                  </a:lnTo>
                  <a:lnTo>
                    <a:pt x="151" y="558"/>
                  </a:lnTo>
                  <a:lnTo>
                    <a:pt x="0" y="558"/>
                  </a:lnTo>
                  <a:lnTo>
                    <a:pt x="380" y="558"/>
                  </a:lnTo>
                  <a:close/>
                </a:path>
              </a:pathLst>
            </a:custGeom>
            <a:solidFill>
              <a:srgbClr val="888888"/>
            </a:solidFill>
            <a:ln w="3175">
              <a:solidFill>
                <a:srgbClr val="000000"/>
              </a:solidFill>
              <a:round/>
              <a:headEnd/>
              <a:tailEnd/>
            </a:ln>
          </p:spPr>
          <p:txBody>
            <a:bodyPr wrap="none" anchor="ctr">
              <a:spAutoFit/>
            </a:bodyPr>
            <a:lstStyle/>
            <a:p>
              <a:endParaRPr lang="zh-CN" altLang="en-US"/>
            </a:p>
          </p:txBody>
        </p:sp>
        <p:sp>
          <p:nvSpPr>
            <p:cNvPr id="120" name="Freeform 732"/>
            <p:cNvSpPr>
              <a:spLocks/>
            </p:cNvSpPr>
            <p:nvPr/>
          </p:nvSpPr>
          <p:spPr bwMode="auto">
            <a:xfrm>
              <a:off x="3187" y="2312"/>
              <a:ext cx="371" cy="497"/>
            </a:xfrm>
            <a:custGeom>
              <a:avLst/>
              <a:gdLst>
                <a:gd name="T0" fmla="*/ 323 w 371"/>
                <a:gd name="T1" fmla="*/ 41 h 497"/>
                <a:gd name="T2" fmla="*/ 261 w 371"/>
                <a:gd name="T3" fmla="*/ 5 h 497"/>
                <a:gd name="T4" fmla="*/ 198 w 371"/>
                <a:gd name="T5" fmla="*/ 5 h 497"/>
                <a:gd name="T6" fmla="*/ 115 w 371"/>
                <a:gd name="T7" fmla="*/ 5 h 497"/>
                <a:gd name="T8" fmla="*/ 73 w 371"/>
                <a:gd name="T9" fmla="*/ 26 h 497"/>
                <a:gd name="T10" fmla="*/ 47 w 371"/>
                <a:gd name="T11" fmla="*/ 31 h 497"/>
                <a:gd name="T12" fmla="*/ 6 w 371"/>
                <a:gd name="T13" fmla="*/ 93 h 497"/>
                <a:gd name="T14" fmla="*/ 11 w 371"/>
                <a:gd name="T15" fmla="*/ 263 h 497"/>
                <a:gd name="T16" fmla="*/ 32 w 371"/>
                <a:gd name="T17" fmla="*/ 284 h 497"/>
                <a:gd name="T18" fmla="*/ 42 w 371"/>
                <a:gd name="T19" fmla="*/ 263 h 497"/>
                <a:gd name="T20" fmla="*/ 53 w 371"/>
                <a:gd name="T21" fmla="*/ 207 h 497"/>
                <a:gd name="T22" fmla="*/ 58 w 371"/>
                <a:gd name="T23" fmla="*/ 191 h 497"/>
                <a:gd name="T24" fmla="*/ 73 w 371"/>
                <a:gd name="T25" fmla="*/ 150 h 497"/>
                <a:gd name="T26" fmla="*/ 68 w 371"/>
                <a:gd name="T27" fmla="*/ 129 h 497"/>
                <a:gd name="T28" fmla="*/ 84 w 371"/>
                <a:gd name="T29" fmla="*/ 108 h 497"/>
                <a:gd name="T30" fmla="*/ 125 w 371"/>
                <a:gd name="T31" fmla="*/ 129 h 497"/>
                <a:gd name="T32" fmla="*/ 146 w 371"/>
                <a:gd name="T33" fmla="*/ 139 h 497"/>
                <a:gd name="T34" fmla="*/ 229 w 371"/>
                <a:gd name="T35" fmla="*/ 181 h 497"/>
                <a:gd name="T36" fmla="*/ 219 w 371"/>
                <a:gd name="T37" fmla="*/ 191 h 497"/>
                <a:gd name="T38" fmla="*/ 125 w 371"/>
                <a:gd name="T39" fmla="*/ 207 h 497"/>
                <a:gd name="T40" fmla="*/ 235 w 371"/>
                <a:gd name="T41" fmla="*/ 201 h 497"/>
                <a:gd name="T42" fmla="*/ 240 w 371"/>
                <a:gd name="T43" fmla="*/ 212 h 497"/>
                <a:gd name="T44" fmla="*/ 167 w 371"/>
                <a:gd name="T45" fmla="*/ 217 h 497"/>
                <a:gd name="T46" fmla="*/ 229 w 371"/>
                <a:gd name="T47" fmla="*/ 222 h 497"/>
                <a:gd name="T48" fmla="*/ 266 w 371"/>
                <a:gd name="T49" fmla="*/ 238 h 497"/>
                <a:gd name="T50" fmla="*/ 261 w 371"/>
                <a:gd name="T51" fmla="*/ 253 h 497"/>
                <a:gd name="T52" fmla="*/ 229 w 371"/>
                <a:gd name="T53" fmla="*/ 294 h 497"/>
                <a:gd name="T54" fmla="*/ 214 w 371"/>
                <a:gd name="T55" fmla="*/ 300 h 497"/>
                <a:gd name="T56" fmla="*/ 203 w 371"/>
                <a:gd name="T57" fmla="*/ 341 h 497"/>
                <a:gd name="T58" fmla="*/ 188 w 371"/>
                <a:gd name="T59" fmla="*/ 393 h 497"/>
                <a:gd name="T60" fmla="*/ 188 w 371"/>
                <a:gd name="T61" fmla="*/ 398 h 497"/>
                <a:gd name="T62" fmla="*/ 209 w 371"/>
                <a:gd name="T63" fmla="*/ 346 h 497"/>
                <a:gd name="T64" fmla="*/ 229 w 371"/>
                <a:gd name="T65" fmla="*/ 346 h 497"/>
                <a:gd name="T66" fmla="*/ 245 w 371"/>
                <a:gd name="T67" fmla="*/ 398 h 497"/>
                <a:gd name="T68" fmla="*/ 224 w 371"/>
                <a:gd name="T69" fmla="*/ 398 h 497"/>
                <a:gd name="T70" fmla="*/ 219 w 371"/>
                <a:gd name="T71" fmla="*/ 403 h 497"/>
                <a:gd name="T72" fmla="*/ 235 w 371"/>
                <a:gd name="T73" fmla="*/ 424 h 497"/>
                <a:gd name="T74" fmla="*/ 250 w 371"/>
                <a:gd name="T75" fmla="*/ 429 h 497"/>
                <a:gd name="T76" fmla="*/ 235 w 371"/>
                <a:gd name="T77" fmla="*/ 444 h 497"/>
                <a:gd name="T78" fmla="*/ 167 w 371"/>
                <a:gd name="T79" fmla="*/ 449 h 497"/>
                <a:gd name="T80" fmla="*/ 229 w 371"/>
                <a:gd name="T81" fmla="*/ 449 h 497"/>
                <a:gd name="T82" fmla="*/ 261 w 371"/>
                <a:gd name="T83" fmla="*/ 460 h 497"/>
                <a:gd name="T84" fmla="*/ 224 w 371"/>
                <a:gd name="T85" fmla="*/ 465 h 497"/>
                <a:gd name="T86" fmla="*/ 209 w 371"/>
                <a:gd name="T87" fmla="*/ 486 h 497"/>
                <a:gd name="T88" fmla="*/ 271 w 371"/>
                <a:gd name="T89" fmla="*/ 486 h 497"/>
                <a:gd name="T90" fmla="*/ 297 w 371"/>
                <a:gd name="T91" fmla="*/ 470 h 497"/>
                <a:gd name="T92" fmla="*/ 354 w 371"/>
                <a:gd name="T93" fmla="*/ 398 h 497"/>
                <a:gd name="T94" fmla="*/ 349 w 371"/>
                <a:gd name="T95" fmla="*/ 336 h 497"/>
                <a:gd name="T96" fmla="*/ 354 w 371"/>
                <a:gd name="T97" fmla="*/ 300 h 497"/>
                <a:gd name="T98" fmla="*/ 370 w 371"/>
                <a:gd name="T99" fmla="*/ 248 h 497"/>
                <a:gd name="T100" fmla="*/ 354 w 371"/>
                <a:gd name="T101" fmla="*/ 150 h 4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71"/>
                <a:gd name="T154" fmla="*/ 0 h 497"/>
                <a:gd name="T155" fmla="*/ 371 w 371"/>
                <a:gd name="T156" fmla="*/ 497 h 4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71" h="497">
                  <a:moveTo>
                    <a:pt x="354" y="150"/>
                  </a:moveTo>
                  <a:lnTo>
                    <a:pt x="344" y="93"/>
                  </a:lnTo>
                  <a:lnTo>
                    <a:pt x="323" y="41"/>
                  </a:lnTo>
                  <a:lnTo>
                    <a:pt x="308" y="10"/>
                  </a:lnTo>
                  <a:lnTo>
                    <a:pt x="271" y="10"/>
                  </a:lnTo>
                  <a:lnTo>
                    <a:pt x="261" y="5"/>
                  </a:lnTo>
                  <a:lnTo>
                    <a:pt x="250" y="0"/>
                  </a:lnTo>
                  <a:lnTo>
                    <a:pt x="240" y="0"/>
                  </a:lnTo>
                  <a:lnTo>
                    <a:pt x="198" y="5"/>
                  </a:lnTo>
                  <a:lnTo>
                    <a:pt x="151" y="0"/>
                  </a:lnTo>
                  <a:lnTo>
                    <a:pt x="136" y="5"/>
                  </a:lnTo>
                  <a:lnTo>
                    <a:pt x="115" y="5"/>
                  </a:lnTo>
                  <a:lnTo>
                    <a:pt x="99" y="5"/>
                  </a:lnTo>
                  <a:lnTo>
                    <a:pt x="84" y="21"/>
                  </a:lnTo>
                  <a:lnTo>
                    <a:pt x="73" y="26"/>
                  </a:lnTo>
                  <a:lnTo>
                    <a:pt x="58" y="36"/>
                  </a:lnTo>
                  <a:lnTo>
                    <a:pt x="53" y="36"/>
                  </a:lnTo>
                  <a:lnTo>
                    <a:pt x="47" y="31"/>
                  </a:lnTo>
                  <a:lnTo>
                    <a:pt x="42" y="31"/>
                  </a:lnTo>
                  <a:lnTo>
                    <a:pt x="21" y="67"/>
                  </a:lnTo>
                  <a:lnTo>
                    <a:pt x="6" y="93"/>
                  </a:lnTo>
                  <a:lnTo>
                    <a:pt x="0" y="98"/>
                  </a:lnTo>
                  <a:lnTo>
                    <a:pt x="6" y="155"/>
                  </a:lnTo>
                  <a:lnTo>
                    <a:pt x="11" y="263"/>
                  </a:lnTo>
                  <a:lnTo>
                    <a:pt x="16" y="263"/>
                  </a:lnTo>
                  <a:lnTo>
                    <a:pt x="21" y="269"/>
                  </a:lnTo>
                  <a:lnTo>
                    <a:pt x="32" y="284"/>
                  </a:lnTo>
                  <a:lnTo>
                    <a:pt x="42" y="300"/>
                  </a:lnTo>
                  <a:lnTo>
                    <a:pt x="42" y="289"/>
                  </a:lnTo>
                  <a:lnTo>
                    <a:pt x="42" y="263"/>
                  </a:lnTo>
                  <a:lnTo>
                    <a:pt x="42" y="232"/>
                  </a:lnTo>
                  <a:lnTo>
                    <a:pt x="53" y="207"/>
                  </a:lnTo>
                  <a:lnTo>
                    <a:pt x="47" y="196"/>
                  </a:lnTo>
                  <a:lnTo>
                    <a:pt x="53" y="191"/>
                  </a:lnTo>
                  <a:lnTo>
                    <a:pt x="58" y="191"/>
                  </a:lnTo>
                  <a:lnTo>
                    <a:pt x="63" y="176"/>
                  </a:lnTo>
                  <a:lnTo>
                    <a:pt x="68" y="165"/>
                  </a:lnTo>
                  <a:lnTo>
                    <a:pt x="73" y="150"/>
                  </a:lnTo>
                  <a:lnTo>
                    <a:pt x="63" y="145"/>
                  </a:lnTo>
                  <a:lnTo>
                    <a:pt x="63" y="139"/>
                  </a:lnTo>
                  <a:lnTo>
                    <a:pt x="68" y="129"/>
                  </a:lnTo>
                  <a:lnTo>
                    <a:pt x="73" y="119"/>
                  </a:lnTo>
                  <a:lnTo>
                    <a:pt x="79" y="108"/>
                  </a:lnTo>
                  <a:lnTo>
                    <a:pt x="84" y="108"/>
                  </a:lnTo>
                  <a:lnTo>
                    <a:pt x="99" y="119"/>
                  </a:lnTo>
                  <a:lnTo>
                    <a:pt x="105" y="114"/>
                  </a:lnTo>
                  <a:lnTo>
                    <a:pt x="125" y="129"/>
                  </a:lnTo>
                  <a:lnTo>
                    <a:pt x="131" y="129"/>
                  </a:lnTo>
                  <a:lnTo>
                    <a:pt x="136" y="129"/>
                  </a:lnTo>
                  <a:lnTo>
                    <a:pt x="146" y="139"/>
                  </a:lnTo>
                  <a:lnTo>
                    <a:pt x="151" y="139"/>
                  </a:lnTo>
                  <a:lnTo>
                    <a:pt x="209" y="165"/>
                  </a:lnTo>
                  <a:lnTo>
                    <a:pt x="229" y="181"/>
                  </a:lnTo>
                  <a:lnTo>
                    <a:pt x="229" y="186"/>
                  </a:lnTo>
                  <a:lnTo>
                    <a:pt x="229" y="191"/>
                  </a:lnTo>
                  <a:lnTo>
                    <a:pt x="219" y="191"/>
                  </a:lnTo>
                  <a:lnTo>
                    <a:pt x="188" y="196"/>
                  </a:lnTo>
                  <a:lnTo>
                    <a:pt x="146" y="196"/>
                  </a:lnTo>
                  <a:lnTo>
                    <a:pt x="125" y="207"/>
                  </a:lnTo>
                  <a:lnTo>
                    <a:pt x="177" y="201"/>
                  </a:lnTo>
                  <a:lnTo>
                    <a:pt x="229" y="196"/>
                  </a:lnTo>
                  <a:lnTo>
                    <a:pt x="235" y="201"/>
                  </a:lnTo>
                  <a:lnTo>
                    <a:pt x="240" y="207"/>
                  </a:lnTo>
                  <a:lnTo>
                    <a:pt x="245" y="212"/>
                  </a:lnTo>
                  <a:lnTo>
                    <a:pt x="240" y="212"/>
                  </a:lnTo>
                  <a:lnTo>
                    <a:pt x="229" y="217"/>
                  </a:lnTo>
                  <a:lnTo>
                    <a:pt x="209" y="217"/>
                  </a:lnTo>
                  <a:lnTo>
                    <a:pt x="167" y="217"/>
                  </a:lnTo>
                  <a:lnTo>
                    <a:pt x="125" y="227"/>
                  </a:lnTo>
                  <a:lnTo>
                    <a:pt x="177" y="222"/>
                  </a:lnTo>
                  <a:lnTo>
                    <a:pt x="229" y="222"/>
                  </a:lnTo>
                  <a:lnTo>
                    <a:pt x="245" y="222"/>
                  </a:lnTo>
                  <a:lnTo>
                    <a:pt x="261" y="232"/>
                  </a:lnTo>
                  <a:lnTo>
                    <a:pt x="266" y="238"/>
                  </a:lnTo>
                  <a:lnTo>
                    <a:pt x="271" y="243"/>
                  </a:lnTo>
                  <a:lnTo>
                    <a:pt x="261" y="253"/>
                  </a:lnTo>
                  <a:lnTo>
                    <a:pt x="250" y="263"/>
                  </a:lnTo>
                  <a:lnTo>
                    <a:pt x="245" y="274"/>
                  </a:lnTo>
                  <a:lnTo>
                    <a:pt x="229" y="294"/>
                  </a:lnTo>
                  <a:lnTo>
                    <a:pt x="224" y="294"/>
                  </a:lnTo>
                  <a:lnTo>
                    <a:pt x="214" y="294"/>
                  </a:lnTo>
                  <a:lnTo>
                    <a:pt x="214" y="300"/>
                  </a:lnTo>
                  <a:lnTo>
                    <a:pt x="214" y="315"/>
                  </a:lnTo>
                  <a:lnTo>
                    <a:pt x="209" y="325"/>
                  </a:lnTo>
                  <a:lnTo>
                    <a:pt x="203" y="341"/>
                  </a:lnTo>
                  <a:lnTo>
                    <a:pt x="198" y="356"/>
                  </a:lnTo>
                  <a:lnTo>
                    <a:pt x="188" y="377"/>
                  </a:lnTo>
                  <a:lnTo>
                    <a:pt x="188" y="393"/>
                  </a:lnTo>
                  <a:lnTo>
                    <a:pt x="183" y="398"/>
                  </a:lnTo>
                  <a:lnTo>
                    <a:pt x="183" y="403"/>
                  </a:lnTo>
                  <a:lnTo>
                    <a:pt x="188" y="398"/>
                  </a:lnTo>
                  <a:lnTo>
                    <a:pt x="188" y="377"/>
                  </a:lnTo>
                  <a:lnTo>
                    <a:pt x="193" y="377"/>
                  </a:lnTo>
                  <a:lnTo>
                    <a:pt x="209" y="346"/>
                  </a:lnTo>
                  <a:lnTo>
                    <a:pt x="219" y="320"/>
                  </a:lnTo>
                  <a:lnTo>
                    <a:pt x="224" y="320"/>
                  </a:lnTo>
                  <a:lnTo>
                    <a:pt x="229" y="346"/>
                  </a:lnTo>
                  <a:lnTo>
                    <a:pt x="240" y="367"/>
                  </a:lnTo>
                  <a:lnTo>
                    <a:pt x="245" y="382"/>
                  </a:lnTo>
                  <a:lnTo>
                    <a:pt x="245" y="398"/>
                  </a:lnTo>
                  <a:lnTo>
                    <a:pt x="240" y="398"/>
                  </a:lnTo>
                  <a:lnTo>
                    <a:pt x="235" y="403"/>
                  </a:lnTo>
                  <a:lnTo>
                    <a:pt x="224" y="398"/>
                  </a:lnTo>
                  <a:lnTo>
                    <a:pt x="209" y="398"/>
                  </a:lnTo>
                  <a:lnTo>
                    <a:pt x="219" y="403"/>
                  </a:lnTo>
                  <a:lnTo>
                    <a:pt x="229" y="408"/>
                  </a:lnTo>
                  <a:lnTo>
                    <a:pt x="229" y="418"/>
                  </a:lnTo>
                  <a:lnTo>
                    <a:pt x="235" y="424"/>
                  </a:lnTo>
                  <a:lnTo>
                    <a:pt x="245" y="408"/>
                  </a:lnTo>
                  <a:lnTo>
                    <a:pt x="250" y="418"/>
                  </a:lnTo>
                  <a:lnTo>
                    <a:pt x="250" y="429"/>
                  </a:lnTo>
                  <a:lnTo>
                    <a:pt x="256" y="439"/>
                  </a:lnTo>
                  <a:lnTo>
                    <a:pt x="250" y="444"/>
                  </a:lnTo>
                  <a:lnTo>
                    <a:pt x="235" y="444"/>
                  </a:lnTo>
                  <a:lnTo>
                    <a:pt x="219" y="439"/>
                  </a:lnTo>
                  <a:lnTo>
                    <a:pt x="198" y="444"/>
                  </a:lnTo>
                  <a:lnTo>
                    <a:pt x="167" y="449"/>
                  </a:lnTo>
                  <a:lnTo>
                    <a:pt x="167" y="460"/>
                  </a:lnTo>
                  <a:lnTo>
                    <a:pt x="203" y="449"/>
                  </a:lnTo>
                  <a:lnTo>
                    <a:pt x="229" y="449"/>
                  </a:lnTo>
                  <a:lnTo>
                    <a:pt x="250" y="449"/>
                  </a:lnTo>
                  <a:lnTo>
                    <a:pt x="266" y="449"/>
                  </a:lnTo>
                  <a:lnTo>
                    <a:pt x="261" y="460"/>
                  </a:lnTo>
                  <a:lnTo>
                    <a:pt x="256" y="460"/>
                  </a:lnTo>
                  <a:lnTo>
                    <a:pt x="240" y="465"/>
                  </a:lnTo>
                  <a:lnTo>
                    <a:pt x="224" y="465"/>
                  </a:lnTo>
                  <a:lnTo>
                    <a:pt x="229" y="480"/>
                  </a:lnTo>
                  <a:lnTo>
                    <a:pt x="219" y="480"/>
                  </a:lnTo>
                  <a:lnTo>
                    <a:pt x="209" y="486"/>
                  </a:lnTo>
                  <a:lnTo>
                    <a:pt x="209" y="496"/>
                  </a:lnTo>
                  <a:lnTo>
                    <a:pt x="245" y="486"/>
                  </a:lnTo>
                  <a:lnTo>
                    <a:pt x="271" y="486"/>
                  </a:lnTo>
                  <a:lnTo>
                    <a:pt x="271" y="491"/>
                  </a:lnTo>
                  <a:lnTo>
                    <a:pt x="271" y="496"/>
                  </a:lnTo>
                  <a:lnTo>
                    <a:pt x="297" y="470"/>
                  </a:lnTo>
                  <a:lnTo>
                    <a:pt x="323" y="444"/>
                  </a:lnTo>
                  <a:lnTo>
                    <a:pt x="344" y="424"/>
                  </a:lnTo>
                  <a:lnTo>
                    <a:pt x="354" y="398"/>
                  </a:lnTo>
                  <a:lnTo>
                    <a:pt x="354" y="377"/>
                  </a:lnTo>
                  <a:lnTo>
                    <a:pt x="354" y="356"/>
                  </a:lnTo>
                  <a:lnTo>
                    <a:pt x="349" y="336"/>
                  </a:lnTo>
                  <a:lnTo>
                    <a:pt x="349" y="331"/>
                  </a:lnTo>
                  <a:lnTo>
                    <a:pt x="354" y="315"/>
                  </a:lnTo>
                  <a:lnTo>
                    <a:pt x="354" y="300"/>
                  </a:lnTo>
                  <a:lnTo>
                    <a:pt x="354" y="279"/>
                  </a:lnTo>
                  <a:lnTo>
                    <a:pt x="365" y="263"/>
                  </a:lnTo>
                  <a:lnTo>
                    <a:pt x="370" y="248"/>
                  </a:lnTo>
                  <a:lnTo>
                    <a:pt x="365" y="212"/>
                  </a:lnTo>
                  <a:lnTo>
                    <a:pt x="360" y="181"/>
                  </a:lnTo>
                  <a:lnTo>
                    <a:pt x="354" y="150"/>
                  </a:lnTo>
                  <a:close/>
                </a:path>
              </a:pathLst>
            </a:custGeom>
            <a:solidFill>
              <a:srgbClr val="EEEEEE"/>
            </a:solidFill>
            <a:ln w="3175">
              <a:solidFill>
                <a:srgbClr val="000000"/>
              </a:solidFill>
              <a:round/>
              <a:headEnd/>
              <a:tailEnd/>
            </a:ln>
          </p:spPr>
          <p:txBody>
            <a:bodyPr wrap="none" anchor="ctr">
              <a:spAutoFit/>
            </a:bodyPr>
            <a:lstStyle/>
            <a:p>
              <a:endParaRPr lang="zh-CN" altLang="en-US"/>
            </a:p>
          </p:txBody>
        </p:sp>
        <p:sp>
          <p:nvSpPr>
            <p:cNvPr id="121" name="Freeform 733"/>
            <p:cNvSpPr>
              <a:spLocks/>
            </p:cNvSpPr>
            <p:nvPr/>
          </p:nvSpPr>
          <p:spPr bwMode="auto">
            <a:xfrm>
              <a:off x="3370" y="3030"/>
              <a:ext cx="438" cy="435"/>
            </a:xfrm>
            <a:custGeom>
              <a:avLst/>
              <a:gdLst>
                <a:gd name="T0" fmla="*/ 437 w 438"/>
                <a:gd name="T1" fmla="*/ 403 h 435"/>
                <a:gd name="T2" fmla="*/ 426 w 438"/>
                <a:gd name="T3" fmla="*/ 398 h 435"/>
                <a:gd name="T4" fmla="*/ 421 w 438"/>
                <a:gd name="T5" fmla="*/ 403 h 435"/>
                <a:gd name="T6" fmla="*/ 411 w 438"/>
                <a:gd name="T7" fmla="*/ 413 h 435"/>
                <a:gd name="T8" fmla="*/ 380 w 438"/>
                <a:gd name="T9" fmla="*/ 424 h 435"/>
                <a:gd name="T10" fmla="*/ 354 w 438"/>
                <a:gd name="T11" fmla="*/ 429 h 435"/>
                <a:gd name="T12" fmla="*/ 26 w 438"/>
                <a:gd name="T13" fmla="*/ 424 h 435"/>
                <a:gd name="T14" fmla="*/ 62 w 438"/>
                <a:gd name="T15" fmla="*/ 393 h 435"/>
                <a:gd name="T16" fmla="*/ 93 w 438"/>
                <a:gd name="T17" fmla="*/ 357 h 435"/>
                <a:gd name="T18" fmla="*/ 125 w 438"/>
                <a:gd name="T19" fmla="*/ 320 h 435"/>
                <a:gd name="T20" fmla="*/ 171 w 438"/>
                <a:gd name="T21" fmla="*/ 243 h 435"/>
                <a:gd name="T22" fmla="*/ 197 w 438"/>
                <a:gd name="T23" fmla="*/ 186 h 435"/>
                <a:gd name="T24" fmla="*/ 218 w 438"/>
                <a:gd name="T25" fmla="*/ 129 h 435"/>
                <a:gd name="T26" fmla="*/ 239 w 438"/>
                <a:gd name="T27" fmla="*/ 72 h 435"/>
                <a:gd name="T28" fmla="*/ 255 w 438"/>
                <a:gd name="T29" fmla="*/ 10 h 435"/>
                <a:gd name="T30" fmla="*/ 374 w 438"/>
                <a:gd name="T31" fmla="*/ 10 h 435"/>
                <a:gd name="T32" fmla="*/ 374 w 438"/>
                <a:gd name="T33" fmla="*/ 0 h 435"/>
                <a:gd name="T34" fmla="*/ 302 w 438"/>
                <a:gd name="T35" fmla="*/ 0 h 435"/>
                <a:gd name="T36" fmla="*/ 275 w 438"/>
                <a:gd name="T37" fmla="*/ 0 h 435"/>
                <a:gd name="T38" fmla="*/ 249 w 438"/>
                <a:gd name="T39" fmla="*/ 0 h 435"/>
                <a:gd name="T40" fmla="*/ 239 w 438"/>
                <a:gd name="T41" fmla="*/ 47 h 435"/>
                <a:gd name="T42" fmla="*/ 218 w 438"/>
                <a:gd name="T43" fmla="*/ 109 h 435"/>
                <a:gd name="T44" fmla="*/ 192 w 438"/>
                <a:gd name="T45" fmla="*/ 171 h 435"/>
                <a:gd name="T46" fmla="*/ 161 w 438"/>
                <a:gd name="T47" fmla="*/ 233 h 435"/>
                <a:gd name="T48" fmla="*/ 130 w 438"/>
                <a:gd name="T49" fmla="*/ 284 h 435"/>
                <a:gd name="T50" fmla="*/ 93 w 438"/>
                <a:gd name="T51" fmla="*/ 341 h 435"/>
                <a:gd name="T52" fmla="*/ 88 w 438"/>
                <a:gd name="T53" fmla="*/ 346 h 435"/>
                <a:gd name="T54" fmla="*/ 83 w 438"/>
                <a:gd name="T55" fmla="*/ 357 h 435"/>
                <a:gd name="T56" fmla="*/ 46 w 438"/>
                <a:gd name="T57" fmla="*/ 398 h 435"/>
                <a:gd name="T58" fmla="*/ 0 w 438"/>
                <a:gd name="T59" fmla="*/ 429 h 435"/>
                <a:gd name="T60" fmla="*/ 156 w 438"/>
                <a:gd name="T61" fmla="*/ 434 h 435"/>
                <a:gd name="T62" fmla="*/ 182 w 438"/>
                <a:gd name="T63" fmla="*/ 434 h 435"/>
                <a:gd name="T64" fmla="*/ 208 w 438"/>
                <a:gd name="T65" fmla="*/ 434 h 435"/>
                <a:gd name="T66" fmla="*/ 234 w 438"/>
                <a:gd name="T67" fmla="*/ 434 h 435"/>
                <a:gd name="T68" fmla="*/ 255 w 438"/>
                <a:gd name="T69" fmla="*/ 434 h 435"/>
                <a:gd name="T70" fmla="*/ 281 w 438"/>
                <a:gd name="T71" fmla="*/ 434 h 435"/>
                <a:gd name="T72" fmla="*/ 307 w 438"/>
                <a:gd name="T73" fmla="*/ 434 h 435"/>
                <a:gd name="T74" fmla="*/ 338 w 438"/>
                <a:gd name="T75" fmla="*/ 434 h 435"/>
                <a:gd name="T76" fmla="*/ 359 w 438"/>
                <a:gd name="T77" fmla="*/ 434 h 435"/>
                <a:gd name="T78" fmla="*/ 400 w 438"/>
                <a:gd name="T79" fmla="*/ 424 h 435"/>
                <a:gd name="T80" fmla="*/ 432 w 438"/>
                <a:gd name="T81" fmla="*/ 403 h 435"/>
                <a:gd name="T82" fmla="*/ 437 w 438"/>
                <a:gd name="T83" fmla="*/ 403 h 435"/>
                <a:gd name="T84" fmla="*/ 437 w 438"/>
                <a:gd name="T85" fmla="*/ 403 h 43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38"/>
                <a:gd name="T130" fmla="*/ 0 h 435"/>
                <a:gd name="T131" fmla="*/ 438 w 438"/>
                <a:gd name="T132" fmla="*/ 435 h 43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38" h="435">
                  <a:moveTo>
                    <a:pt x="437" y="403"/>
                  </a:moveTo>
                  <a:lnTo>
                    <a:pt x="426" y="398"/>
                  </a:lnTo>
                  <a:lnTo>
                    <a:pt x="421" y="403"/>
                  </a:lnTo>
                  <a:lnTo>
                    <a:pt x="411" y="413"/>
                  </a:lnTo>
                  <a:lnTo>
                    <a:pt x="380" y="424"/>
                  </a:lnTo>
                  <a:lnTo>
                    <a:pt x="354" y="429"/>
                  </a:lnTo>
                  <a:lnTo>
                    <a:pt x="26" y="424"/>
                  </a:lnTo>
                  <a:lnTo>
                    <a:pt x="62" y="393"/>
                  </a:lnTo>
                  <a:lnTo>
                    <a:pt x="93" y="357"/>
                  </a:lnTo>
                  <a:lnTo>
                    <a:pt x="125" y="320"/>
                  </a:lnTo>
                  <a:lnTo>
                    <a:pt x="171" y="243"/>
                  </a:lnTo>
                  <a:lnTo>
                    <a:pt x="197" y="186"/>
                  </a:lnTo>
                  <a:lnTo>
                    <a:pt x="218" y="129"/>
                  </a:lnTo>
                  <a:lnTo>
                    <a:pt x="239" y="72"/>
                  </a:lnTo>
                  <a:lnTo>
                    <a:pt x="255" y="10"/>
                  </a:lnTo>
                  <a:lnTo>
                    <a:pt x="374" y="10"/>
                  </a:lnTo>
                  <a:lnTo>
                    <a:pt x="374" y="0"/>
                  </a:lnTo>
                  <a:lnTo>
                    <a:pt x="302" y="0"/>
                  </a:lnTo>
                  <a:lnTo>
                    <a:pt x="275" y="0"/>
                  </a:lnTo>
                  <a:lnTo>
                    <a:pt x="249" y="0"/>
                  </a:lnTo>
                  <a:lnTo>
                    <a:pt x="239" y="47"/>
                  </a:lnTo>
                  <a:lnTo>
                    <a:pt x="218" y="109"/>
                  </a:lnTo>
                  <a:lnTo>
                    <a:pt x="192" y="171"/>
                  </a:lnTo>
                  <a:lnTo>
                    <a:pt x="161" y="233"/>
                  </a:lnTo>
                  <a:lnTo>
                    <a:pt x="130" y="284"/>
                  </a:lnTo>
                  <a:lnTo>
                    <a:pt x="93" y="341"/>
                  </a:lnTo>
                  <a:lnTo>
                    <a:pt x="88" y="346"/>
                  </a:lnTo>
                  <a:lnTo>
                    <a:pt x="83" y="357"/>
                  </a:lnTo>
                  <a:lnTo>
                    <a:pt x="46" y="398"/>
                  </a:lnTo>
                  <a:lnTo>
                    <a:pt x="0" y="429"/>
                  </a:lnTo>
                  <a:lnTo>
                    <a:pt x="156" y="434"/>
                  </a:lnTo>
                  <a:lnTo>
                    <a:pt x="182" y="434"/>
                  </a:lnTo>
                  <a:lnTo>
                    <a:pt x="208" y="434"/>
                  </a:lnTo>
                  <a:lnTo>
                    <a:pt x="234" y="434"/>
                  </a:lnTo>
                  <a:lnTo>
                    <a:pt x="255" y="434"/>
                  </a:lnTo>
                  <a:lnTo>
                    <a:pt x="281" y="434"/>
                  </a:lnTo>
                  <a:lnTo>
                    <a:pt x="307" y="434"/>
                  </a:lnTo>
                  <a:lnTo>
                    <a:pt x="338" y="434"/>
                  </a:lnTo>
                  <a:lnTo>
                    <a:pt x="359" y="434"/>
                  </a:lnTo>
                  <a:lnTo>
                    <a:pt x="400" y="424"/>
                  </a:lnTo>
                  <a:lnTo>
                    <a:pt x="432" y="403"/>
                  </a:lnTo>
                  <a:lnTo>
                    <a:pt x="437" y="403"/>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22" name="Freeform 734"/>
            <p:cNvSpPr>
              <a:spLocks/>
            </p:cNvSpPr>
            <p:nvPr/>
          </p:nvSpPr>
          <p:spPr bwMode="auto">
            <a:xfrm>
              <a:off x="3401" y="2823"/>
              <a:ext cx="115" cy="546"/>
            </a:xfrm>
            <a:custGeom>
              <a:avLst/>
              <a:gdLst>
                <a:gd name="T0" fmla="*/ 5 w 115"/>
                <a:gd name="T1" fmla="*/ 31 h 546"/>
                <a:gd name="T2" fmla="*/ 15 w 115"/>
                <a:gd name="T3" fmla="*/ 42 h 546"/>
                <a:gd name="T4" fmla="*/ 31 w 115"/>
                <a:gd name="T5" fmla="*/ 52 h 546"/>
                <a:gd name="T6" fmla="*/ 31 w 115"/>
                <a:gd name="T7" fmla="*/ 73 h 546"/>
                <a:gd name="T8" fmla="*/ 26 w 115"/>
                <a:gd name="T9" fmla="*/ 104 h 546"/>
                <a:gd name="T10" fmla="*/ 57 w 115"/>
                <a:gd name="T11" fmla="*/ 545 h 546"/>
                <a:gd name="T12" fmla="*/ 96 w 115"/>
                <a:gd name="T13" fmla="*/ 217 h 546"/>
                <a:gd name="T14" fmla="*/ 104 w 115"/>
                <a:gd name="T15" fmla="*/ 57 h 546"/>
                <a:gd name="T16" fmla="*/ 109 w 115"/>
                <a:gd name="T17" fmla="*/ 52 h 546"/>
                <a:gd name="T18" fmla="*/ 114 w 115"/>
                <a:gd name="T19" fmla="*/ 37 h 546"/>
                <a:gd name="T20" fmla="*/ 83 w 115"/>
                <a:gd name="T21" fmla="*/ 57 h 546"/>
                <a:gd name="T22" fmla="*/ 78 w 115"/>
                <a:gd name="T23" fmla="*/ 57 h 546"/>
                <a:gd name="T24" fmla="*/ 57 w 115"/>
                <a:gd name="T25" fmla="*/ 68 h 546"/>
                <a:gd name="T26" fmla="*/ 62 w 115"/>
                <a:gd name="T27" fmla="*/ 62 h 546"/>
                <a:gd name="T28" fmla="*/ 73 w 115"/>
                <a:gd name="T29" fmla="*/ 57 h 546"/>
                <a:gd name="T30" fmla="*/ 88 w 115"/>
                <a:gd name="T31" fmla="*/ 47 h 546"/>
                <a:gd name="T32" fmla="*/ 99 w 115"/>
                <a:gd name="T33" fmla="*/ 31 h 546"/>
                <a:gd name="T34" fmla="*/ 104 w 115"/>
                <a:gd name="T35" fmla="*/ 16 h 546"/>
                <a:gd name="T36" fmla="*/ 109 w 115"/>
                <a:gd name="T37" fmla="*/ 0 h 546"/>
                <a:gd name="T38" fmla="*/ 78 w 115"/>
                <a:gd name="T39" fmla="*/ 31 h 546"/>
                <a:gd name="T40" fmla="*/ 42 w 115"/>
                <a:gd name="T41" fmla="*/ 57 h 546"/>
                <a:gd name="T42" fmla="*/ 36 w 115"/>
                <a:gd name="T43" fmla="*/ 57 h 546"/>
                <a:gd name="T44" fmla="*/ 57 w 115"/>
                <a:gd name="T45" fmla="*/ 37 h 546"/>
                <a:gd name="T46" fmla="*/ 78 w 115"/>
                <a:gd name="T47" fmla="*/ 11 h 546"/>
                <a:gd name="T48" fmla="*/ 88 w 115"/>
                <a:gd name="T49" fmla="*/ 0 h 546"/>
                <a:gd name="T50" fmla="*/ 78 w 115"/>
                <a:gd name="T51" fmla="*/ 6 h 546"/>
                <a:gd name="T52" fmla="*/ 62 w 115"/>
                <a:gd name="T53" fmla="*/ 11 h 546"/>
                <a:gd name="T54" fmla="*/ 36 w 115"/>
                <a:gd name="T55" fmla="*/ 21 h 546"/>
                <a:gd name="T56" fmla="*/ 0 w 115"/>
                <a:gd name="T57" fmla="*/ 26 h 546"/>
                <a:gd name="T58" fmla="*/ 5 w 115"/>
                <a:gd name="T59" fmla="*/ 31 h 546"/>
                <a:gd name="T60" fmla="*/ 5 w 115"/>
                <a:gd name="T61" fmla="*/ 31 h 54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15"/>
                <a:gd name="T94" fmla="*/ 0 h 546"/>
                <a:gd name="T95" fmla="*/ 115 w 115"/>
                <a:gd name="T96" fmla="*/ 546 h 54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15" h="546">
                  <a:moveTo>
                    <a:pt x="5" y="31"/>
                  </a:moveTo>
                  <a:lnTo>
                    <a:pt x="15" y="42"/>
                  </a:lnTo>
                  <a:lnTo>
                    <a:pt x="31" y="52"/>
                  </a:lnTo>
                  <a:lnTo>
                    <a:pt x="31" y="73"/>
                  </a:lnTo>
                  <a:lnTo>
                    <a:pt x="26" y="104"/>
                  </a:lnTo>
                  <a:lnTo>
                    <a:pt x="57" y="545"/>
                  </a:lnTo>
                  <a:lnTo>
                    <a:pt x="96" y="217"/>
                  </a:lnTo>
                  <a:lnTo>
                    <a:pt x="104" y="57"/>
                  </a:lnTo>
                  <a:lnTo>
                    <a:pt x="109" y="52"/>
                  </a:lnTo>
                  <a:lnTo>
                    <a:pt x="114" y="37"/>
                  </a:lnTo>
                  <a:lnTo>
                    <a:pt x="83" y="57"/>
                  </a:lnTo>
                  <a:lnTo>
                    <a:pt x="78" y="57"/>
                  </a:lnTo>
                  <a:lnTo>
                    <a:pt x="57" y="68"/>
                  </a:lnTo>
                  <a:lnTo>
                    <a:pt x="62" y="62"/>
                  </a:lnTo>
                  <a:lnTo>
                    <a:pt x="73" y="57"/>
                  </a:lnTo>
                  <a:lnTo>
                    <a:pt x="88" y="47"/>
                  </a:lnTo>
                  <a:lnTo>
                    <a:pt x="99" y="31"/>
                  </a:lnTo>
                  <a:lnTo>
                    <a:pt x="104" y="16"/>
                  </a:lnTo>
                  <a:lnTo>
                    <a:pt x="109" y="0"/>
                  </a:lnTo>
                  <a:lnTo>
                    <a:pt x="78" y="31"/>
                  </a:lnTo>
                  <a:lnTo>
                    <a:pt x="42" y="57"/>
                  </a:lnTo>
                  <a:lnTo>
                    <a:pt x="36" y="57"/>
                  </a:lnTo>
                  <a:lnTo>
                    <a:pt x="57" y="37"/>
                  </a:lnTo>
                  <a:lnTo>
                    <a:pt x="78" y="11"/>
                  </a:lnTo>
                  <a:lnTo>
                    <a:pt x="88" y="0"/>
                  </a:lnTo>
                  <a:lnTo>
                    <a:pt x="78" y="6"/>
                  </a:lnTo>
                  <a:lnTo>
                    <a:pt x="62" y="11"/>
                  </a:lnTo>
                  <a:lnTo>
                    <a:pt x="36" y="21"/>
                  </a:lnTo>
                  <a:lnTo>
                    <a:pt x="0" y="26"/>
                  </a:lnTo>
                  <a:lnTo>
                    <a:pt x="5" y="31"/>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23" name="Freeform 735"/>
            <p:cNvSpPr>
              <a:spLocks/>
            </p:cNvSpPr>
            <p:nvPr/>
          </p:nvSpPr>
          <p:spPr bwMode="auto">
            <a:xfrm>
              <a:off x="3187" y="2420"/>
              <a:ext cx="272" cy="420"/>
            </a:xfrm>
            <a:custGeom>
              <a:avLst/>
              <a:gdLst>
                <a:gd name="T0" fmla="*/ 214 w 272"/>
                <a:gd name="T1" fmla="*/ 186 h 420"/>
                <a:gd name="T2" fmla="*/ 245 w 272"/>
                <a:gd name="T3" fmla="*/ 171 h 420"/>
                <a:gd name="T4" fmla="*/ 261 w 272"/>
                <a:gd name="T5" fmla="*/ 145 h 420"/>
                <a:gd name="T6" fmla="*/ 261 w 272"/>
                <a:gd name="T7" fmla="*/ 124 h 420"/>
                <a:gd name="T8" fmla="*/ 177 w 272"/>
                <a:gd name="T9" fmla="*/ 114 h 420"/>
                <a:gd name="T10" fmla="*/ 209 w 272"/>
                <a:gd name="T11" fmla="*/ 109 h 420"/>
                <a:gd name="T12" fmla="*/ 245 w 272"/>
                <a:gd name="T13" fmla="*/ 104 h 420"/>
                <a:gd name="T14" fmla="*/ 229 w 272"/>
                <a:gd name="T15" fmla="*/ 88 h 420"/>
                <a:gd name="T16" fmla="*/ 151 w 272"/>
                <a:gd name="T17" fmla="*/ 88 h 420"/>
                <a:gd name="T18" fmla="*/ 219 w 272"/>
                <a:gd name="T19" fmla="*/ 83 h 420"/>
                <a:gd name="T20" fmla="*/ 229 w 272"/>
                <a:gd name="T21" fmla="*/ 73 h 420"/>
                <a:gd name="T22" fmla="*/ 146 w 272"/>
                <a:gd name="T23" fmla="*/ 31 h 420"/>
                <a:gd name="T24" fmla="*/ 125 w 272"/>
                <a:gd name="T25" fmla="*/ 21 h 420"/>
                <a:gd name="T26" fmla="*/ 84 w 272"/>
                <a:gd name="T27" fmla="*/ 0 h 420"/>
                <a:gd name="T28" fmla="*/ 68 w 272"/>
                <a:gd name="T29" fmla="*/ 21 h 420"/>
                <a:gd name="T30" fmla="*/ 73 w 272"/>
                <a:gd name="T31" fmla="*/ 42 h 420"/>
                <a:gd name="T32" fmla="*/ 58 w 272"/>
                <a:gd name="T33" fmla="*/ 83 h 420"/>
                <a:gd name="T34" fmla="*/ 53 w 272"/>
                <a:gd name="T35" fmla="*/ 99 h 420"/>
                <a:gd name="T36" fmla="*/ 42 w 272"/>
                <a:gd name="T37" fmla="*/ 145 h 420"/>
                <a:gd name="T38" fmla="*/ 42 w 272"/>
                <a:gd name="T39" fmla="*/ 192 h 420"/>
                <a:gd name="T40" fmla="*/ 16 w 272"/>
                <a:gd name="T41" fmla="*/ 155 h 420"/>
                <a:gd name="T42" fmla="*/ 0 w 272"/>
                <a:gd name="T43" fmla="*/ 166 h 420"/>
                <a:gd name="T44" fmla="*/ 37 w 272"/>
                <a:gd name="T45" fmla="*/ 254 h 420"/>
                <a:gd name="T46" fmla="*/ 79 w 272"/>
                <a:gd name="T47" fmla="*/ 290 h 420"/>
                <a:gd name="T48" fmla="*/ 105 w 272"/>
                <a:gd name="T49" fmla="*/ 347 h 420"/>
                <a:gd name="T50" fmla="*/ 157 w 272"/>
                <a:gd name="T51" fmla="*/ 393 h 420"/>
                <a:gd name="T52" fmla="*/ 219 w 272"/>
                <a:gd name="T53" fmla="*/ 419 h 420"/>
                <a:gd name="T54" fmla="*/ 271 w 272"/>
                <a:gd name="T55" fmla="*/ 388 h 420"/>
                <a:gd name="T56" fmla="*/ 250 w 272"/>
                <a:gd name="T57" fmla="*/ 372 h 420"/>
                <a:gd name="T58" fmla="*/ 209 w 272"/>
                <a:gd name="T59" fmla="*/ 388 h 420"/>
                <a:gd name="T60" fmla="*/ 229 w 272"/>
                <a:gd name="T61" fmla="*/ 372 h 420"/>
                <a:gd name="T62" fmla="*/ 256 w 272"/>
                <a:gd name="T63" fmla="*/ 352 h 420"/>
                <a:gd name="T64" fmla="*/ 240 w 272"/>
                <a:gd name="T65" fmla="*/ 341 h 420"/>
                <a:gd name="T66" fmla="*/ 167 w 272"/>
                <a:gd name="T67" fmla="*/ 352 h 420"/>
                <a:gd name="T68" fmla="*/ 219 w 272"/>
                <a:gd name="T69" fmla="*/ 331 h 420"/>
                <a:gd name="T70" fmla="*/ 256 w 272"/>
                <a:gd name="T71" fmla="*/ 331 h 420"/>
                <a:gd name="T72" fmla="*/ 245 w 272"/>
                <a:gd name="T73" fmla="*/ 300 h 420"/>
                <a:gd name="T74" fmla="*/ 229 w 272"/>
                <a:gd name="T75" fmla="*/ 300 h 420"/>
                <a:gd name="T76" fmla="*/ 224 w 272"/>
                <a:gd name="T77" fmla="*/ 290 h 420"/>
                <a:gd name="T78" fmla="*/ 245 w 272"/>
                <a:gd name="T79" fmla="*/ 290 h 420"/>
                <a:gd name="T80" fmla="*/ 224 w 272"/>
                <a:gd name="T81" fmla="*/ 212 h 420"/>
                <a:gd name="T82" fmla="*/ 193 w 272"/>
                <a:gd name="T83" fmla="*/ 269 h 420"/>
                <a:gd name="T84" fmla="*/ 183 w 272"/>
                <a:gd name="T85" fmla="*/ 295 h 420"/>
                <a:gd name="T86" fmla="*/ 188 w 272"/>
                <a:gd name="T87" fmla="*/ 269 h 420"/>
                <a:gd name="T88" fmla="*/ 214 w 272"/>
                <a:gd name="T89" fmla="*/ 207 h 42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2"/>
                <a:gd name="T136" fmla="*/ 0 h 420"/>
                <a:gd name="T137" fmla="*/ 272 w 272"/>
                <a:gd name="T138" fmla="*/ 420 h 42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2" h="420">
                  <a:moveTo>
                    <a:pt x="214" y="207"/>
                  </a:moveTo>
                  <a:lnTo>
                    <a:pt x="214" y="192"/>
                  </a:lnTo>
                  <a:lnTo>
                    <a:pt x="214" y="186"/>
                  </a:lnTo>
                  <a:lnTo>
                    <a:pt x="224" y="186"/>
                  </a:lnTo>
                  <a:lnTo>
                    <a:pt x="229" y="186"/>
                  </a:lnTo>
                  <a:lnTo>
                    <a:pt x="245" y="171"/>
                  </a:lnTo>
                  <a:lnTo>
                    <a:pt x="245" y="166"/>
                  </a:lnTo>
                  <a:lnTo>
                    <a:pt x="250" y="155"/>
                  </a:lnTo>
                  <a:lnTo>
                    <a:pt x="261" y="145"/>
                  </a:lnTo>
                  <a:lnTo>
                    <a:pt x="271" y="135"/>
                  </a:lnTo>
                  <a:lnTo>
                    <a:pt x="266" y="130"/>
                  </a:lnTo>
                  <a:lnTo>
                    <a:pt x="261" y="124"/>
                  </a:lnTo>
                  <a:lnTo>
                    <a:pt x="245" y="114"/>
                  </a:lnTo>
                  <a:lnTo>
                    <a:pt x="229" y="114"/>
                  </a:lnTo>
                  <a:lnTo>
                    <a:pt x="177" y="114"/>
                  </a:lnTo>
                  <a:lnTo>
                    <a:pt x="125" y="119"/>
                  </a:lnTo>
                  <a:lnTo>
                    <a:pt x="167" y="109"/>
                  </a:lnTo>
                  <a:lnTo>
                    <a:pt x="209" y="109"/>
                  </a:lnTo>
                  <a:lnTo>
                    <a:pt x="229" y="109"/>
                  </a:lnTo>
                  <a:lnTo>
                    <a:pt x="240" y="104"/>
                  </a:lnTo>
                  <a:lnTo>
                    <a:pt x="245" y="104"/>
                  </a:lnTo>
                  <a:lnTo>
                    <a:pt x="240" y="99"/>
                  </a:lnTo>
                  <a:lnTo>
                    <a:pt x="235" y="93"/>
                  </a:lnTo>
                  <a:lnTo>
                    <a:pt x="229" y="88"/>
                  </a:lnTo>
                  <a:lnTo>
                    <a:pt x="177" y="93"/>
                  </a:lnTo>
                  <a:lnTo>
                    <a:pt x="125" y="99"/>
                  </a:lnTo>
                  <a:lnTo>
                    <a:pt x="151" y="88"/>
                  </a:lnTo>
                  <a:lnTo>
                    <a:pt x="177" y="88"/>
                  </a:lnTo>
                  <a:lnTo>
                    <a:pt x="198" y="88"/>
                  </a:lnTo>
                  <a:lnTo>
                    <a:pt x="219" y="83"/>
                  </a:lnTo>
                  <a:lnTo>
                    <a:pt x="229" y="83"/>
                  </a:lnTo>
                  <a:lnTo>
                    <a:pt x="229" y="78"/>
                  </a:lnTo>
                  <a:lnTo>
                    <a:pt x="229" y="73"/>
                  </a:lnTo>
                  <a:lnTo>
                    <a:pt x="209" y="57"/>
                  </a:lnTo>
                  <a:lnTo>
                    <a:pt x="151" y="31"/>
                  </a:lnTo>
                  <a:lnTo>
                    <a:pt x="146" y="31"/>
                  </a:lnTo>
                  <a:lnTo>
                    <a:pt x="141" y="21"/>
                  </a:lnTo>
                  <a:lnTo>
                    <a:pt x="125" y="21"/>
                  </a:lnTo>
                  <a:lnTo>
                    <a:pt x="105" y="6"/>
                  </a:lnTo>
                  <a:lnTo>
                    <a:pt x="99" y="11"/>
                  </a:lnTo>
                  <a:lnTo>
                    <a:pt x="84" y="0"/>
                  </a:lnTo>
                  <a:lnTo>
                    <a:pt x="79" y="0"/>
                  </a:lnTo>
                  <a:lnTo>
                    <a:pt x="73" y="11"/>
                  </a:lnTo>
                  <a:lnTo>
                    <a:pt x="68" y="21"/>
                  </a:lnTo>
                  <a:lnTo>
                    <a:pt x="63" y="31"/>
                  </a:lnTo>
                  <a:lnTo>
                    <a:pt x="63" y="37"/>
                  </a:lnTo>
                  <a:lnTo>
                    <a:pt x="73" y="42"/>
                  </a:lnTo>
                  <a:lnTo>
                    <a:pt x="68" y="57"/>
                  </a:lnTo>
                  <a:lnTo>
                    <a:pt x="63" y="68"/>
                  </a:lnTo>
                  <a:lnTo>
                    <a:pt x="58" y="83"/>
                  </a:lnTo>
                  <a:lnTo>
                    <a:pt x="53" y="83"/>
                  </a:lnTo>
                  <a:lnTo>
                    <a:pt x="47" y="88"/>
                  </a:lnTo>
                  <a:lnTo>
                    <a:pt x="53" y="99"/>
                  </a:lnTo>
                  <a:lnTo>
                    <a:pt x="42" y="124"/>
                  </a:lnTo>
                  <a:lnTo>
                    <a:pt x="42" y="145"/>
                  </a:lnTo>
                  <a:lnTo>
                    <a:pt x="42" y="161"/>
                  </a:lnTo>
                  <a:lnTo>
                    <a:pt x="42" y="176"/>
                  </a:lnTo>
                  <a:lnTo>
                    <a:pt x="42" y="192"/>
                  </a:lnTo>
                  <a:lnTo>
                    <a:pt x="32" y="171"/>
                  </a:lnTo>
                  <a:lnTo>
                    <a:pt x="21" y="161"/>
                  </a:lnTo>
                  <a:lnTo>
                    <a:pt x="16" y="155"/>
                  </a:lnTo>
                  <a:lnTo>
                    <a:pt x="11" y="155"/>
                  </a:lnTo>
                  <a:lnTo>
                    <a:pt x="6" y="161"/>
                  </a:lnTo>
                  <a:lnTo>
                    <a:pt x="0" y="166"/>
                  </a:lnTo>
                  <a:lnTo>
                    <a:pt x="6" y="192"/>
                  </a:lnTo>
                  <a:lnTo>
                    <a:pt x="21" y="228"/>
                  </a:lnTo>
                  <a:lnTo>
                    <a:pt x="37" y="254"/>
                  </a:lnTo>
                  <a:lnTo>
                    <a:pt x="63" y="269"/>
                  </a:lnTo>
                  <a:lnTo>
                    <a:pt x="68" y="269"/>
                  </a:lnTo>
                  <a:lnTo>
                    <a:pt x="79" y="290"/>
                  </a:lnTo>
                  <a:lnTo>
                    <a:pt x="84" y="321"/>
                  </a:lnTo>
                  <a:lnTo>
                    <a:pt x="99" y="331"/>
                  </a:lnTo>
                  <a:lnTo>
                    <a:pt x="105" y="347"/>
                  </a:lnTo>
                  <a:lnTo>
                    <a:pt x="125" y="362"/>
                  </a:lnTo>
                  <a:lnTo>
                    <a:pt x="141" y="378"/>
                  </a:lnTo>
                  <a:lnTo>
                    <a:pt x="157" y="393"/>
                  </a:lnTo>
                  <a:lnTo>
                    <a:pt x="177" y="409"/>
                  </a:lnTo>
                  <a:lnTo>
                    <a:pt x="198" y="414"/>
                  </a:lnTo>
                  <a:lnTo>
                    <a:pt x="219" y="419"/>
                  </a:lnTo>
                  <a:lnTo>
                    <a:pt x="240" y="414"/>
                  </a:lnTo>
                  <a:lnTo>
                    <a:pt x="256" y="403"/>
                  </a:lnTo>
                  <a:lnTo>
                    <a:pt x="271" y="388"/>
                  </a:lnTo>
                  <a:lnTo>
                    <a:pt x="271" y="383"/>
                  </a:lnTo>
                  <a:lnTo>
                    <a:pt x="271" y="378"/>
                  </a:lnTo>
                  <a:lnTo>
                    <a:pt x="250" y="372"/>
                  </a:lnTo>
                  <a:lnTo>
                    <a:pt x="229" y="378"/>
                  </a:lnTo>
                  <a:lnTo>
                    <a:pt x="219" y="378"/>
                  </a:lnTo>
                  <a:lnTo>
                    <a:pt x="209" y="388"/>
                  </a:lnTo>
                  <a:lnTo>
                    <a:pt x="209" y="378"/>
                  </a:lnTo>
                  <a:lnTo>
                    <a:pt x="219" y="372"/>
                  </a:lnTo>
                  <a:lnTo>
                    <a:pt x="229" y="372"/>
                  </a:lnTo>
                  <a:lnTo>
                    <a:pt x="224" y="357"/>
                  </a:lnTo>
                  <a:lnTo>
                    <a:pt x="240" y="357"/>
                  </a:lnTo>
                  <a:lnTo>
                    <a:pt x="256" y="352"/>
                  </a:lnTo>
                  <a:lnTo>
                    <a:pt x="261" y="352"/>
                  </a:lnTo>
                  <a:lnTo>
                    <a:pt x="266" y="341"/>
                  </a:lnTo>
                  <a:lnTo>
                    <a:pt x="240" y="341"/>
                  </a:lnTo>
                  <a:lnTo>
                    <a:pt x="219" y="336"/>
                  </a:lnTo>
                  <a:lnTo>
                    <a:pt x="193" y="341"/>
                  </a:lnTo>
                  <a:lnTo>
                    <a:pt x="167" y="352"/>
                  </a:lnTo>
                  <a:lnTo>
                    <a:pt x="167" y="341"/>
                  </a:lnTo>
                  <a:lnTo>
                    <a:pt x="193" y="336"/>
                  </a:lnTo>
                  <a:lnTo>
                    <a:pt x="219" y="331"/>
                  </a:lnTo>
                  <a:lnTo>
                    <a:pt x="235" y="336"/>
                  </a:lnTo>
                  <a:lnTo>
                    <a:pt x="250" y="336"/>
                  </a:lnTo>
                  <a:lnTo>
                    <a:pt x="256" y="331"/>
                  </a:lnTo>
                  <a:lnTo>
                    <a:pt x="250" y="316"/>
                  </a:lnTo>
                  <a:lnTo>
                    <a:pt x="250" y="310"/>
                  </a:lnTo>
                  <a:lnTo>
                    <a:pt x="245" y="300"/>
                  </a:lnTo>
                  <a:lnTo>
                    <a:pt x="235" y="316"/>
                  </a:lnTo>
                  <a:lnTo>
                    <a:pt x="235" y="310"/>
                  </a:lnTo>
                  <a:lnTo>
                    <a:pt x="229" y="300"/>
                  </a:lnTo>
                  <a:lnTo>
                    <a:pt x="219" y="295"/>
                  </a:lnTo>
                  <a:lnTo>
                    <a:pt x="209" y="290"/>
                  </a:lnTo>
                  <a:lnTo>
                    <a:pt x="224" y="290"/>
                  </a:lnTo>
                  <a:lnTo>
                    <a:pt x="235" y="295"/>
                  </a:lnTo>
                  <a:lnTo>
                    <a:pt x="240" y="290"/>
                  </a:lnTo>
                  <a:lnTo>
                    <a:pt x="245" y="290"/>
                  </a:lnTo>
                  <a:lnTo>
                    <a:pt x="245" y="269"/>
                  </a:lnTo>
                  <a:lnTo>
                    <a:pt x="235" y="248"/>
                  </a:lnTo>
                  <a:lnTo>
                    <a:pt x="224" y="212"/>
                  </a:lnTo>
                  <a:lnTo>
                    <a:pt x="219" y="212"/>
                  </a:lnTo>
                  <a:lnTo>
                    <a:pt x="209" y="238"/>
                  </a:lnTo>
                  <a:lnTo>
                    <a:pt x="193" y="269"/>
                  </a:lnTo>
                  <a:lnTo>
                    <a:pt x="188" y="269"/>
                  </a:lnTo>
                  <a:lnTo>
                    <a:pt x="188" y="290"/>
                  </a:lnTo>
                  <a:lnTo>
                    <a:pt x="183" y="295"/>
                  </a:lnTo>
                  <a:lnTo>
                    <a:pt x="183" y="290"/>
                  </a:lnTo>
                  <a:lnTo>
                    <a:pt x="188" y="285"/>
                  </a:lnTo>
                  <a:lnTo>
                    <a:pt x="188" y="269"/>
                  </a:lnTo>
                  <a:lnTo>
                    <a:pt x="198" y="248"/>
                  </a:lnTo>
                  <a:lnTo>
                    <a:pt x="209" y="228"/>
                  </a:lnTo>
                  <a:lnTo>
                    <a:pt x="214" y="207"/>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24" name="Freeform 736"/>
            <p:cNvSpPr>
              <a:spLocks/>
            </p:cNvSpPr>
            <p:nvPr/>
          </p:nvSpPr>
          <p:spPr bwMode="auto">
            <a:xfrm>
              <a:off x="2823" y="3020"/>
              <a:ext cx="261" cy="373"/>
            </a:xfrm>
            <a:custGeom>
              <a:avLst/>
              <a:gdLst>
                <a:gd name="T0" fmla="*/ 234 w 261"/>
                <a:gd name="T1" fmla="*/ 67 h 373"/>
                <a:gd name="T2" fmla="*/ 224 w 261"/>
                <a:gd name="T3" fmla="*/ 31 h 373"/>
                <a:gd name="T4" fmla="*/ 193 w 261"/>
                <a:gd name="T5" fmla="*/ 41 h 373"/>
                <a:gd name="T6" fmla="*/ 104 w 261"/>
                <a:gd name="T7" fmla="*/ 10 h 373"/>
                <a:gd name="T8" fmla="*/ 151 w 261"/>
                <a:gd name="T9" fmla="*/ 41 h 373"/>
                <a:gd name="T10" fmla="*/ 214 w 261"/>
                <a:gd name="T11" fmla="*/ 62 h 373"/>
                <a:gd name="T12" fmla="*/ 198 w 261"/>
                <a:gd name="T13" fmla="*/ 62 h 373"/>
                <a:gd name="T14" fmla="*/ 193 w 261"/>
                <a:gd name="T15" fmla="*/ 67 h 373"/>
                <a:gd name="T16" fmla="*/ 214 w 261"/>
                <a:gd name="T17" fmla="*/ 88 h 373"/>
                <a:gd name="T18" fmla="*/ 198 w 261"/>
                <a:gd name="T19" fmla="*/ 124 h 373"/>
                <a:gd name="T20" fmla="*/ 141 w 261"/>
                <a:gd name="T21" fmla="*/ 51 h 373"/>
                <a:gd name="T22" fmla="*/ 156 w 261"/>
                <a:gd name="T23" fmla="*/ 82 h 373"/>
                <a:gd name="T24" fmla="*/ 182 w 261"/>
                <a:gd name="T25" fmla="*/ 134 h 373"/>
                <a:gd name="T26" fmla="*/ 135 w 261"/>
                <a:gd name="T27" fmla="*/ 124 h 373"/>
                <a:gd name="T28" fmla="*/ 78 w 261"/>
                <a:gd name="T29" fmla="*/ 124 h 373"/>
                <a:gd name="T30" fmla="*/ 94 w 261"/>
                <a:gd name="T31" fmla="*/ 124 h 373"/>
                <a:gd name="T32" fmla="*/ 146 w 261"/>
                <a:gd name="T33" fmla="*/ 139 h 373"/>
                <a:gd name="T34" fmla="*/ 21 w 261"/>
                <a:gd name="T35" fmla="*/ 134 h 373"/>
                <a:gd name="T36" fmla="*/ 26 w 261"/>
                <a:gd name="T37" fmla="*/ 144 h 373"/>
                <a:gd name="T38" fmla="*/ 188 w 261"/>
                <a:gd name="T39" fmla="*/ 181 h 373"/>
                <a:gd name="T40" fmla="*/ 120 w 261"/>
                <a:gd name="T41" fmla="*/ 186 h 373"/>
                <a:gd name="T42" fmla="*/ 89 w 261"/>
                <a:gd name="T43" fmla="*/ 181 h 373"/>
                <a:gd name="T44" fmla="*/ 115 w 261"/>
                <a:gd name="T45" fmla="*/ 201 h 373"/>
                <a:gd name="T46" fmla="*/ 104 w 261"/>
                <a:gd name="T47" fmla="*/ 201 h 373"/>
                <a:gd name="T48" fmla="*/ 89 w 261"/>
                <a:gd name="T49" fmla="*/ 186 h 373"/>
                <a:gd name="T50" fmla="*/ 52 w 261"/>
                <a:gd name="T51" fmla="*/ 165 h 373"/>
                <a:gd name="T52" fmla="*/ 37 w 261"/>
                <a:gd name="T53" fmla="*/ 165 h 373"/>
                <a:gd name="T54" fmla="*/ 52 w 261"/>
                <a:gd name="T55" fmla="*/ 181 h 373"/>
                <a:gd name="T56" fmla="*/ 73 w 261"/>
                <a:gd name="T57" fmla="*/ 191 h 373"/>
                <a:gd name="T58" fmla="*/ 52 w 261"/>
                <a:gd name="T59" fmla="*/ 191 h 373"/>
                <a:gd name="T60" fmla="*/ 5 w 261"/>
                <a:gd name="T61" fmla="*/ 181 h 373"/>
                <a:gd name="T62" fmla="*/ 21 w 261"/>
                <a:gd name="T63" fmla="*/ 186 h 373"/>
                <a:gd name="T64" fmla="*/ 52 w 261"/>
                <a:gd name="T65" fmla="*/ 206 h 373"/>
                <a:gd name="T66" fmla="*/ 42 w 261"/>
                <a:gd name="T67" fmla="*/ 206 h 373"/>
                <a:gd name="T68" fmla="*/ 26 w 261"/>
                <a:gd name="T69" fmla="*/ 206 h 373"/>
                <a:gd name="T70" fmla="*/ 57 w 261"/>
                <a:gd name="T71" fmla="*/ 232 h 373"/>
                <a:gd name="T72" fmla="*/ 11 w 261"/>
                <a:gd name="T73" fmla="*/ 212 h 373"/>
                <a:gd name="T74" fmla="*/ 26 w 261"/>
                <a:gd name="T75" fmla="*/ 232 h 373"/>
                <a:gd name="T76" fmla="*/ 52 w 261"/>
                <a:gd name="T77" fmla="*/ 289 h 373"/>
                <a:gd name="T78" fmla="*/ 63 w 261"/>
                <a:gd name="T79" fmla="*/ 299 h 373"/>
                <a:gd name="T80" fmla="*/ 57 w 261"/>
                <a:gd name="T81" fmla="*/ 310 h 373"/>
                <a:gd name="T82" fmla="*/ 47 w 261"/>
                <a:gd name="T83" fmla="*/ 315 h 373"/>
                <a:gd name="T84" fmla="*/ 57 w 261"/>
                <a:gd name="T85" fmla="*/ 336 h 373"/>
                <a:gd name="T86" fmla="*/ 73 w 261"/>
                <a:gd name="T87" fmla="*/ 330 h 373"/>
                <a:gd name="T88" fmla="*/ 68 w 261"/>
                <a:gd name="T89" fmla="*/ 346 h 373"/>
                <a:gd name="T90" fmla="*/ 52 w 261"/>
                <a:gd name="T91" fmla="*/ 356 h 373"/>
                <a:gd name="T92" fmla="*/ 120 w 261"/>
                <a:gd name="T93" fmla="*/ 351 h 373"/>
                <a:gd name="T94" fmla="*/ 151 w 261"/>
                <a:gd name="T95" fmla="*/ 268 h 373"/>
                <a:gd name="T96" fmla="*/ 182 w 261"/>
                <a:gd name="T97" fmla="*/ 253 h 373"/>
                <a:gd name="T98" fmla="*/ 198 w 261"/>
                <a:gd name="T99" fmla="*/ 237 h 373"/>
                <a:gd name="T100" fmla="*/ 208 w 261"/>
                <a:gd name="T101" fmla="*/ 217 h 373"/>
                <a:gd name="T102" fmla="*/ 229 w 261"/>
                <a:gd name="T103" fmla="*/ 201 h 373"/>
                <a:gd name="T104" fmla="*/ 250 w 261"/>
                <a:gd name="T105" fmla="*/ 201 h 37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61"/>
                <a:gd name="T160" fmla="*/ 0 h 373"/>
                <a:gd name="T161" fmla="*/ 261 w 261"/>
                <a:gd name="T162" fmla="*/ 373 h 37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61" h="373">
                  <a:moveTo>
                    <a:pt x="260" y="201"/>
                  </a:moveTo>
                  <a:lnTo>
                    <a:pt x="234" y="67"/>
                  </a:lnTo>
                  <a:lnTo>
                    <a:pt x="224" y="0"/>
                  </a:lnTo>
                  <a:lnTo>
                    <a:pt x="224" y="31"/>
                  </a:lnTo>
                  <a:lnTo>
                    <a:pt x="219" y="46"/>
                  </a:lnTo>
                  <a:lnTo>
                    <a:pt x="193" y="41"/>
                  </a:lnTo>
                  <a:lnTo>
                    <a:pt x="151" y="36"/>
                  </a:lnTo>
                  <a:lnTo>
                    <a:pt x="104" y="10"/>
                  </a:lnTo>
                  <a:lnTo>
                    <a:pt x="109" y="20"/>
                  </a:lnTo>
                  <a:lnTo>
                    <a:pt x="151" y="41"/>
                  </a:lnTo>
                  <a:lnTo>
                    <a:pt x="198" y="62"/>
                  </a:lnTo>
                  <a:lnTo>
                    <a:pt x="214" y="62"/>
                  </a:lnTo>
                  <a:lnTo>
                    <a:pt x="219" y="72"/>
                  </a:lnTo>
                  <a:lnTo>
                    <a:pt x="198" y="62"/>
                  </a:lnTo>
                  <a:lnTo>
                    <a:pt x="172" y="62"/>
                  </a:lnTo>
                  <a:lnTo>
                    <a:pt x="193" y="67"/>
                  </a:lnTo>
                  <a:lnTo>
                    <a:pt x="214" y="77"/>
                  </a:lnTo>
                  <a:lnTo>
                    <a:pt x="214" y="88"/>
                  </a:lnTo>
                  <a:lnTo>
                    <a:pt x="198" y="124"/>
                  </a:lnTo>
                  <a:lnTo>
                    <a:pt x="172" y="82"/>
                  </a:lnTo>
                  <a:lnTo>
                    <a:pt x="141" y="51"/>
                  </a:lnTo>
                  <a:lnTo>
                    <a:pt x="146" y="62"/>
                  </a:lnTo>
                  <a:lnTo>
                    <a:pt x="156" y="82"/>
                  </a:lnTo>
                  <a:lnTo>
                    <a:pt x="161" y="103"/>
                  </a:lnTo>
                  <a:lnTo>
                    <a:pt x="182" y="134"/>
                  </a:lnTo>
                  <a:lnTo>
                    <a:pt x="182" y="144"/>
                  </a:lnTo>
                  <a:lnTo>
                    <a:pt x="135" y="124"/>
                  </a:lnTo>
                  <a:lnTo>
                    <a:pt x="94" y="119"/>
                  </a:lnTo>
                  <a:lnTo>
                    <a:pt x="78" y="124"/>
                  </a:lnTo>
                  <a:lnTo>
                    <a:pt x="68" y="124"/>
                  </a:lnTo>
                  <a:lnTo>
                    <a:pt x="94" y="124"/>
                  </a:lnTo>
                  <a:lnTo>
                    <a:pt x="115" y="134"/>
                  </a:lnTo>
                  <a:lnTo>
                    <a:pt x="146" y="139"/>
                  </a:lnTo>
                  <a:lnTo>
                    <a:pt x="172" y="150"/>
                  </a:lnTo>
                  <a:lnTo>
                    <a:pt x="21" y="134"/>
                  </a:lnTo>
                  <a:lnTo>
                    <a:pt x="21" y="139"/>
                  </a:lnTo>
                  <a:lnTo>
                    <a:pt x="26" y="144"/>
                  </a:lnTo>
                  <a:lnTo>
                    <a:pt x="109" y="165"/>
                  </a:lnTo>
                  <a:lnTo>
                    <a:pt x="188" y="181"/>
                  </a:lnTo>
                  <a:lnTo>
                    <a:pt x="188" y="186"/>
                  </a:lnTo>
                  <a:lnTo>
                    <a:pt x="120" y="186"/>
                  </a:lnTo>
                  <a:lnTo>
                    <a:pt x="73" y="165"/>
                  </a:lnTo>
                  <a:lnTo>
                    <a:pt x="89" y="181"/>
                  </a:lnTo>
                  <a:lnTo>
                    <a:pt x="99" y="196"/>
                  </a:lnTo>
                  <a:lnTo>
                    <a:pt x="115" y="201"/>
                  </a:lnTo>
                  <a:lnTo>
                    <a:pt x="109" y="201"/>
                  </a:lnTo>
                  <a:lnTo>
                    <a:pt x="104" y="201"/>
                  </a:lnTo>
                  <a:lnTo>
                    <a:pt x="99" y="191"/>
                  </a:lnTo>
                  <a:lnTo>
                    <a:pt x="89" y="186"/>
                  </a:lnTo>
                  <a:lnTo>
                    <a:pt x="73" y="175"/>
                  </a:lnTo>
                  <a:lnTo>
                    <a:pt x="52" y="165"/>
                  </a:lnTo>
                  <a:lnTo>
                    <a:pt x="26" y="160"/>
                  </a:lnTo>
                  <a:lnTo>
                    <a:pt x="37" y="165"/>
                  </a:lnTo>
                  <a:lnTo>
                    <a:pt x="52" y="175"/>
                  </a:lnTo>
                  <a:lnTo>
                    <a:pt x="52" y="181"/>
                  </a:lnTo>
                  <a:lnTo>
                    <a:pt x="63" y="186"/>
                  </a:lnTo>
                  <a:lnTo>
                    <a:pt x="73" y="191"/>
                  </a:lnTo>
                  <a:lnTo>
                    <a:pt x="73" y="196"/>
                  </a:lnTo>
                  <a:lnTo>
                    <a:pt x="52" y="191"/>
                  </a:lnTo>
                  <a:lnTo>
                    <a:pt x="21" y="181"/>
                  </a:lnTo>
                  <a:lnTo>
                    <a:pt x="5" y="181"/>
                  </a:lnTo>
                  <a:lnTo>
                    <a:pt x="0" y="186"/>
                  </a:lnTo>
                  <a:lnTo>
                    <a:pt x="21" y="186"/>
                  </a:lnTo>
                  <a:lnTo>
                    <a:pt x="42" y="196"/>
                  </a:lnTo>
                  <a:lnTo>
                    <a:pt x="52" y="206"/>
                  </a:lnTo>
                  <a:lnTo>
                    <a:pt x="42" y="206"/>
                  </a:lnTo>
                  <a:lnTo>
                    <a:pt x="31" y="206"/>
                  </a:lnTo>
                  <a:lnTo>
                    <a:pt x="26" y="206"/>
                  </a:lnTo>
                  <a:lnTo>
                    <a:pt x="42" y="217"/>
                  </a:lnTo>
                  <a:lnTo>
                    <a:pt x="57" y="232"/>
                  </a:lnTo>
                  <a:lnTo>
                    <a:pt x="52" y="227"/>
                  </a:lnTo>
                  <a:lnTo>
                    <a:pt x="11" y="212"/>
                  </a:lnTo>
                  <a:lnTo>
                    <a:pt x="11" y="217"/>
                  </a:lnTo>
                  <a:lnTo>
                    <a:pt x="26" y="232"/>
                  </a:lnTo>
                  <a:lnTo>
                    <a:pt x="42" y="248"/>
                  </a:lnTo>
                  <a:lnTo>
                    <a:pt x="52" y="289"/>
                  </a:lnTo>
                  <a:lnTo>
                    <a:pt x="57" y="289"/>
                  </a:lnTo>
                  <a:lnTo>
                    <a:pt x="63" y="299"/>
                  </a:lnTo>
                  <a:lnTo>
                    <a:pt x="63" y="310"/>
                  </a:lnTo>
                  <a:lnTo>
                    <a:pt x="57" y="310"/>
                  </a:lnTo>
                  <a:lnTo>
                    <a:pt x="52" y="310"/>
                  </a:lnTo>
                  <a:lnTo>
                    <a:pt x="47" y="315"/>
                  </a:lnTo>
                  <a:lnTo>
                    <a:pt x="52" y="330"/>
                  </a:lnTo>
                  <a:lnTo>
                    <a:pt x="57" y="336"/>
                  </a:lnTo>
                  <a:lnTo>
                    <a:pt x="63" y="336"/>
                  </a:lnTo>
                  <a:lnTo>
                    <a:pt x="73" y="330"/>
                  </a:lnTo>
                  <a:lnTo>
                    <a:pt x="73" y="336"/>
                  </a:lnTo>
                  <a:lnTo>
                    <a:pt x="68" y="346"/>
                  </a:lnTo>
                  <a:lnTo>
                    <a:pt x="57" y="351"/>
                  </a:lnTo>
                  <a:lnTo>
                    <a:pt x="52" y="356"/>
                  </a:lnTo>
                  <a:lnTo>
                    <a:pt x="52" y="372"/>
                  </a:lnTo>
                  <a:lnTo>
                    <a:pt x="120" y="351"/>
                  </a:lnTo>
                  <a:lnTo>
                    <a:pt x="135" y="310"/>
                  </a:lnTo>
                  <a:lnTo>
                    <a:pt x="151" y="268"/>
                  </a:lnTo>
                  <a:lnTo>
                    <a:pt x="177" y="258"/>
                  </a:lnTo>
                  <a:lnTo>
                    <a:pt x="182" y="253"/>
                  </a:lnTo>
                  <a:lnTo>
                    <a:pt x="188" y="248"/>
                  </a:lnTo>
                  <a:lnTo>
                    <a:pt x="198" y="237"/>
                  </a:lnTo>
                  <a:lnTo>
                    <a:pt x="193" y="217"/>
                  </a:lnTo>
                  <a:lnTo>
                    <a:pt x="208" y="217"/>
                  </a:lnTo>
                  <a:lnTo>
                    <a:pt x="214" y="212"/>
                  </a:lnTo>
                  <a:lnTo>
                    <a:pt x="229" y="201"/>
                  </a:lnTo>
                  <a:lnTo>
                    <a:pt x="240" y="186"/>
                  </a:lnTo>
                  <a:lnTo>
                    <a:pt x="250" y="201"/>
                  </a:lnTo>
                  <a:lnTo>
                    <a:pt x="260" y="201"/>
                  </a:lnTo>
                  <a:close/>
                </a:path>
              </a:pathLst>
            </a:custGeom>
            <a:solidFill>
              <a:srgbClr val="777777"/>
            </a:solidFill>
            <a:ln w="3175">
              <a:solidFill>
                <a:srgbClr val="000000"/>
              </a:solidFill>
              <a:round/>
              <a:headEnd/>
              <a:tailEnd/>
            </a:ln>
          </p:spPr>
          <p:txBody>
            <a:bodyPr wrap="none" anchor="ctr">
              <a:spAutoFit/>
            </a:bodyPr>
            <a:lstStyle/>
            <a:p>
              <a:endParaRPr lang="zh-CN" altLang="en-US"/>
            </a:p>
          </p:txBody>
        </p:sp>
        <p:sp>
          <p:nvSpPr>
            <p:cNvPr id="125" name="Freeform 737"/>
            <p:cNvSpPr>
              <a:spLocks/>
            </p:cNvSpPr>
            <p:nvPr/>
          </p:nvSpPr>
          <p:spPr bwMode="auto">
            <a:xfrm>
              <a:off x="3744" y="2761"/>
              <a:ext cx="220" cy="280"/>
            </a:xfrm>
            <a:custGeom>
              <a:avLst/>
              <a:gdLst>
                <a:gd name="T0" fmla="*/ 68 w 220"/>
                <a:gd name="T1" fmla="*/ 145 h 280"/>
                <a:gd name="T2" fmla="*/ 63 w 220"/>
                <a:gd name="T3" fmla="*/ 150 h 280"/>
                <a:gd name="T4" fmla="*/ 47 w 220"/>
                <a:gd name="T5" fmla="*/ 176 h 280"/>
                <a:gd name="T6" fmla="*/ 32 w 220"/>
                <a:gd name="T7" fmla="*/ 202 h 280"/>
                <a:gd name="T8" fmla="*/ 16 w 220"/>
                <a:gd name="T9" fmla="*/ 238 h 280"/>
                <a:gd name="T10" fmla="*/ 0 w 220"/>
                <a:gd name="T11" fmla="*/ 269 h 280"/>
                <a:gd name="T12" fmla="*/ 0 w 220"/>
                <a:gd name="T13" fmla="*/ 279 h 280"/>
                <a:gd name="T14" fmla="*/ 110 w 220"/>
                <a:gd name="T15" fmla="*/ 279 h 280"/>
                <a:gd name="T16" fmla="*/ 136 w 220"/>
                <a:gd name="T17" fmla="*/ 248 h 280"/>
                <a:gd name="T18" fmla="*/ 136 w 220"/>
                <a:gd name="T19" fmla="*/ 248 h 280"/>
                <a:gd name="T20" fmla="*/ 99 w 220"/>
                <a:gd name="T21" fmla="*/ 259 h 280"/>
                <a:gd name="T22" fmla="*/ 68 w 220"/>
                <a:gd name="T23" fmla="*/ 274 h 280"/>
                <a:gd name="T24" fmla="*/ 58 w 220"/>
                <a:gd name="T25" fmla="*/ 274 h 280"/>
                <a:gd name="T26" fmla="*/ 58 w 220"/>
                <a:gd name="T27" fmla="*/ 269 h 280"/>
                <a:gd name="T28" fmla="*/ 58 w 220"/>
                <a:gd name="T29" fmla="*/ 264 h 280"/>
                <a:gd name="T30" fmla="*/ 58 w 220"/>
                <a:gd name="T31" fmla="*/ 259 h 280"/>
                <a:gd name="T32" fmla="*/ 78 w 220"/>
                <a:gd name="T33" fmla="*/ 217 h 280"/>
                <a:gd name="T34" fmla="*/ 110 w 220"/>
                <a:gd name="T35" fmla="*/ 197 h 280"/>
                <a:gd name="T36" fmla="*/ 146 w 220"/>
                <a:gd name="T37" fmla="*/ 176 h 280"/>
                <a:gd name="T38" fmla="*/ 141 w 220"/>
                <a:gd name="T39" fmla="*/ 186 h 280"/>
                <a:gd name="T40" fmla="*/ 120 w 220"/>
                <a:gd name="T41" fmla="*/ 202 h 280"/>
                <a:gd name="T42" fmla="*/ 104 w 220"/>
                <a:gd name="T43" fmla="*/ 217 h 280"/>
                <a:gd name="T44" fmla="*/ 94 w 220"/>
                <a:gd name="T45" fmla="*/ 223 h 280"/>
                <a:gd name="T46" fmla="*/ 89 w 220"/>
                <a:gd name="T47" fmla="*/ 228 h 280"/>
                <a:gd name="T48" fmla="*/ 73 w 220"/>
                <a:gd name="T49" fmla="*/ 254 h 280"/>
                <a:gd name="T50" fmla="*/ 73 w 220"/>
                <a:gd name="T51" fmla="*/ 259 h 280"/>
                <a:gd name="T52" fmla="*/ 110 w 220"/>
                <a:gd name="T53" fmla="*/ 243 h 280"/>
                <a:gd name="T54" fmla="*/ 131 w 220"/>
                <a:gd name="T55" fmla="*/ 238 h 280"/>
                <a:gd name="T56" fmla="*/ 151 w 220"/>
                <a:gd name="T57" fmla="*/ 238 h 280"/>
                <a:gd name="T58" fmla="*/ 157 w 220"/>
                <a:gd name="T59" fmla="*/ 238 h 280"/>
                <a:gd name="T60" fmla="*/ 157 w 220"/>
                <a:gd name="T61" fmla="*/ 238 h 280"/>
                <a:gd name="T62" fmla="*/ 151 w 220"/>
                <a:gd name="T63" fmla="*/ 259 h 280"/>
                <a:gd name="T64" fmla="*/ 141 w 220"/>
                <a:gd name="T65" fmla="*/ 279 h 280"/>
                <a:gd name="T66" fmla="*/ 214 w 220"/>
                <a:gd name="T67" fmla="*/ 279 h 280"/>
                <a:gd name="T68" fmla="*/ 219 w 220"/>
                <a:gd name="T69" fmla="*/ 254 h 280"/>
                <a:gd name="T70" fmla="*/ 193 w 220"/>
                <a:gd name="T71" fmla="*/ 233 h 280"/>
                <a:gd name="T72" fmla="*/ 193 w 220"/>
                <a:gd name="T73" fmla="*/ 207 h 280"/>
                <a:gd name="T74" fmla="*/ 188 w 220"/>
                <a:gd name="T75" fmla="*/ 186 h 280"/>
                <a:gd name="T76" fmla="*/ 193 w 220"/>
                <a:gd name="T77" fmla="*/ 176 h 280"/>
                <a:gd name="T78" fmla="*/ 188 w 220"/>
                <a:gd name="T79" fmla="*/ 161 h 280"/>
                <a:gd name="T80" fmla="*/ 183 w 220"/>
                <a:gd name="T81" fmla="*/ 155 h 280"/>
                <a:gd name="T82" fmla="*/ 172 w 220"/>
                <a:gd name="T83" fmla="*/ 114 h 280"/>
                <a:gd name="T84" fmla="*/ 162 w 220"/>
                <a:gd name="T85" fmla="*/ 114 h 280"/>
                <a:gd name="T86" fmla="*/ 172 w 220"/>
                <a:gd name="T87" fmla="*/ 83 h 280"/>
                <a:gd name="T88" fmla="*/ 172 w 220"/>
                <a:gd name="T89" fmla="*/ 68 h 280"/>
                <a:gd name="T90" fmla="*/ 146 w 220"/>
                <a:gd name="T91" fmla="*/ 37 h 280"/>
                <a:gd name="T92" fmla="*/ 120 w 220"/>
                <a:gd name="T93" fmla="*/ 11 h 280"/>
                <a:gd name="T94" fmla="*/ 99 w 220"/>
                <a:gd name="T95" fmla="*/ 0 h 280"/>
                <a:gd name="T96" fmla="*/ 78 w 220"/>
                <a:gd name="T97" fmla="*/ 52 h 280"/>
                <a:gd name="T98" fmla="*/ 68 w 220"/>
                <a:gd name="T99" fmla="*/ 145 h 280"/>
                <a:gd name="T100" fmla="*/ 68 w 220"/>
                <a:gd name="T101" fmla="*/ 145 h 28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20"/>
                <a:gd name="T154" fmla="*/ 0 h 280"/>
                <a:gd name="T155" fmla="*/ 220 w 220"/>
                <a:gd name="T156" fmla="*/ 280 h 28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20" h="280">
                  <a:moveTo>
                    <a:pt x="68" y="145"/>
                  </a:moveTo>
                  <a:lnTo>
                    <a:pt x="63" y="150"/>
                  </a:lnTo>
                  <a:lnTo>
                    <a:pt x="47" y="176"/>
                  </a:lnTo>
                  <a:lnTo>
                    <a:pt x="32" y="202"/>
                  </a:lnTo>
                  <a:lnTo>
                    <a:pt x="16" y="238"/>
                  </a:lnTo>
                  <a:lnTo>
                    <a:pt x="0" y="269"/>
                  </a:lnTo>
                  <a:lnTo>
                    <a:pt x="0" y="279"/>
                  </a:lnTo>
                  <a:lnTo>
                    <a:pt x="110" y="279"/>
                  </a:lnTo>
                  <a:lnTo>
                    <a:pt x="136" y="248"/>
                  </a:lnTo>
                  <a:lnTo>
                    <a:pt x="99" y="259"/>
                  </a:lnTo>
                  <a:lnTo>
                    <a:pt x="68" y="274"/>
                  </a:lnTo>
                  <a:lnTo>
                    <a:pt x="58" y="274"/>
                  </a:lnTo>
                  <a:lnTo>
                    <a:pt x="58" y="269"/>
                  </a:lnTo>
                  <a:lnTo>
                    <a:pt x="58" y="264"/>
                  </a:lnTo>
                  <a:lnTo>
                    <a:pt x="58" y="259"/>
                  </a:lnTo>
                  <a:lnTo>
                    <a:pt x="78" y="217"/>
                  </a:lnTo>
                  <a:lnTo>
                    <a:pt x="110" y="197"/>
                  </a:lnTo>
                  <a:lnTo>
                    <a:pt x="146" y="176"/>
                  </a:lnTo>
                  <a:lnTo>
                    <a:pt x="141" y="186"/>
                  </a:lnTo>
                  <a:lnTo>
                    <a:pt x="120" y="202"/>
                  </a:lnTo>
                  <a:lnTo>
                    <a:pt x="104" y="217"/>
                  </a:lnTo>
                  <a:lnTo>
                    <a:pt x="94" y="223"/>
                  </a:lnTo>
                  <a:lnTo>
                    <a:pt x="89" y="228"/>
                  </a:lnTo>
                  <a:lnTo>
                    <a:pt x="73" y="254"/>
                  </a:lnTo>
                  <a:lnTo>
                    <a:pt x="73" y="259"/>
                  </a:lnTo>
                  <a:lnTo>
                    <a:pt x="110" y="243"/>
                  </a:lnTo>
                  <a:lnTo>
                    <a:pt x="131" y="238"/>
                  </a:lnTo>
                  <a:lnTo>
                    <a:pt x="151" y="238"/>
                  </a:lnTo>
                  <a:lnTo>
                    <a:pt x="157" y="238"/>
                  </a:lnTo>
                  <a:lnTo>
                    <a:pt x="151" y="259"/>
                  </a:lnTo>
                  <a:lnTo>
                    <a:pt x="141" y="279"/>
                  </a:lnTo>
                  <a:lnTo>
                    <a:pt x="214" y="279"/>
                  </a:lnTo>
                  <a:lnTo>
                    <a:pt x="219" y="254"/>
                  </a:lnTo>
                  <a:lnTo>
                    <a:pt x="193" y="233"/>
                  </a:lnTo>
                  <a:lnTo>
                    <a:pt x="193" y="207"/>
                  </a:lnTo>
                  <a:lnTo>
                    <a:pt x="188" y="186"/>
                  </a:lnTo>
                  <a:lnTo>
                    <a:pt x="193" y="176"/>
                  </a:lnTo>
                  <a:lnTo>
                    <a:pt x="188" y="161"/>
                  </a:lnTo>
                  <a:lnTo>
                    <a:pt x="183" y="155"/>
                  </a:lnTo>
                  <a:lnTo>
                    <a:pt x="172" y="114"/>
                  </a:lnTo>
                  <a:lnTo>
                    <a:pt x="162" y="114"/>
                  </a:lnTo>
                  <a:lnTo>
                    <a:pt x="172" y="83"/>
                  </a:lnTo>
                  <a:lnTo>
                    <a:pt x="172" y="68"/>
                  </a:lnTo>
                  <a:lnTo>
                    <a:pt x="146" y="37"/>
                  </a:lnTo>
                  <a:lnTo>
                    <a:pt x="120" y="11"/>
                  </a:lnTo>
                  <a:lnTo>
                    <a:pt x="99" y="0"/>
                  </a:lnTo>
                  <a:lnTo>
                    <a:pt x="78" y="52"/>
                  </a:lnTo>
                  <a:lnTo>
                    <a:pt x="68" y="145"/>
                  </a:lnTo>
                  <a:close/>
                </a:path>
              </a:pathLst>
            </a:custGeom>
            <a:solidFill>
              <a:srgbClr val="888888"/>
            </a:solidFill>
            <a:ln w="3175">
              <a:solidFill>
                <a:srgbClr val="000000"/>
              </a:solidFill>
              <a:round/>
              <a:headEnd/>
              <a:tailEnd/>
            </a:ln>
          </p:spPr>
          <p:txBody>
            <a:bodyPr wrap="none" anchor="ctr">
              <a:spAutoFit/>
            </a:bodyPr>
            <a:lstStyle/>
            <a:p>
              <a:endParaRPr lang="zh-CN" altLang="en-US"/>
            </a:p>
          </p:txBody>
        </p:sp>
        <p:sp>
          <p:nvSpPr>
            <p:cNvPr id="126" name="Freeform 738"/>
            <p:cNvSpPr>
              <a:spLocks/>
            </p:cNvSpPr>
            <p:nvPr/>
          </p:nvSpPr>
          <p:spPr bwMode="auto">
            <a:xfrm>
              <a:off x="3645" y="2756"/>
              <a:ext cx="178" cy="275"/>
            </a:xfrm>
            <a:custGeom>
              <a:avLst/>
              <a:gdLst>
                <a:gd name="T0" fmla="*/ 162 w 178"/>
                <a:gd name="T1" fmla="*/ 155 h 275"/>
                <a:gd name="T2" fmla="*/ 167 w 178"/>
                <a:gd name="T3" fmla="*/ 104 h 275"/>
                <a:gd name="T4" fmla="*/ 172 w 178"/>
                <a:gd name="T5" fmla="*/ 57 h 275"/>
                <a:gd name="T6" fmla="*/ 177 w 178"/>
                <a:gd name="T7" fmla="*/ 42 h 275"/>
                <a:gd name="T8" fmla="*/ 172 w 178"/>
                <a:gd name="T9" fmla="*/ 31 h 275"/>
                <a:gd name="T10" fmla="*/ 125 w 178"/>
                <a:gd name="T11" fmla="*/ 11 h 275"/>
                <a:gd name="T12" fmla="*/ 68 w 178"/>
                <a:gd name="T13" fmla="*/ 0 h 275"/>
                <a:gd name="T14" fmla="*/ 32 w 178"/>
                <a:gd name="T15" fmla="*/ 31 h 275"/>
                <a:gd name="T16" fmla="*/ 16 w 178"/>
                <a:gd name="T17" fmla="*/ 78 h 275"/>
                <a:gd name="T18" fmla="*/ 42 w 178"/>
                <a:gd name="T19" fmla="*/ 135 h 275"/>
                <a:gd name="T20" fmla="*/ 11 w 178"/>
                <a:gd name="T21" fmla="*/ 160 h 275"/>
                <a:gd name="T22" fmla="*/ 0 w 178"/>
                <a:gd name="T23" fmla="*/ 176 h 275"/>
                <a:gd name="T24" fmla="*/ 16 w 178"/>
                <a:gd name="T25" fmla="*/ 186 h 275"/>
                <a:gd name="T26" fmla="*/ 42 w 178"/>
                <a:gd name="T27" fmla="*/ 217 h 275"/>
                <a:gd name="T28" fmla="*/ 37 w 178"/>
                <a:gd name="T29" fmla="*/ 243 h 275"/>
                <a:gd name="T30" fmla="*/ 27 w 178"/>
                <a:gd name="T31" fmla="*/ 274 h 275"/>
                <a:gd name="T32" fmla="*/ 99 w 178"/>
                <a:gd name="T33" fmla="*/ 274 h 275"/>
                <a:gd name="T34" fmla="*/ 115 w 178"/>
                <a:gd name="T35" fmla="*/ 243 h 275"/>
                <a:gd name="T36" fmla="*/ 131 w 178"/>
                <a:gd name="T37" fmla="*/ 207 h 275"/>
                <a:gd name="T38" fmla="*/ 146 w 178"/>
                <a:gd name="T39" fmla="*/ 181 h 275"/>
                <a:gd name="T40" fmla="*/ 162 w 178"/>
                <a:gd name="T41" fmla="*/ 155 h 275"/>
                <a:gd name="T42" fmla="*/ 162 w 178"/>
                <a:gd name="T43" fmla="*/ 155 h 2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8"/>
                <a:gd name="T67" fmla="*/ 0 h 275"/>
                <a:gd name="T68" fmla="*/ 178 w 178"/>
                <a:gd name="T69" fmla="*/ 275 h 27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8" h="275">
                  <a:moveTo>
                    <a:pt x="162" y="155"/>
                  </a:moveTo>
                  <a:lnTo>
                    <a:pt x="167" y="104"/>
                  </a:lnTo>
                  <a:lnTo>
                    <a:pt x="172" y="57"/>
                  </a:lnTo>
                  <a:lnTo>
                    <a:pt x="177" y="42"/>
                  </a:lnTo>
                  <a:lnTo>
                    <a:pt x="172" y="31"/>
                  </a:lnTo>
                  <a:lnTo>
                    <a:pt x="125" y="11"/>
                  </a:lnTo>
                  <a:lnTo>
                    <a:pt x="68" y="0"/>
                  </a:lnTo>
                  <a:lnTo>
                    <a:pt x="32" y="31"/>
                  </a:lnTo>
                  <a:lnTo>
                    <a:pt x="16" y="78"/>
                  </a:lnTo>
                  <a:lnTo>
                    <a:pt x="42" y="135"/>
                  </a:lnTo>
                  <a:lnTo>
                    <a:pt x="11" y="160"/>
                  </a:lnTo>
                  <a:lnTo>
                    <a:pt x="0" y="176"/>
                  </a:lnTo>
                  <a:lnTo>
                    <a:pt x="16" y="186"/>
                  </a:lnTo>
                  <a:lnTo>
                    <a:pt x="42" y="217"/>
                  </a:lnTo>
                  <a:lnTo>
                    <a:pt x="37" y="243"/>
                  </a:lnTo>
                  <a:lnTo>
                    <a:pt x="27" y="274"/>
                  </a:lnTo>
                  <a:lnTo>
                    <a:pt x="99" y="274"/>
                  </a:lnTo>
                  <a:lnTo>
                    <a:pt x="115" y="243"/>
                  </a:lnTo>
                  <a:lnTo>
                    <a:pt x="131" y="207"/>
                  </a:lnTo>
                  <a:lnTo>
                    <a:pt x="146" y="181"/>
                  </a:lnTo>
                  <a:lnTo>
                    <a:pt x="162" y="155"/>
                  </a:lnTo>
                  <a:close/>
                </a:path>
              </a:pathLst>
            </a:custGeom>
            <a:solidFill>
              <a:srgbClr val="888888"/>
            </a:solidFill>
            <a:ln w="3175">
              <a:solidFill>
                <a:srgbClr val="000000"/>
              </a:solidFill>
              <a:round/>
              <a:headEnd/>
              <a:tailEnd/>
            </a:ln>
          </p:spPr>
          <p:txBody>
            <a:bodyPr wrap="none" anchor="ctr">
              <a:spAutoFit/>
            </a:bodyPr>
            <a:lstStyle/>
            <a:p>
              <a:endParaRPr lang="zh-CN" altLang="en-US"/>
            </a:p>
          </p:txBody>
        </p:sp>
        <p:sp>
          <p:nvSpPr>
            <p:cNvPr id="127" name="Freeform 739"/>
            <p:cNvSpPr>
              <a:spLocks/>
            </p:cNvSpPr>
            <p:nvPr/>
          </p:nvSpPr>
          <p:spPr bwMode="auto">
            <a:xfrm>
              <a:off x="2875" y="3371"/>
              <a:ext cx="189" cy="68"/>
            </a:xfrm>
            <a:custGeom>
              <a:avLst/>
              <a:gdLst>
                <a:gd name="T0" fmla="*/ 68 w 189"/>
                <a:gd name="T1" fmla="*/ 0 h 68"/>
                <a:gd name="T2" fmla="*/ 68 w 189"/>
                <a:gd name="T3" fmla="*/ 0 h 68"/>
                <a:gd name="T4" fmla="*/ 0 w 189"/>
                <a:gd name="T5" fmla="*/ 21 h 68"/>
                <a:gd name="T6" fmla="*/ 11 w 189"/>
                <a:gd name="T7" fmla="*/ 67 h 68"/>
                <a:gd name="T8" fmla="*/ 99 w 189"/>
                <a:gd name="T9" fmla="*/ 62 h 68"/>
                <a:gd name="T10" fmla="*/ 188 w 189"/>
                <a:gd name="T11" fmla="*/ 41 h 68"/>
                <a:gd name="T12" fmla="*/ 182 w 189"/>
                <a:gd name="T13" fmla="*/ 36 h 68"/>
                <a:gd name="T14" fmla="*/ 162 w 189"/>
                <a:gd name="T15" fmla="*/ 31 h 68"/>
                <a:gd name="T16" fmla="*/ 141 w 189"/>
                <a:gd name="T17" fmla="*/ 31 h 68"/>
                <a:gd name="T18" fmla="*/ 120 w 189"/>
                <a:gd name="T19" fmla="*/ 31 h 68"/>
                <a:gd name="T20" fmla="*/ 99 w 189"/>
                <a:gd name="T21" fmla="*/ 26 h 68"/>
                <a:gd name="T22" fmla="*/ 68 w 189"/>
                <a:gd name="T23" fmla="*/ 0 h 68"/>
                <a:gd name="T24" fmla="*/ 68 w 189"/>
                <a:gd name="T25" fmla="*/ 0 h 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9"/>
                <a:gd name="T40" fmla="*/ 0 h 68"/>
                <a:gd name="T41" fmla="*/ 189 w 189"/>
                <a:gd name="T42" fmla="*/ 68 h 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9" h="68">
                  <a:moveTo>
                    <a:pt x="68" y="0"/>
                  </a:moveTo>
                  <a:lnTo>
                    <a:pt x="68" y="0"/>
                  </a:lnTo>
                  <a:lnTo>
                    <a:pt x="0" y="21"/>
                  </a:lnTo>
                  <a:lnTo>
                    <a:pt x="11" y="67"/>
                  </a:lnTo>
                  <a:lnTo>
                    <a:pt x="99" y="62"/>
                  </a:lnTo>
                  <a:lnTo>
                    <a:pt x="188" y="41"/>
                  </a:lnTo>
                  <a:lnTo>
                    <a:pt x="182" y="36"/>
                  </a:lnTo>
                  <a:lnTo>
                    <a:pt x="162" y="31"/>
                  </a:lnTo>
                  <a:lnTo>
                    <a:pt x="141" y="31"/>
                  </a:lnTo>
                  <a:lnTo>
                    <a:pt x="120" y="31"/>
                  </a:lnTo>
                  <a:lnTo>
                    <a:pt x="99" y="26"/>
                  </a:lnTo>
                  <a:lnTo>
                    <a:pt x="68" y="0"/>
                  </a:lnTo>
                  <a:close/>
                </a:path>
              </a:pathLst>
            </a:custGeom>
            <a:solidFill>
              <a:srgbClr val="444444"/>
            </a:solidFill>
            <a:ln w="3175">
              <a:solidFill>
                <a:srgbClr val="000000"/>
              </a:solidFill>
              <a:round/>
              <a:headEnd/>
              <a:tailEnd/>
            </a:ln>
          </p:spPr>
          <p:txBody>
            <a:bodyPr wrap="none" anchor="ctr">
              <a:spAutoFit/>
            </a:bodyPr>
            <a:lstStyle/>
            <a:p>
              <a:endParaRPr lang="zh-CN" altLang="en-US"/>
            </a:p>
          </p:txBody>
        </p:sp>
        <p:sp>
          <p:nvSpPr>
            <p:cNvPr id="128" name="Freeform 740"/>
            <p:cNvSpPr>
              <a:spLocks/>
            </p:cNvSpPr>
            <p:nvPr/>
          </p:nvSpPr>
          <p:spPr bwMode="auto">
            <a:xfrm>
              <a:off x="2703" y="3257"/>
              <a:ext cx="173" cy="182"/>
            </a:xfrm>
            <a:custGeom>
              <a:avLst/>
              <a:gdLst>
                <a:gd name="T0" fmla="*/ 115 w 173"/>
                <a:gd name="T1" fmla="*/ 26 h 182"/>
                <a:gd name="T2" fmla="*/ 105 w 173"/>
                <a:gd name="T3" fmla="*/ 11 h 182"/>
                <a:gd name="T4" fmla="*/ 89 w 173"/>
                <a:gd name="T5" fmla="*/ 6 h 182"/>
                <a:gd name="T6" fmla="*/ 73 w 173"/>
                <a:gd name="T7" fmla="*/ 0 h 182"/>
                <a:gd name="T8" fmla="*/ 68 w 173"/>
                <a:gd name="T9" fmla="*/ 6 h 182"/>
                <a:gd name="T10" fmla="*/ 58 w 173"/>
                <a:gd name="T11" fmla="*/ 11 h 182"/>
                <a:gd name="T12" fmla="*/ 47 w 173"/>
                <a:gd name="T13" fmla="*/ 26 h 182"/>
                <a:gd name="T14" fmla="*/ 37 w 173"/>
                <a:gd name="T15" fmla="*/ 31 h 182"/>
                <a:gd name="T16" fmla="*/ 26 w 173"/>
                <a:gd name="T17" fmla="*/ 31 h 182"/>
                <a:gd name="T18" fmla="*/ 21 w 173"/>
                <a:gd name="T19" fmla="*/ 42 h 182"/>
                <a:gd name="T20" fmla="*/ 16 w 173"/>
                <a:gd name="T21" fmla="*/ 47 h 182"/>
                <a:gd name="T22" fmla="*/ 6 w 173"/>
                <a:gd name="T23" fmla="*/ 62 h 182"/>
                <a:gd name="T24" fmla="*/ 6 w 173"/>
                <a:gd name="T25" fmla="*/ 78 h 182"/>
                <a:gd name="T26" fmla="*/ 0 w 173"/>
                <a:gd name="T27" fmla="*/ 88 h 182"/>
                <a:gd name="T28" fmla="*/ 0 w 173"/>
                <a:gd name="T29" fmla="*/ 104 h 182"/>
                <a:gd name="T30" fmla="*/ 6 w 173"/>
                <a:gd name="T31" fmla="*/ 119 h 182"/>
                <a:gd name="T32" fmla="*/ 21 w 173"/>
                <a:gd name="T33" fmla="*/ 155 h 182"/>
                <a:gd name="T34" fmla="*/ 52 w 173"/>
                <a:gd name="T35" fmla="*/ 176 h 182"/>
                <a:gd name="T36" fmla="*/ 68 w 173"/>
                <a:gd name="T37" fmla="*/ 176 h 182"/>
                <a:gd name="T38" fmla="*/ 79 w 173"/>
                <a:gd name="T39" fmla="*/ 176 h 182"/>
                <a:gd name="T40" fmla="*/ 89 w 173"/>
                <a:gd name="T41" fmla="*/ 181 h 182"/>
                <a:gd name="T42" fmla="*/ 105 w 173"/>
                <a:gd name="T43" fmla="*/ 176 h 182"/>
                <a:gd name="T44" fmla="*/ 120 w 173"/>
                <a:gd name="T45" fmla="*/ 176 h 182"/>
                <a:gd name="T46" fmla="*/ 125 w 173"/>
                <a:gd name="T47" fmla="*/ 166 h 182"/>
                <a:gd name="T48" fmla="*/ 131 w 173"/>
                <a:gd name="T49" fmla="*/ 176 h 182"/>
                <a:gd name="T50" fmla="*/ 136 w 173"/>
                <a:gd name="T51" fmla="*/ 176 h 182"/>
                <a:gd name="T52" fmla="*/ 157 w 173"/>
                <a:gd name="T53" fmla="*/ 176 h 182"/>
                <a:gd name="T54" fmla="*/ 146 w 173"/>
                <a:gd name="T55" fmla="*/ 150 h 182"/>
                <a:gd name="T56" fmla="*/ 141 w 173"/>
                <a:gd name="T57" fmla="*/ 155 h 182"/>
                <a:gd name="T58" fmla="*/ 136 w 173"/>
                <a:gd name="T59" fmla="*/ 161 h 182"/>
                <a:gd name="T60" fmla="*/ 131 w 173"/>
                <a:gd name="T61" fmla="*/ 161 h 182"/>
                <a:gd name="T62" fmla="*/ 131 w 173"/>
                <a:gd name="T63" fmla="*/ 145 h 182"/>
                <a:gd name="T64" fmla="*/ 131 w 173"/>
                <a:gd name="T65" fmla="*/ 135 h 182"/>
                <a:gd name="T66" fmla="*/ 131 w 173"/>
                <a:gd name="T67" fmla="*/ 135 h 182"/>
                <a:gd name="T68" fmla="*/ 120 w 173"/>
                <a:gd name="T69" fmla="*/ 119 h 182"/>
                <a:gd name="T70" fmla="*/ 89 w 173"/>
                <a:gd name="T71" fmla="*/ 83 h 182"/>
                <a:gd name="T72" fmla="*/ 84 w 173"/>
                <a:gd name="T73" fmla="*/ 73 h 182"/>
                <a:gd name="T74" fmla="*/ 79 w 173"/>
                <a:gd name="T75" fmla="*/ 62 h 182"/>
                <a:gd name="T76" fmla="*/ 73 w 173"/>
                <a:gd name="T77" fmla="*/ 57 h 182"/>
                <a:gd name="T78" fmla="*/ 52 w 173"/>
                <a:gd name="T79" fmla="*/ 52 h 182"/>
                <a:gd name="T80" fmla="*/ 58 w 173"/>
                <a:gd name="T81" fmla="*/ 42 h 182"/>
                <a:gd name="T82" fmla="*/ 58 w 173"/>
                <a:gd name="T83" fmla="*/ 37 h 182"/>
                <a:gd name="T84" fmla="*/ 73 w 173"/>
                <a:gd name="T85" fmla="*/ 52 h 182"/>
                <a:gd name="T86" fmla="*/ 89 w 173"/>
                <a:gd name="T87" fmla="*/ 62 h 182"/>
                <a:gd name="T88" fmla="*/ 89 w 173"/>
                <a:gd name="T89" fmla="*/ 73 h 182"/>
                <a:gd name="T90" fmla="*/ 99 w 173"/>
                <a:gd name="T91" fmla="*/ 83 h 182"/>
                <a:gd name="T92" fmla="*/ 110 w 173"/>
                <a:gd name="T93" fmla="*/ 93 h 182"/>
                <a:gd name="T94" fmla="*/ 131 w 173"/>
                <a:gd name="T95" fmla="*/ 114 h 182"/>
                <a:gd name="T96" fmla="*/ 146 w 173"/>
                <a:gd name="T97" fmla="*/ 145 h 182"/>
                <a:gd name="T98" fmla="*/ 162 w 173"/>
                <a:gd name="T99" fmla="*/ 140 h 182"/>
                <a:gd name="T100" fmla="*/ 172 w 173"/>
                <a:gd name="T101" fmla="*/ 124 h 182"/>
                <a:gd name="T102" fmla="*/ 172 w 173"/>
                <a:gd name="T103" fmla="*/ 119 h 182"/>
                <a:gd name="T104" fmla="*/ 172 w 173"/>
                <a:gd name="T105" fmla="*/ 114 h 182"/>
                <a:gd name="T106" fmla="*/ 157 w 173"/>
                <a:gd name="T107" fmla="*/ 93 h 182"/>
                <a:gd name="T108" fmla="*/ 146 w 173"/>
                <a:gd name="T109" fmla="*/ 68 h 182"/>
                <a:gd name="T110" fmla="*/ 131 w 173"/>
                <a:gd name="T111" fmla="*/ 47 h 182"/>
                <a:gd name="T112" fmla="*/ 115 w 173"/>
                <a:gd name="T113" fmla="*/ 26 h 182"/>
                <a:gd name="T114" fmla="*/ 115 w 173"/>
                <a:gd name="T115" fmla="*/ 26 h 18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3"/>
                <a:gd name="T175" fmla="*/ 0 h 182"/>
                <a:gd name="T176" fmla="*/ 173 w 173"/>
                <a:gd name="T177" fmla="*/ 182 h 18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3" h="182">
                  <a:moveTo>
                    <a:pt x="115" y="26"/>
                  </a:moveTo>
                  <a:lnTo>
                    <a:pt x="105" y="11"/>
                  </a:lnTo>
                  <a:lnTo>
                    <a:pt x="89" y="6"/>
                  </a:lnTo>
                  <a:lnTo>
                    <a:pt x="73" y="0"/>
                  </a:lnTo>
                  <a:lnTo>
                    <a:pt x="68" y="6"/>
                  </a:lnTo>
                  <a:lnTo>
                    <a:pt x="58" y="11"/>
                  </a:lnTo>
                  <a:lnTo>
                    <a:pt x="47" y="26"/>
                  </a:lnTo>
                  <a:lnTo>
                    <a:pt x="37" y="31"/>
                  </a:lnTo>
                  <a:lnTo>
                    <a:pt x="26" y="31"/>
                  </a:lnTo>
                  <a:lnTo>
                    <a:pt x="21" y="42"/>
                  </a:lnTo>
                  <a:lnTo>
                    <a:pt x="16" y="47"/>
                  </a:lnTo>
                  <a:lnTo>
                    <a:pt x="6" y="62"/>
                  </a:lnTo>
                  <a:lnTo>
                    <a:pt x="6" y="78"/>
                  </a:lnTo>
                  <a:lnTo>
                    <a:pt x="0" y="88"/>
                  </a:lnTo>
                  <a:lnTo>
                    <a:pt x="0" y="104"/>
                  </a:lnTo>
                  <a:lnTo>
                    <a:pt x="6" y="119"/>
                  </a:lnTo>
                  <a:lnTo>
                    <a:pt x="21" y="155"/>
                  </a:lnTo>
                  <a:lnTo>
                    <a:pt x="52" y="176"/>
                  </a:lnTo>
                  <a:lnTo>
                    <a:pt x="68" y="176"/>
                  </a:lnTo>
                  <a:lnTo>
                    <a:pt x="79" y="176"/>
                  </a:lnTo>
                  <a:lnTo>
                    <a:pt x="89" y="181"/>
                  </a:lnTo>
                  <a:lnTo>
                    <a:pt x="105" y="176"/>
                  </a:lnTo>
                  <a:lnTo>
                    <a:pt x="120" y="176"/>
                  </a:lnTo>
                  <a:lnTo>
                    <a:pt x="125" y="166"/>
                  </a:lnTo>
                  <a:lnTo>
                    <a:pt x="131" y="176"/>
                  </a:lnTo>
                  <a:lnTo>
                    <a:pt x="136" y="176"/>
                  </a:lnTo>
                  <a:lnTo>
                    <a:pt x="157" y="176"/>
                  </a:lnTo>
                  <a:lnTo>
                    <a:pt x="146" y="150"/>
                  </a:lnTo>
                  <a:lnTo>
                    <a:pt x="141" y="155"/>
                  </a:lnTo>
                  <a:lnTo>
                    <a:pt x="136" y="161"/>
                  </a:lnTo>
                  <a:lnTo>
                    <a:pt x="131" y="161"/>
                  </a:lnTo>
                  <a:lnTo>
                    <a:pt x="131" y="145"/>
                  </a:lnTo>
                  <a:lnTo>
                    <a:pt x="131" y="135"/>
                  </a:lnTo>
                  <a:lnTo>
                    <a:pt x="120" y="119"/>
                  </a:lnTo>
                  <a:lnTo>
                    <a:pt x="89" y="83"/>
                  </a:lnTo>
                  <a:lnTo>
                    <a:pt x="84" y="73"/>
                  </a:lnTo>
                  <a:lnTo>
                    <a:pt x="79" y="62"/>
                  </a:lnTo>
                  <a:lnTo>
                    <a:pt x="73" y="57"/>
                  </a:lnTo>
                  <a:lnTo>
                    <a:pt x="52" y="52"/>
                  </a:lnTo>
                  <a:lnTo>
                    <a:pt x="58" y="42"/>
                  </a:lnTo>
                  <a:lnTo>
                    <a:pt x="58" y="37"/>
                  </a:lnTo>
                  <a:lnTo>
                    <a:pt x="73" y="52"/>
                  </a:lnTo>
                  <a:lnTo>
                    <a:pt x="89" y="62"/>
                  </a:lnTo>
                  <a:lnTo>
                    <a:pt x="89" y="73"/>
                  </a:lnTo>
                  <a:lnTo>
                    <a:pt x="99" y="83"/>
                  </a:lnTo>
                  <a:lnTo>
                    <a:pt x="110" y="93"/>
                  </a:lnTo>
                  <a:lnTo>
                    <a:pt x="131" y="114"/>
                  </a:lnTo>
                  <a:lnTo>
                    <a:pt x="146" y="145"/>
                  </a:lnTo>
                  <a:lnTo>
                    <a:pt x="162" y="140"/>
                  </a:lnTo>
                  <a:lnTo>
                    <a:pt x="172" y="124"/>
                  </a:lnTo>
                  <a:lnTo>
                    <a:pt x="172" y="119"/>
                  </a:lnTo>
                  <a:lnTo>
                    <a:pt x="172" y="114"/>
                  </a:lnTo>
                  <a:lnTo>
                    <a:pt x="157" y="93"/>
                  </a:lnTo>
                  <a:lnTo>
                    <a:pt x="146" y="68"/>
                  </a:lnTo>
                  <a:lnTo>
                    <a:pt x="131" y="47"/>
                  </a:lnTo>
                  <a:lnTo>
                    <a:pt x="115" y="26"/>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29" name="Freeform 741"/>
            <p:cNvSpPr>
              <a:spLocks/>
            </p:cNvSpPr>
            <p:nvPr/>
          </p:nvSpPr>
          <p:spPr bwMode="auto">
            <a:xfrm>
              <a:off x="2755" y="3294"/>
              <a:ext cx="132" cy="161"/>
            </a:xfrm>
            <a:custGeom>
              <a:avLst/>
              <a:gdLst>
                <a:gd name="T0" fmla="*/ 131 w 132"/>
                <a:gd name="T1" fmla="*/ 144 h 161"/>
                <a:gd name="T2" fmla="*/ 120 w 132"/>
                <a:gd name="T3" fmla="*/ 98 h 161"/>
                <a:gd name="T4" fmla="*/ 120 w 132"/>
                <a:gd name="T5" fmla="*/ 82 h 161"/>
                <a:gd name="T6" fmla="*/ 115 w 132"/>
                <a:gd name="T7" fmla="*/ 93 h 161"/>
                <a:gd name="T8" fmla="*/ 110 w 132"/>
                <a:gd name="T9" fmla="*/ 98 h 161"/>
                <a:gd name="T10" fmla="*/ 120 w 132"/>
                <a:gd name="T11" fmla="*/ 139 h 161"/>
                <a:gd name="T12" fmla="*/ 120 w 132"/>
                <a:gd name="T13" fmla="*/ 144 h 161"/>
                <a:gd name="T14" fmla="*/ 110 w 132"/>
                <a:gd name="T15" fmla="*/ 139 h 161"/>
                <a:gd name="T16" fmla="*/ 99 w 132"/>
                <a:gd name="T17" fmla="*/ 103 h 161"/>
                <a:gd name="T18" fmla="*/ 68 w 132"/>
                <a:gd name="T19" fmla="*/ 67 h 161"/>
                <a:gd name="T20" fmla="*/ 37 w 132"/>
                <a:gd name="T21" fmla="*/ 36 h 161"/>
                <a:gd name="T22" fmla="*/ 37 w 132"/>
                <a:gd name="T23" fmla="*/ 25 h 161"/>
                <a:gd name="T24" fmla="*/ 21 w 132"/>
                <a:gd name="T25" fmla="*/ 15 h 161"/>
                <a:gd name="T26" fmla="*/ 6 w 132"/>
                <a:gd name="T27" fmla="*/ 0 h 161"/>
                <a:gd name="T28" fmla="*/ 6 w 132"/>
                <a:gd name="T29" fmla="*/ 5 h 161"/>
                <a:gd name="T30" fmla="*/ 0 w 132"/>
                <a:gd name="T31" fmla="*/ 15 h 161"/>
                <a:gd name="T32" fmla="*/ 21 w 132"/>
                <a:gd name="T33" fmla="*/ 20 h 161"/>
                <a:gd name="T34" fmla="*/ 27 w 132"/>
                <a:gd name="T35" fmla="*/ 25 h 161"/>
                <a:gd name="T36" fmla="*/ 32 w 132"/>
                <a:gd name="T37" fmla="*/ 36 h 161"/>
                <a:gd name="T38" fmla="*/ 37 w 132"/>
                <a:gd name="T39" fmla="*/ 46 h 161"/>
                <a:gd name="T40" fmla="*/ 68 w 132"/>
                <a:gd name="T41" fmla="*/ 82 h 161"/>
                <a:gd name="T42" fmla="*/ 79 w 132"/>
                <a:gd name="T43" fmla="*/ 98 h 161"/>
                <a:gd name="T44" fmla="*/ 79 w 132"/>
                <a:gd name="T45" fmla="*/ 98 h 161"/>
                <a:gd name="T46" fmla="*/ 79 w 132"/>
                <a:gd name="T47" fmla="*/ 108 h 161"/>
                <a:gd name="T48" fmla="*/ 79 w 132"/>
                <a:gd name="T49" fmla="*/ 124 h 161"/>
                <a:gd name="T50" fmla="*/ 84 w 132"/>
                <a:gd name="T51" fmla="*/ 124 h 161"/>
                <a:gd name="T52" fmla="*/ 89 w 132"/>
                <a:gd name="T53" fmla="*/ 118 h 161"/>
                <a:gd name="T54" fmla="*/ 94 w 132"/>
                <a:gd name="T55" fmla="*/ 113 h 161"/>
                <a:gd name="T56" fmla="*/ 105 w 132"/>
                <a:gd name="T57" fmla="*/ 139 h 161"/>
                <a:gd name="T58" fmla="*/ 110 w 132"/>
                <a:gd name="T59" fmla="*/ 144 h 161"/>
                <a:gd name="T60" fmla="*/ 120 w 132"/>
                <a:gd name="T61" fmla="*/ 160 h 161"/>
                <a:gd name="T62" fmla="*/ 131 w 132"/>
                <a:gd name="T63" fmla="*/ 144 h 161"/>
                <a:gd name="T64" fmla="*/ 131 w 132"/>
                <a:gd name="T65" fmla="*/ 144 h 1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2"/>
                <a:gd name="T100" fmla="*/ 0 h 161"/>
                <a:gd name="T101" fmla="*/ 132 w 132"/>
                <a:gd name="T102" fmla="*/ 161 h 1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2" h="161">
                  <a:moveTo>
                    <a:pt x="131" y="144"/>
                  </a:moveTo>
                  <a:lnTo>
                    <a:pt x="120" y="98"/>
                  </a:lnTo>
                  <a:lnTo>
                    <a:pt x="120" y="82"/>
                  </a:lnTo>
                  <a:lnTo>
                    <a:pt x="115" y="93"/>
                  </a:lnTo>
                  <a:lnTo>
                    <a:pt x="110" y="98"/>
                  </a:lnTo>
                  <a:lnTo>
                    <a:pt x="120" y="139"/>
                  </a:lnTo>
                  <a:lnTo>
                    <a:pt x="120" y="144"/>
                  </a:lnTo>
                  <a:lnTo>
                    <a:pt x="110" y="139"/>
                  </a:lnTo>
                  <a:lnTo>
                    <a:pt x="99" y="103"/>
                  </a:lnTo>
                  <a:lnTo>
                    <a:pt x="68" y="67"/>
                  </a:lnTo>
                  <a:lnTo>
                    <a:pt x="37" y="36"/>
                  </a:lnTo>
                  <a:lnTo>
                    <a:pt x="37" y="25"/>
                  </a:lnTo>
                  <a:lnTo>
                    <a:pt x="21" y="15"/>
                  </a:lnTo>
                  <a:lnTo>
                    <a:pt x="6" y="0"/>
                  </a:lnTo>
                  <a:lnTo>
                    <a:pt x="6" y="5"/>
                  </a:lnTo>
                  <a:lnTo>
                    <a:pt x="0" y="15"/>
                  </a:lnTo>
                  <a:lnTo>
                    <a:pt x="21" y="20"/>
                  </a:lnTo>
                  <a:lnTo>
                    <a:pt x="27" y="25"/>
                  </a:lnTo>
                  <a:lnTo>
                    <a:pt x="32" y="36"/>
                  </a:lnTo>
                  <a:lnTo>
                    <a:pt x="37" y="46"/>
                  </a:lnTo>
                  <a:lnTo>
                    <a:pt x="68" y="82"/>
                  </a:lnTo>
                  <a:lnTo>
                    <a:pt x="79" y="98"/>
                  </a:lnTo>
                  <a:lnTo>
                    <a:pt x="79" y="108"/>
                  </a:lnTo>
                  <a:lnTo>
                    <a:pt x="79" y="124"/>
                  </a:lnTo>
                  <a:lnTo>
                    <a:pt x="84" y="124"/>
                  </a:lnTo>
                  <a:lnTo>
                    <a:pt x="89" y="118"/>
                  </a:lnTo>
                  <a:lnTo>
                    <a:pt x="94" y="113"/>
                  </a:lnTo>
                  <a:lnTo>
                    <a:pt x="105" y="139"/>
                  </a:lnTo>
                  <a:lnTo>
                    <a:pt x="110" y="144"/>
                  </a:lnTo>
                  <a:lnTo>
                    <a:pt x="120" y="160"/>
                  </a:lnTo>
                  <a:lnTo>
                    <a:pt x="131" y="144"/>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130" name="Freeform 742"/>
            <p:cNvSpPr>
              <a:spLocks/>
            </p:cNvSpPr>
            <p:nvPr/>
          </p:nvSpPr>
          <p:spPr bwMode="auto">
            <a:xfrm>
              <a:off x="2729" y="3221"/>
              <a:ext cx="147" cy="151"/>
            </a:xfrm>
            <a:custGeom>
              <a:avLst/>
              <a:gdLst>
                <a:gd name="T0" fmla="*/ 146 w 147"/>
                <a:gd name="T1" fmla="*/ 88 h 151"/>
                <a:gd name="T2" fmla="*/ 131 w 147"/>
                <a:gd name="T3" fmla="*/ 67 h 151"/>
                <a:gd name="T4" fmla="*/ 120 w 147"/>
                <a:gd name="T5" fmla="*/ 57 h 151"/>
                <a:gd name="T6" fmla="*/ 110 w 147"/>
                <a:gd name="T7" fmla="*/ 47 h 151"/>
                <a:gd name="T8" fmla="*/ 89 w 147"/>
                <a:gd name="T9" fmla="*/ 0 h 151"/>
                <a:gd name="T10" fmla="*/ 84 w 147"/>
                <a:gd name="T11" fmla="*/ 0 h 151"/>
                <a:gd name="T12" fmla="*/ 73 w 147"/>
                <a:gd name="T13" fmla="*/ 5 h 151"/>
                <a:gd name="T14" fmla="*/ 84 w 147"/>
                <a:gd name="T15" fmla="*/ 36 h 151"/>
                <a:gd name="T16" fmla="*/ 63 w 147"/>
                <a:gd name="T17" fmla="*/ 26 h 151"/>
                <a:gd name="T18" fmla="*/ 58 w 147"/>
                <a:gd name="T19" fmla="*/ 26 h 151"/>
                <a:gd name="T20" fmla="*/ 42 w 147"/>
                <a:gd name="T21" fmla="*/ 31 h 151"/>
                <a:gd name="T22" fmla="*/ 26 w 147"/>
                <a:gd name="T23" fmla="*/ 42 h 151"/>
                <a:gd name="T24" fmla="*/ 21 w 147"/>
                <a:gd name="T25" fmla="*/ 42 h 151"/>
                <a:gd name="T26" fmla="*/ 21 w 147"/>
                <a:gd name="T27" fmla="*/ 52 h 151"/>
                <a:gd name="T28" fmla="*/ 11 w 147"/>
                <a:gd name="T29" fmla="*/ 57 h 151"/>
                <a:gd name="T30" fmla="*/ 0 w 147"/>
                <a:gd name="T31" fmla="*/ 62 h 151"/>
                <a:gd name="T32" fmla="*/ 0 w 147"/>
                <a:gd name="T33" fmla="*/ 67 h 151"/>
                <a:gd name="T34" fmla="*/ 11 w 147"/>
                <a:gd name="T35" fmla="*/ 67 h 151"/>
                <a:gd name="T36" fmla="*/ 21 w 147"/>
                <a:gd name="T37" fmla="*/ 62 h 151"/>
                <a:gd name="T38" fmla="*/ 32 w 147"/>
                <a:gd name="T39" fmla="*/ 47 h 151"/>
                <a:gd name="T40" fmla="*/ 42 w 147"/>
                <a:gd name="T41" fmla="*/ 42 h 151"/>
                <a:gd name="T42" fmla="*/ 47 w 147"/>
                <a:gd name="T43" fmla="*/ 36 h 151"/>
                <a:gd name="T44" fmla="*/ 63 w 147"/>
                <a:gd name="T45" fmla="*/ 42 h 151"/>
                <a:gd name="T46" fmla="*/ 79 w 147"/>
                <a:gd name="T47" fmla="*/ 47 h 151"/>
                <a:gd name="T48" fmla="*/ 89 w 147"/>
                <a:gd name="T49" fmla="*/ 62 h 151"/>
                <a:gd name="T50" fmla="*/ 79 w 147"/>
                <a:gd name="T51" fmla="*/ 5 h 151"/>
                <a:gd name="T52" fmla="*/ 89 w 147"/>
                <a:gd name="T53" fmla="*/ 5 h 151"/>
                <a:gd name="T54" fmla="*/ 120 w 147"/>
                <a:gd name="T55" fmla="*/ 104 h 151"/>
                <a:gd name="T56" fmla="*/ 131 w 147"/>
                <a:gd name="T57" fmla="*/ 129 h 151"/>
                <a:gd name="T58" fmla="*/ 146 w 147"/>
                <a:gd name="T59" fmla="*/ 150 h 151"/>
                <a:gd name="T60" fmla="*/ 146 w 147"/>
                <a:gd name="T61" fmla="*/ 145 h 151"/>
                <a:gd name="T62" fmla="*/ 146 w 147"/>
                <a:gd name="T63" fmla="*/ 140 h 151"/>
                <a:gd name="T64" fmla="*/ 136 w 147"/>
                <a:gd name="T65" fmla="*/ 124 h 151"/>
                <a:gd name="T66" fmla="*/ 131 w 147"/>
                <a:gd name="T67" fmla="*/ 104 h 151"/>
                <a:gd name="T68" fmla="*/ 131 w 147"/>
                <a:gd name="T69" fmla="*/ 98 h 151"/>
                <a:gd name="T70" fmla="*/ 136 w 147"/>
                <a:gd name="T71" fmla="*/ 88 h 151"/>
                <a:gd name="T72" fmla="*/ 146 w 147"/>
                <a:gd name="T73" fmla="*/ 88 h 151"/>
                <a:gd name="T74" fmla="*/ 146 w 147"/>
                <a:gd name="T75" fmla="*/ 88 h 1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7"/>
                <a:gd name="T115" fmla="*/ 0 h 151"/>
                <a:gd name="T116" fmla="*/ 147 w 147"/>
                <a:gd name="T117" fmla="*/ 151 h 1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7" h="151">
                  <a:moveTo>
                    <a:pt x="146" y="88"/>
                  </a:moveTo>
                  <a:lnTo>
                    <a:pt x="131" y="67"/>
                  </a:lnTo>
                  <a:lnTo>
                    <a:pt x="120" y="57"/>
                  </a:lnTo>
                  <a:lnTo>
                    <a:pt x="110" y="47"/>
                  </a:lnTo>
                  <a:lnTo>
                    <a:pt x="89" y="0"/>
                  </a:lnTo>
                  <a:lnTo>
                    <a:pt x="84" y="0"/>
                  </a:lnTo>
                  <a:lnTo>
                    <a:pt x="73" y="5"/>
                  </a:lnTo>
                  <a:lnTo>
                    <a:pt x="84" y="36"/>
                  </a:lnTo>
                  <a:lnTo>
                    <a:pt x="63" y="26"/>
                  </a:lnTo>
                  <a:lnTo>
                    <a:pt x="58" y="26"/>
                  </a:lnTo>
                  <a:lnTo>
                    <a:pt x="42" y="31"/>
                  </a:lnTo>
                  <a:lnTo>
                    <a:pt x="26" y="42"/>
                  </a:lnTo>
                  <a:lnTo>
                    <a:pt x="21" y="42"/>
                  </a:lnTo>
                  <a:lnTo>
                    <a:pt x="21" y="52"/>
                  </a:lnTo>
                  <a:lnTo>
                    <a:pt x="11" y="57"/>
                  </a:lnTo>
                  <a:lnTo>
                    <a:pt x="0" y="62"/>
                  </a:lnTo>
                  <a:lnTo>
                    <a:pt x="0" y="67"/>
                  </a:lnTo>
                  <a:lnTo>
                    <a:pt x="11" y="67"/>
                  </a:lnTo>
                  <a:lnTo>
                    <a:pt x="21" y="62"/>
                  </a:lnTo>
                  <a:lnTo>
                    <a:pt x="32" y="47"/>
                  </a:lnTo>
                  <a:lnTo>
                    <a:pt x="42" y="42"/>
                  </a:lnTo>
                  <a:lnTo>
                    <a:pt x="47" y="36"/>
                  </a:lnTo>
                  <a:lnTo>
                    <a:pt x="63" y="42"/>
                  </a:lnTo>
                  <a:lnTo>
                    <a:pt x="79" y="47"/>
                  </a:lnTo>
                  <a:lnTo>
                    <a:pt x="89" y="62"/>
                  </a:lnTo>
                  <a:lnTo>
                    <a:pt x="79" y="5"/>
                  </a:lnTo>
                  <a:lnTo>
                    <a:pt x="89" y="5"/>
                  </a:lnTo>
                  <a:lnTo>
                    <a:pt x="120" y="104"/>
                  </a:lnTo>
                  <a:lnTo>
                    <a:pt x="131" y="129"/>
                  </a:lnTo>
                  <a:lnTo>
                    <a:pt x="146" y="150"/>
                  </a:lnTo>
                  <a:lnTo>
                    <a:pt x="146" y="145"/>
                  </a:lnTo>
                  <a:lnTo>
                    <a:pt x="146" y="140"/>
                  </a:lnTo>
                  <a:lnTo>
                    <a:pt x="136" y="124"/>
                  </a:lnTo>
                  <a:lnTo>
                    <a:pt x="131" y="104"/>
                  </a:lnTo>
                  <a:lnTo>
                    <a:pt x="131" y="98"/>
                  </a:lnTo>
                  <a:lnTo>
                    <a:pt x="136" y="88"/>
                  </a:lnTo>
                  <a:lnTo>
                    <a:pt x="146" y="88"/>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131" name="Freeform 743"/>
            <p:cNvSpPr>
              <a:spLocks/>
            </p:cNvSpPr>
            <p:nvPr/>
          </p:nvSpPr>
          <p:spPr bwMode="auto">
            <a:xfrm>
              <a:off x="2808" y="3226"/>
              <a:ext cx="42" cy="100"/>
            </a:xfrm>
            <a:custGeom>
              <a:avLst/>
              <a:gdLst>
                <a:gd name="T0" fmla="*/ 10 w 42"/>
                <a:gd name="T1" fmla="*/ 57 h 100"/>
                <a:gd name="T2" fmla="*/ 26 w 42"/>
                <a:gd name="T3" fmla="*/ 78 h 100"/>
                <a:gd name="T4" fmla="*/ 41 w 42"/>
                <a:gd name="T5" fmla="*/ 99 h 100"/>
                <a:gd name="T6" fmla="*/ 10 w 42"/>
                <a:gd name="T7" fmla="*/ 0 h 100"/>
                <a:gd name="T8" fmla="*/ 0 w 42"/>
                <a:gd name="T9" fmla="*/ 0 h 100"/>
                <a:gd name="T10" fmla="*/ 10 w 42"/>
                <a:gd name="T11" fmla="*/ 57 h 100"/>
                <a:gd name="T12" fmla="*/ 10 w 42"/>
                <a:gd name="T13" fmla="*/ 57 h 100"/>
                <a:gd name="T14" fmla="*/ 0 60000 65536"/>
                <a:gd name="T15" fmla="*/ 0 60000 65536"/>
                <a:gd name="T16" fmla="*/ 0 60000 65536"/>
                <a:gd name="T17" fmla="*/ 0 60000 65536"/>
                <a:gd name="T18" fmla="*/ 0 60000 65536"/>
                <a:gd name="T19" fmla="*/ 0 60000 65536"/>
                <a:gd name="T20" fmla="*/ 0 60000 65536"/>
                <a:gd name="T21" fmla="*/ 0 w 42"/>
                <a:gd name="T22" fmla="*/ 0 h 100"/>
                <a:gd name="T23" fmla="*/ 42 w 42"/>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100">
                  <a:moveTo>
                    <a:pt x="10" y="57"/>
                  </a:moveTo>
                  <a:lnTo>
                    <a:pt x="26" y="78"/>
                  </a:lnTo>
                  <a:lnTo>
                    <a:pt x="41" y="99"/>
                  </a:lnTo>
                  <a:lnTo>
                    <a:pt x="10" y="0"/>
                  </a:lnTo>
                  <a:lnTo>
                    <a:pt x="0" y="0"/>
                  </a:lnTo>
                  <a:lnTo>
                    <a:pt x="10" y="57"/>
                  </a:lnTo>
                  <a:close/>
                </a:path>
              </a:pathLst>
            </a:custGeom>
            <a:solidFill>
              <a:srgbClr val="000000"/>
            </a:solidFill>
            <a:ln w="3175">
              <a:solidFill>
                <a:srgbClr val="000000"/>
              </a:solidFill>
              <a:round/>
              <a:headEnd/>
              <a:tailEnd/>
            </a:ln>
          </p:spPr>
          <p:txBody>
            <a:bodyPr wrap="none" anchor="ctr">
              <a:spAutoFit/>
            </a:bodyPr>
            <a:lstStyle/>
            <a:p>
              <a:endParaRPr lang="zh-CN" altLang="en-US"/>
            </a:p>
          </p:txBody>
        </p:sp>
        <p:sp>
          <p:nvSpPr>
            <p:cNvPr id="132" name="Freeform 744"/>
            <p:cNvSpPr>
              <a:spLocks/>
            </p:cNvSpPr>
            <p:nvPr/>
          </p:nvSpPr>
          <p:spPr bwMode="auto">
            <a:xfrm>
              <a:off x="3802" y="2937"/>
              <a:ext cx="100" cy="104"/>
            </a:xfrm>
            <a:custGeom>
              <a:avLst/>
              <a:gdLst>
                <a:gd name="T0" fmla="*/ 83 w 100"/>
                <a:gd name="T1" fmla="*/ 103 h 104"/>
                <a:gd name="T2" fmla="*/ 93 w 100"/>
                <a:gd name="T3" fmla="*/ 83 h 104"/>
                <a:gd name="T4" fmla="*/ 99 w 100"/>
                <a:gd name="T5" fmla="*/ 62 h 104"/>
                <a:gd name="T6" fmla="*/ 99 w 100"/>
                <a:gd name="T7" fmla="*/ 62 h 104"/>
                <a:gd name="T8" fmla="*/ 93 w 100"/>
                <a:gd name="T9" fmla="*/ 62 h 104"/>
                <a:gd name="T10" fmla="*/ 52 w 100"/>
                <a:gd name="T11" fmla="*/ 67 h 104"/>
                <a:gd name="T12" fmla="*/ 15 w 100"/>
                <a:gd name="T13" fmla="*/ 83 h 104"/>
                <a:gd name="T14" fmla="*/ 15 w 100"/>
                <a:gd name="T15" fmla="*/ 78 h 104"/>
                <a:gd name="T16" fmla="*/ 31 w 100"/>
                <a:gd name="T17" fmla="*/ 52 h 104"/>
                <a:gd name="T18" fmla="*/ 36 w 100"/>
                <a:gd name="T19" fmla="*/ 47 h 104"/>
                <a:gd name="T20" fmla="*/ 46 w 100"/>
                <a:gd name="T21" fmla="*/ 41 h 104"/>
                <a:gd name="T22" fmla="*/ 62 w 100"/>
                <a:gd name="T23" fmla="*/ 26 h 104"/>
                <a:gd name="T24" fmla="*/ 83 w 100"/>
                <a:gd name="T25" fmla="*/ 10 h 104"/>
                <a:gd name="T26" fmla="*/ 88 w 100"/>
                <a:gd name="T27" fmla="*/ 0 h 104"/>
                <a:gd name="T28" fmla="*/ 52 w 100"/>
                <a:gd name="T29" fmla="*/ 21 h 104"/>
                <a:gd name="T30" fmla="*/ 41 w 100"/>
                <a:gd name="T31" fmla="*/ 26 h 104"/>
                <a:gd name="T32" fmla="*/ 31 w 100"/>
                <a:gd name="T33" fmla="*/ 36 h 104"/>
                <a:gd name="T34" fmla="*/ 10 w 100"/>
                <a:gd name="T35" fmla="*/ 57 h 104"/>
                <a:gd name="T36" fmla="*/ 0 w 100"/>
                <a:gd name="T37" fmla="*/ 83 h 104"/>
                <a:gd name="T38" fmla="*/ 0 w 100"/>
                <a:gd name="T39" fmla="*/ 88 h 104"/>
                <a:gd name="T40" fmla="*/ 0 w 100"/>
                <a:gd name="T41" fmla="*/ 93 h 104"/>
                <a:gd name="T42" fmla="*/ 0 w 100"/>
                <a:gd name="T43" fmla="*/ 98 h 104"/>
                <a:gd name="T44" fmla="*/ 31 w 100"/>
                <a:gd name="T45" fmla="*/ 88 h 104"/>
                <a:gd name="T46" fmla="*/ 67 w 100"/>
                <a:gd name="T47" fmla="*/ 78 h 104"/>
                <a:gd name="T48" fmla="*/ 78 w 100"/>
                <a:gd name="T49" fmla="*/ 72 h 104"/>
                <a:gd name="T50" fmla="*/ 78 w 100"/>
                <a:gd name="T51" fmla="*/ 72 h 104"/>
                <a:gd name="T52" fmla="*/ 52 w 100"/>
                <a:gd name="T53" fmla="*/ 103 h 104"/>
                <a:gd name="T54" fmla="*/ 83 w 100"/>
                <a:gd name="T55" fmla="*/ 103 h 104"/>
                <a:gd name="T56" fmla="*/ 83 w 100"/>
                <a:gd name="T57" fmla="*/ 103 h 10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0"/>
                <a:gd name="T88" fmla="*/ 0 h 104"/>
                <a:gd name="T89" fmla="*/ 100 w 100"/>
                <a:gd name="T90" fmla="*/ 104 h 10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0" h="104">
                  <a:moveTo>
                    <a:pt x="83" y="103"/>
                  </a:moveTo>
                  <a:lnTo>
                    <a:pt x="93" y="83"/>
                  </a:lnTo>
                  <a:lnTo>
                    <a:pt x="99" y="62"/>
                  </a:lnTo>
                  <a:lnTo>
                    <a:pt x="93" y="62"/>
                  </a:lnTo>
                  <a:lnTo>
                    <a:pt x="52" y="67"/>
                  </a:lnTo>
                  <a:lnTo>
                    <a:pt x="15" y="83"/>
                  </a:lnTo>
                  <a:lnTo>
                    <a:pt x="15" y="78"/>
                  </a:lnTo>
                  <a:lnTo>
                    <a:pt x="31" y="52"/>
                  </a:lnTo>
                  <a:lnTo>
                    <a:pt x="36" y="47"/>
                  </a:lnTo>
                  <a:lnTo>
                    <a:pt x="46" y="41"/>
                  </a:lnTo>
                  <a:lnTo>
                    <a:pt x="62" y="26"/>
                  </a:lnTo>
                  <a:lnTo>
                    <a:pt x="83" y="10"/>
                  </a:lnTo>
                  <a:lnTo>
                    <a:pt x="88" y="0"/>
                  </a:lnTo>
                  <a:lnTo>
                    <a:pt x="52" y="21"/>
                  </a:lnTo>
                  <a:lnTo>
                    <a:pt x="41" y="26"/>
                  </a:lnTo>
                  <a:lnTo>
                    <a:pt x="31" y="36"/>
                  </a:lnTo>
                  <a:lnTo>
                    <a:pt x="10" y="57"/>
                  </a:lnTo>
                  <a:lnTo>
                    <a:pt x="0" y="83"/>
                  </a:lnTo>
                  <a:lnTo>
                    <a:pt x="0" y="88"/>
                  </a:lnTo>
                  <a:lnTo>
                    <a:pt x="0" y="93"/>
                  </a:lnTo>
                  <a:lnTo>
                    <a:pt x="0" y="98"/>
                  </a:lnTo>
                  <a:lnTo>
                    <a:pt x="31" y="88"/>
                  </a:lnTo>
                  <a:lnTo>
                    <a:pt x="67" y="78"/>
                  </a:lnTo>
                  <a:lnTo>
                    <a:pt x="78" y="72"/>
                  </a:lnTo>
                  <a:lnTo>
                    <a:pt x="52" y="103"/>
                  </a:lnTo>
                  <a:lnTo>
                    <a:pt x="83" y="103"/>
                  </a:lnTo>
                  <a:close/>
                </a:path>
              </a:pathLst>
            </a:custGeom>
            <a:solidFill>
              <a:srgbClr val="777777"/>
            </a:solidFill>
            <a:ln w="3175">
              <a:solidFill>
                <a:srgbClr val="000000"/>
              </a:solidFill>
              <a:round/>
              <a:headEnd/>
              <a:tailEnd/>
            </a:ln>
          </p:spPr>
          <p:txBody>
            <a:bodyPr wrap="none" anchor="ctr">
              <a:spAutoFit/>
            </a:bodyPr>
            <a:lstStyle/>
            <a:p>
              <a:endParaRPr lang="zh-CN" altLang="en-US"/>
            </a:p>
          </p:txBody>
        </p:sp>
        <p:sp>
          <p:nvSpPr>
            <p:cNvPr id="133" name="Freeform 745"/>
            <p:cNvSpPr>
              <a:spLocks/>
            </p:cNvSpPr>
            <p:nvPr/>
          </p:nvSpPr>
          <p:spPr bwMode="auto">
            <a:xfrm>
              <a:off x="2860" y="3309"/>
              <a:ext cx="37" cy="68"/>
            </a:xfrm>
            <a:custGeom>
              <a:avLst/>
              <a:gdLst>
                <a:gd name="T0" fmla="*/ 15 w 37"/>
                <a:gd name="T1" fmla="*/ 0 h 68"/>
                <a:gd name="T2" fmla="*/ 5 w 37"/>
                <a:gd name="T3" fmla="*/ 0 h 68"/>
                <a:gd name="T4" fmla="*/ 0 w 37"/>
                <a:gd name="T5" fmla="*/ 10 h 68"/>
                <a:gd name="T6" fmla="*/ 0 w 37"/>
                <a:gd name="T7" fmla="*/ 16 h 68"/>
                <a:gd name="T8" fmla="*/ 5 w 37"/>
                <a:gd name="T9" fmla="*/ 36 h 68"/>
                <a:gd name="T10" fmla="*/ 15 w 37"/>
                <a:gd name="T11" fmla="*/ 52 h 68"/>
                <a:gd name="T12" fmla="*/ 15 w 37"/>
                <a:gd name="T13" fmla="*/ 57 h 68"/>
                <a:gd name="T14" fmla="*/ 15 w 37"/>
                <a:gd name="T15" fmla="*/ 62 h 68"/>
                <a:gd name="T16" fmla="*/ 15 w 37"/>
                <a:gd name="T17" fmla="*/ 67 h 68"/>
                <a:gd name="T18" fmla="*/ 20 w 37"/>
                <a:gd name="T19" fmla="*/ 62 h 68"/>
                <a:gd name="T20" fmla="*/ 26 w 37"/>
                <a:gd name="T21" fmla="*/ 62 h 68"/>
                <a:gd name="T22" fmla="*/ 31 w 37"/>
                <a:gd name="T23" fmla="*/ 57 h 68"/>
                <a:gd name="T24" fmla="*/ 36 w 37"/>
                <a:gd name="T25" fmla="*/ 47 h 68"/>
                <a:gd name="T26" fmla="*/ 36 w 37"/>
                <a:gd name="T27" fmla="*/ 41 h 68"/>
                <a:gd name="T28" fmla="*/ 26 w 37"/>
                <a:gd name="T29" fmla="*/ 47 h 68"/>
                <a:gd name="T30" fmla="*/ 20 w 37"/>
                <a:gd name="T31" fmla="*/ 47 h 68"/>
                <a:gd name="T32" fmla="*/ 15 w 37"/>
                <a:gd name="T33" fmla="*/ 41 h 68"/>
                <a:gd name="T34" fmla="*/ 10 w 37"/>
                <a:gd name="T35" fmla="*/ 26 h 68"/>
                <a:gd name="T36" fmla="*/ 15 w 37"/>
                <a:gd name="T37" fmla="*/ 21 h 68"/>
                <a:gd name="T38" fmla="*/ 20 w 37"/>
                <a:gd name="T39" fmla="*/ 21 h 68"/>
                <a:gd name="T40" fmla="*/ 26 w 37"/>
                <a:gd name="T41" fmla="*/ 21 h 68"/>
                <a:gd name="T42" fmla="*/ 26 w 37"/>
                <a:gd name="T43" fmla="*/ 10 h 68"/>
                <a:gd name="T44" fmla="*/ 20 w 37"/>
                <a:gd name="T45" fmla="*/ 0 h 68"/>
                <a:gd name="T46" fmla="*/ 15 w 37"/>
                <a:gd name="T47" fmla="*/ 0 h 68"/>
                <a:gd name="T48" fmla="*/ 15 w 37"/>
                <a:gd name="T49" fmla="*/ 0 h 6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7"/>
                <a:gd name="T76" fmla="*/ 0 h 68"/>
                <a:gd name="T77" fmla="*/ 37 w 37"/>
                <a:gd name="T78" fmla="*/ 68 h 6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7" h="68">
                  <a:moveTo>
                    <a:pt x="15" y="0"/>
                  </a:moveTo>
                  <a:lnTo>
                    <a:pt x="5" y="0"/>
                  </a:lnTo>
                  <a:lnTo>
                    <a:pt x="0" y="10"/>
                  </a:lnTo>
                  <a:lnTo>
                    <a:pt x="0" y="16"/>
                  </a:lnTo>
                  <a:lnTo>
                    <a:pt x="5" y="36"/>
                  </a:lnTo>
                  <a:lnTo>
                    <a:pt x="15" y="52"/>
                  </a:lnTo>
                  <a:lnTo>
                    <a:pt x="15" y="57"/>
                  </a:lnTo>
                  <a:lnTo>
                    <a:pt x="15" y="62"/>
                  </a:lnTo>
                  <a:lnTo>
                    <a:pt x="15" y="67"/>
                  </a:lnTo>
                  <a:lnTo>
                    <a:pt x="20" y="62"/>
                  </a:lnTo>
                  <a:lnTo>
                    <a:pt x="26" y="62"/>
                  </a:lnTo>
                  <a:lnTo>
                    <a:pt x="31" y="57"/>
                  </a:lnTo>
                  <a:lnTo>
                    <a:pt x="36" y="47"/>
                  </a:lnTo>
                  <a:lnTo>
                    <a:pt x="36" y="41"/>
                  </a:lnTo>
                  <a:lnTo>
                    <a:pt x="26" y="47"/>
                  </a:lnTo>
                  <a:lnTo>
                    <a:pt x="20" y="47"/>
                  </a:lnTo>
                  <a:lnTo>
                    <a:pt x="15" y="41"/>
                  </a:lnTo>
                  <a:lnTo>
                    <a:pt x="10" y="26"/>
                  </a:lnTo>
                  <a:lnTo>
                    <a:pt x="15" y="21"/>
                  </a:lnTo>
                  <a:lnTo>
                    <a:pt x="20" y="21"/>
                  </a:lnTo>
                  <a:lnTo>
                    <a:pt x="26" y="21"/>
                  </a:lnTo>
                  <a:lnTo>
                    <a:pt x="26" y="10"/>
                  </a:lnTo>
                  <a:lnTo>
                    <a:pt x="20" y="0"/>
                  </a:lnTo>
                  <a:lnTo>
                    <a:pt x="15" y="0"/>
                  </a:lnTo>
                  <a:close/>
                </a:path>
              </a:pathLst>
            </a:custGeom>
            <a:solidFill>
              <a:srgbClr val="888888"/>
            </a:solidFill>
            <a:ln w="3175">
              <a:solidFill>
                <a:srgbClr val="000000"/>
              </a:solidFill>
              <a:round/>
              <a:headEnd/>
              <a:tailEnd/>
            </a:ln>
          </p:spPr>
          <p:txBody>
            <a:bodyPr wrap="none" anchor="ctr">
              <a:spAutoFit/>
            </a:bodyPr>
            <a:lstStyle/>
            <a:p>
              <a:endParaRPr lang="zh-CN" altLang="en-US"/>
            </a:p>
          </p:txBody>
        </p:sp>
        <p:sp>
          <p:nvSpPr>
            <p:cNvPr id="134" name="Freeform 746"/>
            <p:cNvSpPr>
              <a:spLocks/>
            </p:cNvSpPr>
            <p:nvPr/>
          </p:nvSpPr>
          <p:spPr bwMode="auto">
            <a:xfrm>
              <a:off x="2854" y="3392"/>
              <a:ext cx="22" cy="47"/>
            </a:xfrm>
            <a:custGeom>
              <a:avLst/>
              <a:gdLst>
                <a:gd name="T0" fmla="*/ 11 w 22"/>
                <a:gd name="T1" fmla="*/ 0 h 47"/>
                <a:gd name="T2" fmla="*/ 0 w 22"/>
                <a:gd name="T3" fmla="*/ 5 h 47"/>
                <a:gd name="T4" fmla="*/ 0 w 22"/>
                <a:gd name="T5" fmla="*/ 5 h 47"/>
                <a:gd name="T6" fmla="*/ 11 w 22"/>
                <a:gd name="T7" fmla="*/ 41 h 47"/>
                <a:gd name="T8" fmla="*/ 21 w 22"/>
                <a:gd name="T9" fmla="*/ 46 h 47"/>
                <a:gd name="T10" fmla="*/ 21 w 22"/>
                <a:gd name="T11" fmla="*/ 41 h 47"/>
                <a:gd name="T12" fmla="*/ 11 w 22"/>
                <a:gd name="T13" fmla="*/ 0 h 47"/>
                <a:gd name="T14" fmla="*/ 11 w 22"/>
                <a:gd name="T15" fmla="*/ 0 h 47"/>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47"/>
                <a:gd name="T26" fmla="*/ 22 w 22"/>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47">
                  <a:moveTo>
                    <a:pt x="11" y="0"/>
                  </a:moveTo>
                  <a:lnTo>
                    <a:pt x="0" y="5"/>
                  </a:lnTo>
                  <a:lnTo>
                    <a:pt x="11" y="41"/>
                  </a:lnTo>
                  <a:lnTo>
                    <a:pt x="21" y="46"/>
                  </a:lnTo>
                  <a:lnTo>
                    <a:pt x="21" y="41"/>
                  </a:lnTo>
                  <a:lnTo>
                    <a:pt x="11" y="0"/>
                  </a:lnTo>
                  <a:close/>
                </a:path>
              </a:pathLst>
            </a:custGeom>
            <a:solidFill>
              <a:srgbClr val="000000"/>
            </a:solidFill>
            <a:ln w="3175">
              <a:solidFill>
                <a:srgbClr val="000000"/>
              </a:solidFill>
              <a:round/>
              <a:headEnd/>
              <a:tailEnd/>
            </a:ln>
          </p:spPr>
          <p:txBody>
            <a:bodyPr wrap="none" anchor="ctr">
              <a:spAutoFit/>
            </a:bodyPr>
            <a:lstStyle/>
            <a:p>
              <a:endParaRPr lang="zh-CN" altLang="en-US"/>
            </a:p>
          </p:txBody>
        </p:sp>
        <p:sp>
          <p:nvSpPr>
            <p:cNvPr id="135" name="Freeform 747"/>
            <p:cNvSpPr>
              <a:spLocks/>
            </p:cNvSpPr>
            <p:nvPr/>
          </p:nvSpPr>
          <p:spPr bwMode="auto">
            <a:xfrm>
              <a:off x="2719" y="3335"/>
              <a:ext cx="22" cy="27"/>
            </a:xfrm>
            <a:custGeom>
              <a:avLst/>
              <a:gdLst>
                <a:gd name="T0" fmla="*/ 0 w 22"/>
                <a:gd name="T1" fmla="*/ 10 h 27"/>
                <a:gd name="T2" fmla="*/ 0 w 22"/>
                <a:gd name="T3" fmla="*/ 0 h 27"/>
                <a:gd name="T4" fmla="*/ 10 w 22"/>
                <a:gd name="T5" fmla="*/ 15 h 27"/>
                <a:gd name="T6" fmla="*/ 21 w 22"/>
                <a:gd name="T7" fmla="*/ 26 h 27"/>
                <a:gd name="T8" fmla="*/ 5 w 22"/>
                <a:gd name="T9" fmla="*/ 15 h 27"/>
                <a:gd name="T10" fmla="*/ 0 w 22"/>
                <a:gd name="T11" fmla="*/ 10 h 27"/>
                <a:gd name="T12" fmla="*/ 0 w 22"/>
                <a:gd name="T13" fmla="*/ 10 h 27"/>
                <a:gd name="T14" fmla="*/ 0 60000 65536"/>
                <a:gd name="T15" fmla="*/ 0 60000 65536"/>
                <a:gd name="T16" fmla="*/ 0 60000 65536"/>
                <a:gd name="T17" fmla="*/ 0 60000 65536"/>
                <a:gd name="T18" fmla="*/ 0 60000 65536"/>
                <a:gd name="T19" fmla="*/ 0 60000 65536"/>
                <a:gd name="T20" fmla="*/ 0 60000 65536"/>
                <a:gd name="T21" fmla="*/ 0 w 22"/>
                <a:gd name="T22" fmla="*/ 0 h 27"/>
                <a:gd name="T23" fmla="*/ 22 w 22"/>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27">
                  <a:moveTo>
                    <a:pt x="0" y="10"/>
                  </a:moveTo>
                  <a:lnTo>
                    <a:pt x="0" y="0"/>
                  </a:lnTo>
                  <a:lnTo>
                    <a:pt x="10" y="15"/>
                  </a:lnTo>
                  <a:lnTo>
                    <a:pt x="21" y="26"/>
                  </a:lnTo>
                  <a:lnTo>
                    <a:pt x="5" y="15"/>
                  </a:lnTo>
                  <a:lnTo>
                    <a:pt x="0" y="10"/>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36" name="Freeform 748"/>
            <p:cNvSpPr>
              <a:spLocks/>
            </p:cNvSpPr>
            <p:nvPr/>
          </p:nvSpPr>
          <p:spPr bwMode="auto">
            <a:xfrm>
              <a:off x="2719" y="3335"/>
              <a:ext cx="22" cy="27"/>
            </a:xfrm>
            <a:custGeom>
              <a:avLst/>
              <a:gdLst>
                <a:gd name="T0" fmla="*/ 0 w 22"/>
                <a:gd name="T1" fmla="*/ 10 h 27"/>
                <a:gd name="T2" fmla="*/ 0 w 22"/>
                <a:gd name="T3" fmla="*/ 0 h 27"/>
                <a:gd name="T4" fmla="*/ 10 w 22"/>
                <a:gd name="T5" fmla="*/ 15 h 27"/>
                <a:gd name="T6" fmla="*/ 21 w 22"/>
                <a:gd name="T7" fmla="*/ 26 h 27"/>
                <a:gd name="T8" fmla="*/ 5 w 22"/>
                <a:gd name="T9" fmla="*/ 15 h 27"/>
                <a:gd name="T10" fmla="*/ 0 w 22"/>
                <a:gd name="T11" fmla="*/ 10 h 27"/>
                <a:gd name="T12" fmla="*/ 0 60000 65536"/>
                <a:gd name="T13" fmla="*/ 0 60000 65536"/>
                <a:gd name="T14" fmla="*/ 0 60000 65536"/>
                <a:gd name="T15" fmla="*/ 0 60000 65536"/>
                <a:gd name="T16" fmla="*/ 0 60000 65536"/>
                <a:gd name="T17" fmla="*/ 0 60000 65536"/>
                <a:gd name="T18" fmla="*/ 0 w 22"/>
                <a:gd name="T19" fmla="*/ 0 h 27"/>
                <a:gd name="T20" fmla="*/ 22 w 22"/>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22" h="27">
                  <a:moveTo>
                    <a:pt x="0" y="10"/>
                  </a:moveTo>
                  <a:lnTo>
                    <a:pt x="0" y="0"/>
                  </a:lnTo>
                  <a:lnTo>
                    <a:pt x="10" y="15"/>
                  </a:lnTo>
                  <a:lnTo>
                    <a:pt x="21" y="26"/>
                  </a:lnTo>
                  <a:lnTo>
                    <a:pt x="5" y="15"/>
                  </a:lnTo>
                  <a:lnTo>
                    <a:pt x="0" y="10"/>
                  </a:lnTo>
                  <a:close/>
                </a:path>
              </a:pathLst>
            </a:custGeom>
            <a:solidFill>
              <a:srgbClr val="BBBBBB"/>
            </a:solidFill>
            <a:ln w="3175">
              <a:solidFill>
                <a:srgbClr val="000000"/>
              </a:solidFill>
              <a:round/>
              <a:headEnd/>
              <a:tailEnd/>
            </a:ln>
          </p:spPr>
          <p:txBody>
            <a:bodyPr wrap="none" anchor="ctr">
              <a:spAutoFit/>
            </a:bodyPr>
            <a:lstStyle/>
            <a:p>
              <a:endParaRPr lang="zh-CN" altLang="en-US"/>
            </a:p>
          </p:txBody>
        </p:sp>
        <p:sp>
          <p:nvSpPr>
            <p:cNvPr id="137" name="Freeform 749"/>
            <p:cNvSpPr>
              <a:spLocks/>
            </p:cNvSpPr>
            <p:nvPr/>
          </p:nvSpPr>
          <p:spPr bwMode="auto">
            <a:xfrm>
              <a:off x="3276" y="2792"/>
              <a:ext cx="105" cy="580"/>
            </a:xfrm>
            <a:custGeom>
              <a:avLst/>
              <a:gdLst>
                <a:gd name="T0" fmla="*/ 104 w 105"/>
                <a:gd name="T1" fmla="*/ 57 h 580"/>
                <a:gd name="T2" fmla="*/ 99 w 105"/>
                <a:gd name="T3" fmla="*/ 52 h 580"/>
                <a:gd name="T4" fmla="*/ 68 w 105"/>
                <a:gd name="T5" fmla="*/ 26 h 580"/>
                <a:gd name="T6" fmla="*/ 36 w 105"/>
                <a:gd name="T7" fmla="*/ 0 h 580"/>
                <a:gd name="T8" fmla="*/ 36 w 105"/>
                <a:gd name="T9" fmla="*/ 21 h 580"/>
                <a:gd name="T10" fmla="*/ 16 w 105"/>
                <a:gd name="T11" fmla="*/ 217 h 580"/>
                <a:gd name="T12" fmla="*/ 0 w 105"/>
                <a:gd name="T13" fmla="*/ 414 h 580"/>
                <a:gd name="T14" fmla="*/ 0 w 105"/>
                <a:gd name="T15" fmla="*/ 579 h 580"/>
                <a:gd name="T16" fmla="*/ 36 w 105"/>
                <a:gd name="T17" fmla="*/ 579 h 580"/>
                <a:gd name="T18" fmla="*/ 78 w 105"/>
                <a:gd name="T19" fmla="*/ 295 h 580"/>
                <a:gd name="T20" fmla="*/ 88 w 105"/>
                <a:gd name="T21" fmla="*/ 192 h 580"/>
                <a:gd name="T22" fmla="*/ 94 w 105"/>
                <a:gd name="T23" fmla="*/ 155 h 580"/>
                <a:gd name="T24" fmla="*/ 94 w 105"/>
                <a:gd name="T25" fmla="*/ 150 h 580"/>
                <a:gd name="T26" fmla="*/ 94 w 105"/>
                <a:gd name="T27" fmla="*/ 140 h 580"/>
                <a:gd name="T28" fmla="*/ 99 w 105"/>
                <a:gd name="T29" fmla="*/ 124 h 580"/>
                <a:gd name="T30" fmla="*/ 78 w 105"/>
                <a:gd name="T31" fmla="*/ 109 h 580"/>
                <a:gd name="T32" fmla="*/ 78 w 105"/>
                <a:gd name="T33" fmla="*/ 104 h 580"/>
                <a:gd name="T34" fmla="*/ 57 w 105"/>
                <a:gd name="T35" fmla="*/ 78 h 580"/>
                <a:gd name="T36" fmla="*/ 78 w 105"/>
                <a:gd name="T37" fmla="*/ 68 h 580"/>
                <a:gd name="T38" fmla="*/ 104 w 105"/>
                <a:gd name="T39" fmla="*/ 57 h 580"/>
                <a:gd name="T40" fmla="*/ 104 w 105"/>
                <a:gd name="T41" fmla="*/ 57 h 5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5"/>
                <a:gd name="T64" fmla="*/ 0 h 580"/>
                <a:gd name="T65" fmla="*/ 105 w 105"/>
                <a:gd name="T66" fmla="*/ 580 h 5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5" h="580">
                  <a:moveTo>
                    <a:pt x="104" y="57"/>
                  </a:moveTo>
                  <a:lnTo>
                    <a:pt x="99" y="52"/>
                  </a:lnTo>
                  <a:lnTo>
                    <a:pt x="68" y="26"/>
                  </a:lnTo>
                  <a:lnTo>
                    <a:pt x="36" y="0"/>
                  </a:lnTo>
                  <a:lnTo>
                    <a:pt x="36" y="21"/>
                  </a:lnTo>
                  <a:lnTo>
                    <a:pt x="16" y="217"/>
                  </a:lnTo>
                  <a:lnTo>
                    <a:pt x="0" y="414"/>
                  </a:lnTo>
                  <a:lnTo>
                    <a:pt x="0" y="579"/>
                  </a:lnTo>
                  <a:lnTo>
                    <a:pt x="36" y="579"/>
                  </a:lnTo>
                  <a:lnTo>
                    <a:pt x="78" y="295"/>
                  </a:lnTo>
                  <a:lnTo>
                    <a:pt x="88" y="192"/>
                  </a:lnTo>
                  <a:lnTo>
                    <a:pt x="94" y="155"/>
                  </a:lnTo>
                  <a:lnTo>
                    <a:pt x="94" y="150"/>
                  </a:lnTo>
                  <a:lnTo>
                    <a:pt x="94" y="140"/>
                  </a:lnTo>
                  <a:lnTo>
                    <a:pt x="99" y="124"/>
                  </a:lnTo>
                  <a:lnTo>
                    <a:pt x="78" y="109"/>
                  </a:lnTo>
                  <a:lnTo>
                    <a:pt x="78" y="104"/>
                  </a:lnTo>
                  <a:lnTo>
                    <a:pt x="57" y="78"/>
                  </a:lnTo>
                  <a:lnTo>
                    <a:pt x="78" y="68"/>
                  </a:lnTo>
                  <a:lnTo>
                    <a:pt x="104" y="57"/>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38" name="Freeform 750"/>
            <p:cNvSpPr>
              <a:spLocks/>
            </p:cNvSpPr>
            <p:nvPr/>
          </p:nvSpPr>
          <p:spPr bwMode="auto">
            <a:xfrm>
              <a:off x="3316" y="2846"/>
              <a:ext cx="143" cy="528"/>
            </a:xfrm>
            <a:custGeom>
              <a:avLst/>
              <a:gdLst>
                <a:gd name="T0" fmla="*/ 62 w 143"/>
                <a:gd name="T1" fmla="*/ 0 h 528"/>
                <a:gd name="T2" fmla="*/ 21 w 143"/>
                <a:gd name="T3" fmla="*/ 24 h 528"/>
                <a:gd name="T4" fmla="*/ 55 w 143"/>
                <a:gd name="T5" fmla="*/ 76 h 528"/>
                <a:gd name="T6" fmla="*/ 0 w 143"/>
                <a:gd name="T7" fmla="*/ 527 h 528"/>
                <a:gd name="T8" fmla="*/ 142 w 143"/>
                <a:gd name="T9" fmla="*/ 527 h 528"/>
                <a:gd name="T10" fmla="*/ 132 w 143"/>
                <a:gd name="T11" fmla="*/ 293 h 528"/>
                <a:gd name="T12" fmla="*/ 114 w 143"/>
                <a:gd name="T13" fmla="*/ 79 h 528"/>
                <a:gd name="T14" fmla="*/ 114 w 143"/>
                <a:gd name="T15" fmla="*/ 31 h 528"/>
                <a:gd name="T16" fmla="*/ 94 w 143"/>
                <a:gd name="T17" fmla="*/ 14 h 528"/>
                <a:gd name="T18" fmla="*/ 62 w 143"/>
                <a:gd name="T19" fmla="*/ 0 h 5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3"/>
                <a:gd name="T31" fmla="*/ 0 h 528"/>
                <a:gd name="T32" fmla="*/ 143 w 143"/>
                <a:gd name="T33" fmla="*/ 528 h 5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3" h="528">
                  <a:moveTo>
                    <a:pt x="62" y="0"/>
                  </a:moveTo>
                  <a:lnTo>
                    <a:pt x="21" y="24"/>
                  </a:lnTo>
                  <a:lnTo>
                    <a:pt x="55" y="76"/>
                  </a:lnTo>
                  <a:lnTo>
                    <a:pt x="0" y="527"/>
                  </a:lnTo>
                  <a:lnTo>
                    <a:pt x="142" y="527"/>
                  </a:lnTo>
                  <a:lnTo>
                    <a:pt x="132" y="293"/>
                  </a:lnTo>
                  <a:lnTo>
                    <a:pt x="114" y="79"/>
                  </a:lnTo>
                  <a:lnTo>
                    <a:pt x="114" y="31"/>
                  </a:lnTo>
                  <a:lnTo>
                    <a:pt x="94" y="14"/>
                  </a:lnTo>
                  <a:lnTo>
                    <a:pt x="62" y="0"/>
                  </a:lnTo>
                  <a:close/>
                </a:path>
              </a:pathLst>
            </a:custGeom>
            <a:solidFill>
              <a:srgbClr val="444444"/>
            </a:solidFill>
            <a:ln w="3175">
              <a:solidFill>
                <a:srgbClr val="000000"/>
              </a:solidFill>
              <a:round/>
              <a:headEnd/>
              <a:tailEnd/>
            </a:ln>
          </p:spPr>
          <p:txBody>
            <a:bodyPr wrap="none" anchor="ctr">
              <a:spAutoFit/>
            </a:bodyPr>
            <a:lstStyle/>
            <a:p>
              <a:endParaRPr lang="zh-CN" altLang="en-US"/>
            </a:p>
          </p:txBody>
        </p:sp>
        <p:sp>
          <p:nvSpPr>
            <p:cNvPr id="139" name="Freeform 751"/>
            <p:cNvSpPr>
              <a:spLocks/>
            </p:cNvSpPr>
            <p:nvPr/>
          </p:nvSpPr>
          <p:spPr bwMode="auto">
            <a:xfrm>
              <a:off x="3125" y="2786"/>
              <a:ext cx="184" cy="586"/>
            </a:xfrm>
            <a:custGeom>
              <a:avLst/>
              <a:gdLst>
                <a:gd name="T0" fmla="*/ 125 w 184"/>
                <a:gd name="T1" fmla="*/ 585 h 586"/>
                <a:gd name="T2" fmla="*/ 125 w 184"/>
                <a:gd name="T3" fmla="*/ 585 h 586"/>
                <a:gd name="T4" fmla="*/ 107 w 184"/>
                <a:gd name="T5" fmla="*/ 549 h 586"/>
                <a:gd name="T6" fmla="*/ 93 w 184"/>
                <a:gd name="T7" fmla="*/ 515 h 586"/>
                <a:gd name="T8" fmla="*/ 55 w 184"/>
                <a:gd name="T9" fmla="*/ 369 h 586"/>
                <a:gd name="T10" fmla="*/ 43 w 184"/>
                <a:gd name="T11" fmla="*/ 277 h 586"/>
                <a:gd name="T12" fmla="*/ 45 w 184"/>
                <a:gd name="T13" fmla="*/ 219 h 586"/>
                <a:gd name="T14" fmla="*/ 20 w 184"/>
                <a:gd name="T15" fmla="*/ 214 h 586"/>
                <a:gd name="T16" fmla="*/ 0 w 184"/>
                <a:gd name="T17" fmla="*/ 157 h 586"/>
                <a:gd name="T18" fmla="*/ 26 w 184"/>
                <a:gd name="T19" fmla="*/ 136 h 586"/>
                <a:gd name="T20" fmla="*/ 57 w 184"/>
                <a:gd name="T21" fmla="*/ 116 h 586"/>
                <a:gd name="T22" fmla="*/ 41 w 184"/>
                <a:gd name="T23" fmla="*/ 91 h 586"/>
                <a:gd name="T24" fmla="*/ 25 w 184"/>
                <a:gd name="T25" fmla="*/ 67 h 586"/>
                <a:gd name="T26" fmla="*/ 48 w 184"/>
                <a:gd name="T27" fmla="*/ 35 h 586"/>
                <a:gd name="T28" fmla="*/ 68 w 184"/>
                <a:gd name="T29" fmla="*/ 13 h 586"/>
                <a:gd name="T30" fmla="*/ 70 w 184"/>
                <a:gd name="T31" fmla="*/ 8 h 586"/>
                <a:gd name="T32" fmla="*/ 76 w 184"/>
                <a:gd name="T33" fmla="*/ 4 h 586"/>
                <a:gd name="T34" fmla="*/ 82 w 184"/>
                <a:gd name="T35" fmla="*/ 0 h 586"/>
                <a:gd name="T36" fmla="*/ 123 w 184"/>
                <a:gd name="T37" fmla="*/ 30 h 586"/>
                <a:gd name="T38" fmla="*/ 169 w 184"/>
                <a:gd name="T39" fmla="*/ 66 h 586"/>
                <a:gd name="T40" fmla="*/ 166 w 184"/>
                <a:gd name="T41" fmla="*/ 55 h 586"/>
                <a:gd name="T42" fmla="*/ 168 w 184"/>
                <a:gd name="T43" fmla="*/ 45 h 586"/>
                <a:gd name="T44" fmla="*/ 170 w 184"/>
                <a:gd name="T45" fmla="*/ 34 h 586"/>
                <a:gd name="T46" fmla="*/ 172 w 184"/>
                <a:gd name="T47" fmla="*/ 24 h 586"/>
                <a:gd name="T48" fmla="*/ 174 w 184"/>
                <a:gd name="T49" fmla="*/ 41 h 586"/>
                <a:gd name="T50" fmla="*/ 181 w 184"/>
                <a:gd name="T51" fmla="*/ 58 h 586"/>
                <a:gd name="T52" fmla="*/ 183 w 184"/>
                <a:gd name="T53" fmla="*/ 74 h 586"/>
                <a:gd name="T54" fmla="*/ 182 w 184"/>
                <a:gd name="T55" fmla="*/ 79 h 586"/>
                <a:gd name="T56" fmla="*/ 180 w 184"/>
                <a:gd name="T57" fmla="*/ 89 h 586"/>
                <a:gd name="T58" fmla="*/ 180 w 184"/>
                <a:gd name="T59" fmla="*/ 89 h 586"/>
                <a:gd name="T60" fmla="*/ 183 w 184"/>
                <a:gd name="T61" fmla="*/ 100 h 586"/>
                <a:gd name="T62" fmla="*/ 161 w 184"/>
                <a:gd name="T63" fmla="*/ 297 h 586"/>
                <a:gd name="T64" fmla="*/ 151 w 184"/>
                <a:gd name="T65" fmla="*/ 490 h 586"/>
                <a:gd name="T66" fmla="*/ 149 w 184"/>
                <a:gd name="T67" fmla="*/ 500 h 586"/>
                <a:gd name="T68" fmla="*/ 151 w 184"/>
                <a:gd name="T69" fmla="*/ 582 h 586"/>
                <a:gd name="T70" fmla="*/ 125 w 184"/>
                <a:gd name="T71" fmla="*/ 585 h 586"/>
                <a:gd name="T72" fmla="*/ 125 w 184"/>
                <a:gd name="T73" fmla="*/ 585 h 58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4"/>
                <a:gd name="T112" fmla="*/ 0 h 586"/>
                <a:gd name="T113" fmla="*/ 184 w 184"/>
                <a:gd name="T114" fmla="*/ 586 h 58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4" h="586">
                  <a:moveTo>
                    <a:pt x="125" y="585"/>
                  </a:moveTo>
                  <a:lnTo>
                    <a:pt x="125" y="585"/>
                  </a:lnTo>
                  <a:lnTo>
                    <a:pt x="107" y="549"/>
                  </a:lnTo>
                  <a:lnTo>
                    <a:pt x="93" y="515"/>
                  </a:lnTo>
                  <a:lnTo>
                    <a:pt x="55" y="369"/>
                  </a:lnTo>
                  <a:lnTo>
                    <a:pt x="43" y="277"/>
                  </a:lnTo>
                  <a:lnTo>
                    <a:pt x="45" y="219"/>
                  </a:lnTo>
                  <a:lnTo>
                    <a:pt x="20" y="214"/>
                  </a:lnTo>
                  <a:lnTo>
                    <a:pt x="0" y="157"/>
                  </a:lnTo>
                  <a:lnTo>
                    <a:pt x="26" y="136"/>
                  </a:lnTo>
                  <a:lnTo>
                    <a:pt x="57" y="116"/>
                  </a:lnTo>
                  <a:lnTo>
                    <a:pt x="41" y="91"/>
                  </a:lnTo>
                  <a:lnTo>
                    <a:pt x="25" y="67"/>
                  </a:lnTo>
                  <a:lnTo>
                    <a:pt x="48" y="35"/>
                  </a:lnTo>
                  <a:lnTo>
                    <a:pt x="68" y="13"/>
                  </a:lnTo>
                  <a:lnTo>
                    <a:pt x="70" y="8"/>
                  </a:lnTo>
                  <a:lnTo>
                    <a:pt x="76" y="4"/>
                  </a:lnTo>
                  <a:lnTo>
                    <a:pt x="82" y="0"/>
                  </a:lnTo>
                  <a:lnTo>
                    <a:pt x="123" y="30"/>
                  </a:lnTo>
                  <a:lnTo>
                    <a:pt x="169" y="66"/>
                  </a:lnTo>
                  <a:lnTo>
                    <a:pt x="166" y="55"/>
                  </a:lnTo>
                  <a:lnTo>
                    <a:pt x="168" y="45"/>
                  </a:lnTo>
                  <a:lnTo>
                    <a:pt x="170" y="34"/>
                  </a:lnTo>
                  <a:lnTo>
                    <a:pt x="172" y="24"/>
                  </a:lnTo>
                  <a:lnTo>
                    <a:pt x="174" y="41"/>
                  </a:lnTo>
                  <a:lnTo>
                    <a:pt x="181" y="58"/>
                  </a:lnTo>
                  <a:lnTo>
                    <a:pt x="183" y="74"/>
                  </a:lnTo>
                  <a:lnTo>
                    <a:pt x="182" y="79"/>
                  </a:lnTo>
                  <a:lnTo>
                    <a:pt x="180" y="89"/>
                  </a:lnTo>
                  <a:lnTo>
                    <a:pt x="183" y="100"/>
                  </a:lnTo>
                  <a:lnTo>
                    <a:pt x="161" y="297"/>
                  </a:lnTo>
                  <a:lnTo>
                    <a:pt x="151" y="490"/>
                  </a:lnTo>
                  <a:lnTo>
                    <a:pt x="149" y="500"/>
                  </a:lnTo>
                  <a:lnTo>
                    <a:pt x="151" y="582"/>
                  </a:lnTo>
                  <a:lnTo>
                    <a:pt x="125" y="585"/>
                  </a:lnTo>
                  <a:close/>
                </a:path>
              </a:pathLst>
            </a:custGeom>
            <a:solidFill>
              <a:srgbClr val="888888"/>
            </a:solidFill>
            <a:ln w="3175">
              <a:solidFill>
                <a:srgbClr val="000000"/>
              </a:solidFill>
              <a:round/>
              <a:headEnd/>
              <a:tailEnd/>
            </a:ln>
          </p:spPr>
          <p:txBody>
            <a:bodyPr wrap="none" anchor="ctr">
              <a:spAutoFit/>
            </a:bodyPr>
            <a:lstStyle/>
            <a:p>
              <a:endParaRPr lang="zh-CN" altLang="en-US"/>
            </a:p>
          </p:txBody>
        </p:sp>
        <p:sp>
          <p:nvSpPr>
            <p:cNvPr id="140" name="Freeform 752"/>
            <p:cNvSpPr>
              <a:spLocks/>
            </p:cNvSpPr>
            <p:nvPr/>
          </p:nvSpPr>
          <p:spPr bwMode="auto">
            <a:xfrm>
              <a:off x="3906" y="3110"/>
              <a:ext cx="170" cy="334"/>
            </a:xfrm>
            <a:custGeom>
              <a:avLst/>
              <a:gdLst>
                <a:gd name="T0" fmla="*/ 88 w 170"/>
                <a:gd name="T1" fmla="*/ 0 h 334"/>
                <a:gd name="T2" fmla="*/ 101 w 170"/>
                <a:gd name="T3" fmla="*/ 47 h 334"/>
                <a:gd name="T4" fmla="*/ 99 w 170"/>
                <a:gd name="T5" fmla="*/ 98 h 334"/>
                <a:gd name="T6" fmla="*/ 130 w 170"/>
                <a:gd name="T7" fmla="*/ 168 h 334"/>
                <a:gd name="T8" fmla="*/ 114 w 170"/>
                <a:gd name="T9" fmla="*/ 215 h 334"/>
                <a:gd name="T10" fmla="*/ 169 w 170"/>
                <a:gd name="T11" fmla="*/ 266 h 334"/>
                <a:gd name="T12" fmla="*/ 145 w 170"/>
                <a:gd name="T13" fmla="*/ 320 h 334"/>
                <a:gd name="T14" fmla="*/ 70 w 170"/>
                <a:gd name="T15" fmla="*/ 320 h 334"/>
                <a:gd name="T16" fmla="*/ 0 w 170"/>
                <a:gd name="T17" fmla="*/ 333 h 334"/>
                <a:gd name="T18" fmla="*/ 21 w 170"/>
                <a:gd name="T19" fmla="*/ 155 h 334"/>
                <a:gd name="T20" fmla="*/ 88 w 170"/>
                <a:gd name="T21" fmla="*/ 0 h 3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0"/>
                <a:gd name="T34" fmla="*/ 0 h 334"/>
                <a:gd name="T35" fmla="*/ 170 w 170"/>
                <a:gd name="T36" fmla="*/ 334 h 3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0" h="334">
                  <a:moveTo>
                    <a:pt x="88" y="0"/>
                  </a:moveTo>
                  <a:lnTo>
                    <a:pt x="101" y="47"/>
                  </a:lnTo>
                  <a:lnTo>
                    <a:pt x="99" y="98"/>
                  </a:lnTo>
                  <a:lnTo>
                    <a:pt x="130" y="168"/>
                  </a:lnTo>
                  <a:lnTo>
                    <a:pt x="114" y="215"/>
                  </a:lnTo>
                  <a:lnTo>
                    <a:pt x="169" y="266"/>
                  </a:lnTo>
                  <a:lnTo>
                    <a:pt x="145" y="320"/>
                  </a:lnTo>
                  <a:lnTo>
                    <a:pt x="70" y="320"/>
                  </a:lnTo>
                  <a:lnTo>
                    <a:pt x="0" y="333"/>
                  </a:lnTo>
                  <a:lnTo>
                    <a:pt x="21" y="155"/>
                  </a:lnTo>
                  <a:lnTo>
                    <a:pt x="88" y="0"/>
                  </a:lnTo>
                  <a:close/>
                </a:path>
              </a:pathLst>
            </a:custGeom>
            <a:solidFill>
              <a:srgbClr val="888888"/>
            </a:solidFill>
            <a:ln w="3175">
              <a:solidFill>
                <a:srgbClr val="000000"/>
              </a:solidFill>
              <a:round/>
              <a:headEnd/>
              <a:tailEnd/>
            </a:ln>
          </p:spPr>
          <p:txBody>
            <a:bodyPr wrap="none" anchor="ctr">
              <a:spAutoFit/>
            </a:bodyPr>
            <a:lstStyle/>
            <a:p>
              <a:endParaRPr lang="zh-CN" altLang="en-US"/>
            </a:p>
          </p:txBody>
        </p:sp>
        <p:sp>
          <p:nvSpPr>
            <p:cNvPr id="141" name="Freeform 753"/>
            <p:cNvSpPr>
              <a:spLocks/>
            </p:cNvSpPr>
            <p:nvPr/>
          </p:nvSpPr>
          <p:spPr bwMode="auto">
            <a:xfrm>
              <a:off x="3755" y="3268"/>
              <a:ext cx="251" cy="176"/>
            </a:xfrm>
            <a:custGeom>
              <a:avLst/>
              <a:gdLst>
                <a:gd name="T0" fmla="*/ 161 w 251"/>
                <a:gd name="T1" fmla="*/ 0 h 176"/>
                <a:gd name="T2" fmla="*/ 125 w 251"/>
                <a:gd name="T3" fmla="*/ 0 h 176"/>
                <a:gd name="T4" fmla="*/ 125 w 251"/>
                <a:gd name="T5" fmla="*/ 20 h 176"/>
                <a:gd name="T6" fmla="*/ 146 w 251"/>
                <a:gd name="T7" fmla="*/ 41 h 176"/>
                <a:gd name="T8" fmla="*/ 125 w 251"/>
                <a:gd name="T9" fmla="*/ 26 h 176"/>
                <a:gd name="T10" fmla="*/ 83 w 251"/>
                <a:gd name="T11" fmla="*/ 20 h 176"/>
                <a:gd name="T12" fmla="*/ 67 w 251"/>
                <a:gd name="T13" fmla="*/ 26 h 176"/>
                <a:gd name="T14" fmla="*/ 67 w 251"/>
                <a:gd name="T15" fmla="*/ 41 h 176"/>
                <a:gd name="T16" fmla="*/ 78 w 251"/>
                <a:gd name="T17" fmla="*/ 57 h 176"/>
                <a:gd name="T18" fmla="*/ 114 w 251"/>
                <a:gd name="T19" fmla="*/ 67 h 176"/>
                <a:gd name="T20" fmla="*/ 114 w 251"/>
                <a:gd name="T21" fmla="*/ 72 h 176"/>
                <a:gd name="T22" fmla="*/ 83 w 251"/>
                <a:gd name="T23" fmla="*/ 62 h 176"/>
                <a:gd name="T24" fmla="*/ 57 w 251"/>
                <a:gd name="T25" fmla="*/ 51 h 176"/>
                <a:gd name="T26" fmla="*/ 36 w 251"/>
                <a:gd name="T27" fmla="*/ 41 h 176"/>
                <a:gd name="T28" fmla="*/ 21 w 251"/>
                <a:gd name="T29" fmla="*/ 41 h 176"/>
                <a:gd name="T30" fmla="*/ 21 w 251"/>
                <a:gd name="T31" fmla="*/ 67 h 176"/>
                <a:gd name="T32" fmla="*/ 52 w 251"/>
                <a:gd name="T33" fmla="*/ 88 h 176"/>
                <a:gd name="T34" fmla="*/ 135 w 251"/>
                <a:gd name="T35" fmla="*/ 134 h 176"/>
                <a:gd name="T36" fmla="*/ 120 w 251"/>
                <a:gd name="T37" fmla="*/ 139 h 176"/>
                <a:gd name="T38" fmla="*/ 99 w 251"/>
                <a:gd name="T39" fmla="*/ 124 h 176"/>
                <a:gd name="T40" fmla="*/ 57 w 251"/>
                <a:gd name="T41" fmla="*/ 103 h 176"/>
                <a:gd name="T42" fmla="*/ 36 w 251"/>
                <a:gd name="T43" fmla="*/ 82 h 176"/>
                <a:gd name="T44" fmla="*/ 21 w 251"/>
                <a:gd name="T45" fmla="*/ 72 h 176"/>
                <a:gd name="T46" fmla="*/ 15 w 251"/>
                <a:gd name="T47" fmla="*/ 51 h 176"/>
                <a:gd name="T48" fmla="*/ 0 w 251"/>
                <a:gd name="T49" fmla="*/ 62 h 176"/>
                <a:gd name="T50" fmla="*/ 5 w 251"/>
                <a:gd name="T51" fmla="*/ 88 h 176"/>
                <a:gd name="T52" fmla="*/ 36 w 251"/>
                <a:gd name="T53" fmla="*/ 119 h 176"/>
                <a:gd name="T54" fmla="*/ 62 w 251"/>
                <a:gd name="T55" fmla="*/ 155 h 176"/>
                <a:gd name="T56" fmla="*/ 47 w 251"/>
                <a:gd name="T57" fmla="*/ 139 h 176"/>
                <a:gd name="T58" fmla="*/ 21 w 251"/>
                <a:gd name="T59" fmla="*/ 108 h 176"/>
                <a:gd name="T60" fmla="*/ 15 w 251"/>
                <a:gd name="T61" fmla="*/ 113 h 176"/>
                <a:gd name="T62" fmla="*/ 26 w 251"/>
                <a:gd name="T63" fmla="*/ 139 h 176"/>
                <a:gd name="T64" fmla="*/ 67 w 251"/>
                <a:gd name="T65" fmla="*/ 170 h 176"/>
                <a:gd name="T66" fmla="*/ 120 w 251"/>
                <a:gd name="T67" fmla="*/ 175 h 176"/>
                <a:gd name="T68" fmla="*/ 161 w 251"/>
                <a:gd name="T69" fmla="*/ 170 h 176"/>
                <a:gd name="T70" fmla="*/ 172 w 251"/>
                <a:gd name="T71" fmla="*/ 150 h 176"/>
                <a:gd name="T72" fmla="*/ 203 w 251"/>
                <a:gd name="T73" fmla="*/ 129 h 176"/>
                <a:gd name="T74" fmla="*/ 218 w 251"/>
                <a:gd name="T75" fmla="*/ 103 h 176"/>
                <a:gd name="T76" fmla="*/ 224 w 251"/>
                <a:gd name="T77" fmla="*/ 88 h 176"/>
                <a:gd name="T78" fmla="*/ 224 w 251"/>
                <a:gd name="T79" fmla="*/ 51 h 176"/>
                <a:gd name="T80" fmla="*/ 244 w 251"/>
                <a:gd name="T81" fmla="*/ 41 h 176"/>
                <a:gd name="T82" fmla="*/ 244 w 251"/>
                <a:gd name="T83" fmla="*/ 20 h 176"/>
                <a:gd name="T84" fmla="*/ 229 w 251"/>
                <a:gd name="T85" fmla="*/ 0 h 176"/>
                <a:gd name="T86" fmla="*/ 203 w 251"/>
                <a:gd name="T87" fmla="*/ 0 h 176"/>
                <a:gd name="T88" fmla="*/ 187 w 251"/>
                <a:gd name="T89" fmla="*/ 0 h 1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1"/>
                <a:gd name="T136" fmla="*/ 0 h 176"/>
                <a:gd name="T137" fmla="*/ 251 w 251"/>
                <a:gd name="T138" fmla="*/ 176 h 1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1" h="176">
                  <a:moveTo>
                    <a:pt x="187" y="0"/>
                  </a:moveTo>
                  <a:lnTo>
                    <a:pt x="161" y="0"/>
                  </a:lnTo>
                  <a:lnTo>
                    <a:pt x="140" y="0"/>
                  </a:lnTo>
                  <a:lnTo>
                    <a:pt x="125" y="0"/>
                  </a:lnTo>
                  <a:lnTo>
                    <a:pt x="120" y="5"/>
                  </a:lnTo>
                  <a:lnTo>
                    <a:pt x="125" y="20"/>
                  </a:lnTo>
                  <a:lnTo>
                    <a:pt x="135" y="26"/>
                  </a:lnTo>
                  <a:lnTo>
                    <a:pt x="146" y="41"/>
                  </a:lnTo>
                  <a:lnTo>
                    <a:pt x="159" y="38"/>
                  </a:lnTo>
                  <a:lnTo>
                    <a:pt x="125" y="26"/>
                  </a:lnTo>
                  <a:lnTo>
                    <a:pt x="99" y="26"/>
                  </a:lnTo>
                  <a:lnTo>
                    <a:pt x="83" y="20"/>
                  </a:lnTo>
                  <a:lnTo>
                    <a:pt x="78" y="20"/>
                  </a:lnTo>
                  <a:lnTo>
                    <a:pt x="67" y="26"/>
                  </a:lnTo>
                  <a:lnTo>
                    <a:pt x="67" y="36"/>
                  </a:lnTo>
                  <a:lnTo>
                    <a:pt x="67" y="41"/>
                  </a:lnTo>
                  <a:lnTo>
                    <a:pt x="73" y="51"/>
                  </a:lnTo>
                  <a:lnTo>
                    <a:pt x="78" y="57"/>
                  </a:lnTo>
                  <a:lnTo>
                    <a:pt x="93" y="62"/>
                  </a:lnTo>
                  <a:lnTo>
                    <a:pt x="114" y="67"/>
                  </a:lnTo>
                  <a:lnTo>
                    <a:pt x="120" y="72"/>
                  </a:lnTo>
                  <a:lnTo>
                    <a:pt x="114" y="72"/>
                  </a:lnTo>
                  <a:lnTo>
                    <a:pt x="99" y="72"/>
                  </a:lnTo>
                  <a:lnTo>
                    <a:pt x="83" y="62"/>
                  </a:lnTo>
                  <a:lnTo>
                    <a:pt x="73" y="62"/>
                  </a:lnTo>
                  <a:lnTo>
                    <a:pt x="57" y="51"/>
                  </a:lnTo>
                  <a:lnTo>
                    <a:pt x="47" y="46"/>
                  </a:lnTo>
                  <a:lnTo>
                    <a:pt x="36" y="41"/>
                  </a:lnTo>
                  <a:lnTo>
                    <a:pt x="26" y="41"/>
                  </a:lnTo>
                  <a:lnTo>
                    <a:pt x="21" y="41"/>
                  </a:lnTo>
                  <a:lnTo>
                    <a:pt x="15" y="51"/>
                  </a:lnTo>
                  <a:lnTo>
                    <a:pt x="21" y="67"/>
                  </a:lnTo>
                  <a:lnTo>
                    <a:pt x="31" y="77"/>
                  </a:lnTo>
                  <a:lnTo>
                    <a:pt x="52" y="88"/>
                  </a:lnTo>
                  <a:lnTo>
                    <a:pt x="73" y="98"/>
                  </a:lnTo>
                  <a:lnTo>
                    <a:pt x="135" y="134"/>
                  </a:lnTo>
                  <a:lnTo>
                    <a:pt x="125" y="139"/>
                  </a:lnTo>
                  <a:lnTo>
                    <a:pt x="120" y="139"/>
                  </a:lnTo>
                  <a:lnTo>
                    <a:pt x="99" y="124"/>
                  </a:lnTo>
                  <a:lnTo>
                    <a:pt x="73" y="103"/>
                  </a:lnTo>
                  <a:lnTo>
                    <a:pt x="57" y="103"/>
                  </a:lnTo>
                  <a:lnTo>
                    <a:pt x="52" y="98"/>
                  </a:lnTo>
                  <a:lnTo>
                    <a:pt x="36" y="82"/>
                  </a:lnTo>
                  <a:lnTo>
                    <a:pt x="21" y="72"/>
                  </a:lnTo>
                  <a:lnTo>
                    <a:pt x="15" y="51"/>
                  </a:lnTo>
                  <a:lnTo>
                    <a:pt x="5" y="57"/>
                  </a:lnTo>
                  <a:lnTo>
                    <a:pt x="0" y="62"/>
                  </a:lnTo>
                  <a:lnTo>
                    <a:pt x="0" y="82"/>
                  </a:lnTo>
                  <a:lnTo>
                    <a:pt x="5" y="88"/>
                  </a:lnTo>
                  <a:lnTo>
                    <a:pt x="21" y="103"/>
                  </a:lnTo>
                  <a:lnTo>
                    <a:pt x="36" y="119"/>
                  </a:lnTo>
                  <a:lnTo>
                    <a:pt x="67" y="150"/>
                  </a:lnTo>
                  <a:lnTo>
                    <a:pt x="62" y="155"/>
                  </a:lnTo>
                  <a:lnTo>
                    <a:pt x="57" y="155"/>
                  </a:lnTo>
                  <a:lnTo>
                    <a:pt x="47" y="139"/>
                  </a:lnTo>
                  <a:lnTo>
                    <a:pt x="36" y="124"/>
                  </a:lnTo>
                  <a:lnTo>
                    <a:pt x="21" y="108"/>
                  </a:lnTo>
                  <a:lnTo>
                    <a:pt x="15" y="113"/>
                  </a:lnTo>
                  <a:lnTo>
                    <a:pt x="15" y="124"/>
                  </a:lnTo>
                  <a:lnTo>
                    <a:pt x="26" y="139"/>
                  </a:lnTo>
                  <a:lnTo>
                    <a:pt x="36" y="160"/>
                  </a:lnTo>
                  <a:lnTo>
                    <a:pt x="67" y="170"/>
                  </a:lnTo>
                  <a:lnTo>
                    <a:pt x="99" y="170"/>
                  </a:lnTo>
                  <a:lnTo>
                    <a:pt x="120" y="175"/>
                  </a:lnTo>
                  <a:lnTo>
                    <a:pt x="140" y="175"/>
                  </a:lnTo>
                  <a:lnTo>
                    <a:pt x="161" y="170"/>
                  </a:lnTo>
                  <a:lnTo>
                    <a:pt x="166" y="165"/>
                  </a:lnTo>
                  <a:lnTo>
                    <a:pt x="172" y="150"/>
                  </a:lnTo>
                  <a:lnTo>
                    <a:pt x="187" y="144"/>
                  </a:lnTo>
                  <a:lnTo>
                    <a:pt x="203" y="129"/>
                  </a:lnTo>
                  <a:lnTo>
                    <a:pt x="208" y="113"/>
                  </a:lnTo>
                  <a:lnTo>
                    <a:pt x="218" y="103"/>
                  </a:lnTo>
                  <a:lnTo>
                    <a:pt x="229" y="98"/>
                  </a:lnTo>
                  <a:lnTo>
                    <a:pt x="224" y="88"/>
                  </a:lnTo>
                  <a:lnTo>
                    <a:pt x="224" y="67"/>
                  </a:lnTo>
                  <a:lnTo>
                    <a:pt x="224" y="51"/>
                  </a:lnTo>
                  <a:lnTo>
                    <a:pt x="244" y="41"/>
                  </a:lnTo>
                  <a:lnTo>
                    <a:pt x="250" y="26"/>
                  </a:lnTo>
                  <a:lnTo>
                    <a:pt x="244" y="20"/>
                  </a:lnTo>
                  <a:lnTo>
                    <a:pt x="239" y="0"/>
                  </a:lnTo>
                  <a:lnTo>
                    <a:pt x="229" y="0"/>
                  </a:lnTo>
                  <a:lnTo>
                    <a:pt x="218" y="0"/>
                  </a:lnTo>
                  <a:lnTo>
                    <a:pt x="203" y="0"/>
                  </a:lnTo>
                  <a:lnTo>
                    <a:pt x="187" y="0"/>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grpSp>
          <p:nvGrpSpPr>
            <p:cNvPr id="142" name="Group 754"/>
            <p:cNvGrpSpPr>
              <a:grpSpLocks/>
            </p:cNvGrpSpPr>
            <p:nvPr/>
          </p:nvGrpSpPr>
          <p:grpSpPr bwMode="auto">
            <a:xfrm>
              <a:off x="3219" y="2555"/>
              <a:ext cx="326" cy="120"/>
              <a:chOff x="3219" y="2555"/>
              <a:chExt cx="326" cy="120"/>
            </a:xfrm>
          </p:grpSpPr>
          <p:sp>
            <p:nvSpPr>
              <p:cNvPr id="143" name="Freeform 755"/>
              <p:cNvSpPr>
                <a:spLocks/>
              </p:cNvSpPr>
              <p:nvPr/>
            </p:nvSpPr>
            <p:spPr bwMode="auto">
              <a:xfrm>
                <a:off x="3292" y="2586"/>
                <a:ext cx="105" cy="52"/>
              </a:xfrm>
              <a:custGeom>
                <a:avLst/>
                <a:gdLst>
                  <a:gd name="T0" fmla="*/ 10 w 105"/>
                  <a:gd name="T1" fmla="*/ 15 h 52"/>
                  <a:gd name="T2" fmla="*/ 0 w 105"/>
                  <a:gd name="T3" fmla="*/ 15 h 52"/>
                  <a:gd name="T4" fmla="*/ 0 w 105"/>
                  <a:gd name="T5" fmla="*/ 20 h 52"/>
                  <a:gd name="T6" fmla="*/ 0 w 105"/>
                  <a:gd name="T7" fmla="*/ 26 h 52"/>
                  <a:gd name="T8" fmla="*/ 0 w 105"/>
                  <a:gd name="T9" fmla="*/ 36 h 52"/>
                  <a:gd name="T10" fmla="*/ 5 w 105"/>
                  <a:gd name="T11" fmla="*/ 41 h 52"/>
                  <a:gd name="T12" fmla="*/ 10 w 105"/>
                  <a:gd name="T13" fmla="*/ 46 h 52"/>
                  <a:gd name="T14" fmla="*/ 20 w 105"/>
                  <a:gd name="T15" fmla="*/ 41 h 52"/>
                  <a:gd name="T16" fmla="*/ 20 w 105"/>
                  <a:gd name="T17" fmla="*/ 41 h 52"/>
                  <a:gd name="T18" fmla="*/ 26 w 105"/>
                  <a:gd name="T19" fmla="*/ 31 h 52"/>
                  <a:gd name="T20" fmla="*/ 36 w 105"/>
                  <a:gd name="T21" fmla="*/ 26 h 52"/>
                  <a:gd name="T22" fmla="*/ 46 w 105"/>
                  <a:gd name="T23" fmla="*/ 36 h 52"/>
                  <a:gd name="T24" fmla="*/ 46 w 105"/>
                  <a:gd name="T25" fmla="*/ 26 h 52"/>
                  <a:gd name="T26" fmla="*/ 41 w 105"/>
                  <a:gd name="T27" fmla="*/ 26 h 52"/>
                  <a:gd name="T28" fmla="*/ 41 w 105"/>
                  <a:gd name="T29" fmla="*/ 26 h 52"/>
                  <a:gd name="T30" fmla="*/ 41 w 105"/>
                  <a:gd name="T31" fmla="*/ 20 h 52"/>
                  <a:gd name="T32" fmla="*/ 41 w 105"/>
                  <a:gd name="T33" fmla="*/ 20 h 52"/>
                  <a:gd name="T34" fmla="*/ 41 w 105"/>
                  <a:gd name="T35" fmla="*/ 20 h 52"/>
                  <a:gd name="T36" fmla="*/ 46 w 105"/>
                  <a:gd name="T37" fmla="*/ 20 h 52"/>
                  <a:gd name="T38" fmla="*/ 52 w 105"/>
                  <a:gd name="T39" fmla="*/ 20 h 52"/>
                  <a:gd name="T40" fmla="*/ 52 w 105"/>
                  <a:gd name="T41" fmla="*/ 20 h 52"/>
                  <a:gd name="T42" fmla="*/ 52 w 105"/>
                  <a:gd name="T43" fmla="*/ 20 h 52"/>
                  <a:gd name="T44" fmla="*/ 52 w 105"/>
                  <a:gd name="T45" fmla="*/ 26 h 52"/>
                  <a:gd name="T46" fmla="*/ 52 w 105"/>
                  <a:gd name="T47" fmla="*/ 26 h 52"/>
                  <a:gd name="T48" fmla="*/ 46 w 105"/>
                  <a:gd name="T49" fmla="*/ 26 h 52"/>
                  <a:gd name="T50" fmla="*/ 46 w 105"/>
                  <a:gd name="T51" fmla="*/ 36 h 52"/>
                  <a:gd name="T52" fmla="*/ 62 w 105"/>
                  <a:gd name="T53" fmla="*/ 26 h 52"/>
                  <a:gd name="T54" fmla="*/ 67 w 105"/>
                  <a:gd name="T55" fmla="*/ 20 h 52"/>
                  <a:gd name="T56" fmla="*/ 67 w 105"/>
                  <a:gd name="T57" fmla="*/ 31 h 52"/>
                  <a:gd name="T58" fmla="*/ 72 w 105"/>
                  <a:gd name="T59" fmla="*/ 41 h 52"/>
                  <a:gd name="T60" fmla="*/ 67 w 105"/>
                  <a:gd name="T61" fmla="*/ 46 h 52"/>
                  <a:gd name="T62" fmla="*/ 72 w 105"/>
                  <a:gd name="T63" fmla="*/ 51 h 52"/>
                  <a:gd name="T64" fmla="*/ 78 w 105"/>
                  <a:gd name="T65" fmla="*/ 51 h 52"/>
                  <a:gd name="T66" fmla="*/ 83 w 105"/>
                  <a:gd name="T67" fmla="*/ 46 h 52"/>
                  <a:gd name="T68" fmla="*/ 83 w 105"/>
                  <a:gd name="T69" fmla="*/ 41 h 52"/>
                  <a:gd name="T70" fmla="*/ 83 w 105"/>
                  <a:gd name="T71" fmla="*/ 41 h 52"/>
                  <a:gd name="T72" fmla="*/ 104 w 105"/>
                  <a:gd name="T73" fmla="*/ 20 h 52"/>
                  <a:gd name="T74" fmla="*/ 104 w 105"/>
                  <a:gd name="T75" fmla="*/ 10 h 52"/>
                  <a:gd name="T76" fmla="*/ 104 w 105"/>
                  <a:gd name="T77" fmla="*/ 0 h 52"/>
                  <a:gd name="T78" fmla="*/ 93 w 105"/>
                  <a:gd name="T79" fmla="*/ 0 h 52"/>
                  <a:gd name="T80" fmla="*/ 83 w 105"/>
                  <a:gd name="T81" fmla="*/ 0 h 52"/>
                  <a:gd name="T82" fmla="*/ 78 w 105"/>
                  <a:gd name="T83" fmla="*/ 0 h 52"/>
                  <a:gd name="T84" fmla="*/ 20 w 105"/>
                  <a:gd name="T85" fmla="*/ 15 h 52"/>
                  <a:gd name="T86" fmla="*/ 10 w 105"/>
                  <a:gd name="T87" fmla="*/ 15 h 52"/>
                  <a:gd name="T88" fmla="*/ 10 w 105"/>
                  <a:gd name="T89" fmla="*/ 15 h 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5"/>
                  <a:gd name="T136" fmla="*/ 0 h 52"/>
                  <a:gd name="T137" fmla="*/ 105 w 105"/>
                  <a:gd name="T138" fmla="*/ 52 h 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5" h="52">
                    <a:moveTo>
                      <a:pt x="10" y="15"/>
                    </a:moveTo>
                    <a:lnTo>
                      <a:pt x="0" y="15"/>
                    </a:lnTo>
                    <a:lnTo>
                      <a:pt x="0" y="20"/>
                    </a:lnTo>
                    <a:lnTo>
                      <a:pt x="0" y="26"/>
                    </a:lnTo>
                    <a:lnTo>
                      <a:pt x="0" y="36"/>
                    </a:lnTo>
                    <a:lnTo>
                      <a:pt x="5" y="41"/>
                    </a:lnTo>
                    <a:lnTo>
                      <a:pt x="10" y="46"/>
                    </a:lnTo>
                    <a:lnTo>
                      <a:pt x="20" y="41"/>
                    </a:lnTo>
                    <a:lnTo>
                      <a:pt x="26" y="31"/>
                    </a:lnTo>
                    <a:lnTo>
                      <a:pt x="36" y="26"/>
                    </a:lnTo>
                    <a:lnTo>
                      <a:pt x="46" y="36"/>
                    </a:lnTo>
                    <a:lnTo>
                      <a:pt x="46" y="26"/>
                    </a:lnTo>
                    <a:lnTo>
                      <a:pt x="41" y="26"/>
                    </a:lnTo>
                    <a:lnTo>
                      <a:pt x="41" y="20"/>
                    </a:lnTo>
                    <a:lnTo>
                      <a:pt x="46" y="20"/>
                    </a:lnTo>
                    <a:lnTo>
                      <a:pt x="52" y="20"/>
                    </a:lnTo>
                    <a:lnTo>
                      <a:pt x="52" y="26"/>
                    </a:lnTo>
                    <a:lnTo>
                      <a:pt x="46" y="26"/>
                    </a:lnTo>
                    <a:lnTo>
                      <a:pt x="46" y="36"/>
                    </a:lnTo>
                    <a:lnTo>
                      <a:pt x="62" y="26"/>
                    </a:lnTo>
                    <a:lnTo>
                      <a:pt x="67" y="20"/>
                    </a:lnTo>
                    <a:lnTo>
                      <a:pt x="67" y="31"/>
                    </a:lnTo>
                    <a:lnTo>
                      <a:pt x="72" y="41"/>
                    </a:lnTo>
                    <a:lnTo>
                      <a:pt x="67" y="46"/>
                    </a:lnTo>
                    <a:lnTo>
                      <a:pt x="72" y="51"/>
                    </a:lnTo>
                    <a:lnTo>
                      <a:pt x="78" y="51"/>
                    </a:lnTo>
                    <a:lnTo>
                      <a:pt x="83" y="46"/>
                    </a:lnTo>
                    <a:lnTo>
                      <a:pt x="83" y="41"/>
                    </a:lnTo>
                    <a:lnTo>
                      <a:pt x="104" y="20"/>
                    </a:lnTo>
                    <a:lnTo>
                      <a:pt x="104" y="10"/>
                    </a:lnTo>
                    <a:lnTo>
                      <a:pt x="104" y="0"/>
                    </a:lnTo>
                    <a:lnTo>
                      <a:pt x="93" y="0"/>
                    </a:lnTo>
                    <a:lnTo>
                      <a:pt x="83" y="0"/>
                    </a:lnTo>
                    <a:lnTo>
                      <a:pt x="78" y="0"/>
                    </a:lnTo>
                    <a:lnTo>
                      <a:pt x="20" y="15"/>
                    </a:lnTo>
                    <a:lnTo>
                      <a:pt x="10" y="15"/>
                    </a:lnTo>
                    <a:close/>
                  </a:path>
                </a:pathLst>
              </a:custGeom>
              <a:solidFill>
                <a:srgbClr val="888888"/>
              </a:solidFill>
              <a:ln w="3175">
                <a:solidFill>
                  <a:srgbClr val="000000"/>
                </a:solidFill>
                <a:round/>
                <a:headEnd/>
                <a:tailEnd/>
              </a:ln>
            </p:spPr>
            <p:txBody>
              <a:bodyPr wrap="none" anchor="ctr">
                <a:spAutoFit/>
              </a:bodyPr>
              <a:lstStyle/>
              <a:p>
                <a:endParaRPr lang="zh-CN" altLang="en-US"/>
              </a:p>
            </p:txBody>
          </p:sp>
          <p:sp>
            <p:nvSpPr>
              <p:cNvPr id="144" name="Freeform 756"/>
              <p:cNvSpPr>
                <a:spLocks/>
              </p:cNvSpPr>
              <p:nvPr/>
            </p:nvSpPr>
            <p:spPr bwMode="auto">
              <a:xfrm>
                <a:off x="3333" y="2606"/>
                <a:ext cx="12" cy="7"/>
              </a:xfrm>
              <a:custGeom>
                <a:avLst/>
                <a:gdLst>
                  <a:gd name="T0" fmla="*/ 5 w 12"/>
                  <a:gd name="T1" fmla="*/ 6 h 7"/>
                  <a:gd name="T2" fmla="*/ 0 w 12"/>
                  <a:gd name="T3" fmla="*/ 6 h 7"/>
                  <a:gd name="T4" fmla="*/ 0 w 12"/>
                  <a:gd name="T5" fmla="*/ 6 h 7"/>
                  <a:gd name="T6" fmla="*/ 0 w 12"/>
                  <a:gd name="T7" fmla="*/ 0 h 7"/>
                  <a:gd name="T8" fmla="*/ 0 w 12"/>
                  <a:gd name="T9" fmla="*/ 0 h 7"/>
                  <a:gd name="T10" fmla="*/ 0 w 12"/>
                  <a:gd name="T11" fmla="*/ 0 h 7"/>
                  <a:gd name="T12" fmla="*/ 5 w 12"/>
                  <a:gd name="T13" fmla="*/ 0 h 7"/>
                  <a:gd name="T14" fmla="*/ 11 w 12"/>
                  <a:gd name="T15" fmla="*/ 0 h 7"/>
                  <a:gd name="T16" fmla="*/ 11 w 12"/>
                  <a:gd name="T17" fmla="*/ 0 h 7"/>
                  <a:gd name="T18" fmla="*/ 11 w 12"/>
                  <a:gd name="T19" fmla="*/ 0 h 7"/>
                  <a:gd name="T20" fmla="*/ 11 w 12"/>
                  <a:gd name="T21" fmla="*/ 6 h 7"/>
                  <a:gd name="T22" fmla="*/ 11 w 12"/>
                  <a:gd name="T23" fmla="*/ 6 h 7"/>
                  <a:gd name="T24" fmla="*/ 5 w 12"/>
                  <a:gd name="T25" fmla="*/ 6 h 7"/>
                  <a:gd name="T26" fmla="*/ 5 w 12"/>
                  <a:gd name="T27" fmla="*/ 6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
                  <a:gd name="T43" fmla="*/ 0 h 7"/>
                  <a:gd name="T44" fmla="*/ 12 w 12"/>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 h="7">
                    <a:moveTo>
                      <a:pt x="5" y="6"/>
                    </a:moveTo>
                    <a:lnTo>
                      <a:pt x="0" y="6"/>
                    </a:lnTo>
                    <a:lnTo>
                      <a:pt x="0" y="0"/>
                    </a:lnTo>
                    <a:lnTo>
                      <a:pt x="5" y="0"/>
                    </a:lnTo>
                    <a:lnTo>
                      <a:pt x="11" y="0"/>
                    </a:lnTo>
                    <a:lnTo>
                      <a:pt x="11" y="6"/>
                    </a:lnTo>
                    <a:lnTo>
                      <a:pt x="5" y="6"/>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45" name="Freeform 757"/>
              <p:cNvSpPr>
                <a:spLocks/>
              </p:cNvSpPr>
              <p:nvPr/>
            </p:nvSpPr>
            <p:spPr bwMode="auto">
              <a:xfrm>
                <a:off x="3333" y="2606"/>
                <a:ext cx="12" cy="7"/>
              </a:xfrm>
              <a:custGeom>
                <a:avLst/>
                <a:gdLst>
                  <a:gd name="T0" fmla="*/ 5 w 12"/>
                  <a:gd name="T1" fmla="*/ 6 h 7"/>
                  <a:gd name="T2" fmla="*/ 0 w 12"/>
                  <a:gd name="T3" fmla="*/ 6 h 7"/>
                  <a:gd name="T4" fmla="*/ 0 w 12"/>
                  <a:gd name="T5" fmla="*/ 0 h 7"/>
                  <a:gd name="T6" fmla="*/ 5 w 12"/>
                  <a:gd name="T7" fmla="*/ 0 h 7"/>
                  <a:gd name="T8" fmla="*/ 11 w 12"/>
                  <a:gd name="T9" fmla="*/ 0 h 7"/>
                  <a:gd name="T10" fmla="*/ 11 w 12"/>
                  <a:gd name="T11" fmla="*/ 6 h 7"/>
                  <a:gd name="T12" fmla="*/ 5 w 12"/>
                  <a:gd name="T13" fmla="*/ 6 h 7"/>
                  <a:gd name="T14" fmla="*/ 0 60000 65536"/>
                  <a:gd name="T15" fmla="*/ 0 60000 65536"/>
                  <a:gd name="T16" fmla="*/ 0 60000 65536"/>
                  <a:gd name="T17" fmla="*/ 0 60000 65536"/>
                  <a:gd name="T18" fmla="*/ 0 60000 65536"/>
                  <a:gd name="T19" fmla="*/ 0 60000 65536"/>
                  <a:gd name="T20" fmla="*/ 0 60000 65536"/>
                  <a:gd name="T21" fmla="*/ 0 w 12"/>
                  <a:gd name="T22" fmla="*/ 0 h 7"/>
                  <a:gd name="T23" fmla="*/ 12 w 12"/>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7">
                    <a:moveTo>
                      <a:pt x="5" y="6"/>
                    </a:moveTo>
                    <a:lnTo>
                      <a:pt x="0" y="6"/>
                    </a:lnTo>
                    <a:lnTo>
                      <a:pt x="0" y="0"/>
                    </a:lnTo>
                    <a:lnTo>
                      <a:pt x="5" y="0"/>
                    </a:lnTo>
                    <a:lnTo>
                      <a:pt x="11" y="0"/>
                    </a:lnTo>
                    <a:lnTo>
                      <a:pt x="11" y="6"/>
                    </a:lnTo>
                    <a:lnTo>
                      <a:pt x="5" y="6"/>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46" name="Freeform 758"/>
              <p:cNvSpPr>
                <a:spLocks/>
              </p:cNvSpPr>
              <p:nvPr/>
            </p:nvSpPr>
            <p:spPr bwMode="auto">
              <a:xfrm>
                <a:off x="3219" y="2565"/>
                <a:ext cx="183" cy="110"/>
              </a:xfrm>
              <a:custGeom>
                <a:avLst/>
                <a:gdLst>
                  <a:gd name="T0" fmla="*/ 0 w 183"/>
                  <a:gd name="T1" fmla="*/ 0 h 110"/>
                  <a:gd name="T2" fmla="*/ 49 w 183"/>
                  <a:gd name="T3" fmla="*/ 47 h 110"/>
                  <a:gd name="T4" fmla="*/ 60 w 183"/>
                  <a:gd name="T5" fmla="*/ 70 h 110"/>
                  <a:gd name="T6" fmla="*/ 80 w 183"/>
                  <a:gd name="T7" fmla="*/ 101 h 110"/>
                  <a:gd name="T8" fmla="*/ 99 w 183"/>
                  <a:gd name="T9" fmla="*/ 109 h 110"/>
                  <a:gd name="T10" fmla="*/ 145 w 183"/>
                  <a:gd name="T11" fmla="*/ 109 h 110"/>
                  <a:gd name="T12" fmla="*/ 177 w 183"/>
                  <a:gd name="T13" fmla="*/ 67 h 110"/>
                  <a:gd name="T14" fmla="*/ 182 w 183"/>
                  <a:gd name="T15" fmla="*/ 41 h 110"/>
                  <a:gd name="T16" fmla="*/ 177 w 183"/>
                  <a:gd name="T17" fmla="*/ 16 h 110"/>
                  <a:gd name="T18" fmla="*/ 130 w 183"/>
                  <a:gd name="T19" fmla="*/ 10 h 110"/>
                  <a:gd name="T20" fmla="*/ 78 w 183"/>
                  <a:gd name="T21" fmla="*/ 10 h 110"/>
                  <a:gd name="T22" fmla="*/ 62 w 183"/>
                  <a:gd name="T23" fmla="*/ 36 h 110"/>
                  <a:gd name="T24" fmla="*/ 47 w 183"/>
                  <a:gd name="T25" fmla="*/ 39 h 110"/>
                  <a:gd name="T26" fmla="*/ 10 w 183"/>
                  <a:gd name="T27" fmla="*/ 10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83"/>
                  <a:gd name="T43" fmla="*/ 0 h 110"/>
                  <a:gd name="T44" fmla="*/ 183 w 183"/>
                  <a:gd name="T45" fmla="*/ 110 h 1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83" h="110">
                    <a:moveTo>
                      <a:pt x="0" y="0"/>
                    </a:moveTo>
                    <a:lnTo>
                      <a:pt x="49" y="47"/>
                    </a:lnTo>
                    <a:lnTo>
                      <a:pt x="60" y="70"/>
                    </a:lnTo>
                    <a:lnTo>
                      <a:pt x="80" y="101"/>
                    </a:lnTo>
                    <a:lnTo>
                      <a:pt x="99" y="109"/>
                    </a:lnTo>
                    <a:lnTo>
                      <a:pt x="145" y="109"/>
                    </a:lnTo>
                    <a:lnTo>
                      <a:pt x="177" y="67"/>
                    </a:lnTo>
                    <a:lnTo>
                      <a:pt x="182" y="41"/>
                    </a:lnTo>
                    <a:lnTo>
                      <a:pt x="177" y="16"/>
                    </a:lnTo>
                    <a:lnTo>
                      <a:pt x="130" y="10"/>
                    </a:lnTo>
                    <a:lnTo>
                      <a:pt x="78" y="10"/>
                    </a:lnTo>
                    <a:lnTo>
                      <a:pt x="62" y="36"/>
                    </a:lnTo>
                    <a:lnTo>
                      <a:pt x="47" y="39"/>
                    </a:lnTo>
                    <a:lnTo>
                      <a:pt x="10" y="10"/>
                    </a:lnTo>
                  </a:path>
                </a:pathLst>
              </a:custGeom>
              <a:noFill/>
              <a:ln w="3175">
                <a:solidFill>
                  <a:srgbClr val="000000"/>
                </a:solidFill>
                <a:round/>
                <a:headEnd/>
                <a:tailEnd/>
              </a:ln>
            </p:spPr>
            <p:txBody>
              <a:bodyPr wrap="none" anchor="ctr">
                <a:spAutoFit/>
              </a:bodyPr>
              <a:lstStyle/>
              <a:p>
                <a:endParaRPr lang="zh-CN" altLang="en-US"/>
              </a:p>
            </p:txBody>
          </p:sp>
          <p:sp>
            <p:nvSpPr>
              <p:cNvPr id="147" name="Freeform 759"/>
              <p:cNvSpPr>
                <a:spLocks/>
              </p:cNvSpPr>
              <p:nvPr/>
            </p:nvSpPr>
            <p:spPr bwMode="auto">
              <a:xfrm>
                <a:off x="3406" y="2555"/>
                <a:ext cx="139" cy="120"/>
              </a:xfrm>
              <a:custGeom>
                <a:avLst/>
                <a:gdLst>
                  <a:gd name="T0" fmla="*/ 138 w 139"/>
                  <a:gd name="T1" fmla="*/ 0 h 120"/>
                  <a:gd name="T2" fmla="*/ 128 w 139"/>
                  <a:gd name="T3" fmla="*/ 54 h 120"/>
                  <a:gd name="T4" fmla="*/ 120 w 139"/>
                  <a:gd name="T5" fmla="*/ 70 h 120"/>
                  <a:gd name="T6" fmla="*/ 102 w 139"/>
                  <a:gd name="T7" fmla="*/ 108 h 120"/>
                  <a:gd name="T8" fmla="*/ 81 w 139"/>
                  <a:gd name="T9" fmla="*/ 119 h 120"/>
                  <a:gd name="T10" fmla="*/ 37 w 139"/>
                  <a:gd name="T11" fmla="*/ 119 h 120"/>
                  <a:gd name="T12" fmla="*/ 5 w 139"/>
                  <a:gd name="T13" fmla="*/ 75 h 120"/>
                  <a:gd name="T14" fmla="*/ 0 w 139"/>
                  <a:gd name="T15" fmla="*/ 49 h 120"/>
                  <a:gd name="T16" fmla="*/ 5 w 139"/>
                  <a:gd name="T17" fmla="*/ 23 h 120"/>
                  <a:gd name="T18" fmla="*/ 52 w 139"/>
                  <a:gd name="T19" fmla="*/ 18 h 120"/>
                  <a:gd name="T20" fmla="*/ 104 w 139"/>
                  <a:gd name="T21" fmla="*/ 18 h 120"/>
                  <a:gd name="T22" fmla="*/ 120 w 139"/>
                  <a:gd name="T23" fmla="*/ 44 h 120"/>
                  <a:gd name="T24" fmla="*/ 122 w 139"/>
                  <a:gd name="T25" fmla="*/ 41 h 120"/>
                  <a:gd name="T26" fmla="*/ 135 w 139"/>
                  <a:gd name="T27" fmla="*/ 13 h 1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9"/>
                  <a:gd name="T43" fmla="*/ 0 h 120"/>
                  <a:gd name="T44" fmla="*/ 139 w 139"/>
                  <a:gd name="T45" fmla="*/ 120 h 1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9" h="120">
                    <a:moveTo>
                      <a:pt x="138" y="0"/>
                    </a:moveTo>
                    <a:lnTo>
                      <a:pt x="128" y="54"/>
                    </a:lnTo>
                    <a:lnTo>
                      <a:pt x="120" y="70"/>
                    </a:lnTo>
                    <a:lnTo>
                      <a:pt x="102" y="108"/>
                    </a:lnTo>
                    <a:lnTo>
                      <a:pt x="81" y="119"/>
                    </a:lnTo>
                    <a:lnTo>
                      <a:pt x="37" y="119"/>
                    </a:lnTo>
                    <a:lnTo>
                      <a:pt x="5" y="75"/>
                    </a:lnTo>
                    <a:lnTo>
                      <a:pt x="0" y="49"/>
                    </a:lnTo>
                    <a:lnTo>
                      <a:pt x="5" y="23"/>
                    </a:lnTo>
                    <a:lnTo>
                      <a:pt x="52" y="18"/>
                    </a:lnTo>
                    <a:lnTo>
                      <a:pt x="104" y="18"/>
                    </a:lnTo>
                    <a:lnTo>
                      <a:pt x="120" y="44"/>
                    </a:lnTo>
                    <a:lnTo>
                      <a:pt x="122" y="41"/>
                    </a:lnTo>
                    <a:lnTo>
                      <a:pt x="135" y="13"/>
                    </a:lnTo>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48" name="Freeform 760"/>
              <p:cNvSpPr>
                <a:spLocks/>
              </p:cNvSpPr>
              <p:nvPr/>
            </p:nvSpPr>
            <p:spPr bwMode="auto">
              <a:xfrm>
                <a:off x="3416" y="2583"/>
                <a:ext cx="106" cy="53"/>
              </a:xfrm>
              <a:custGeom>
                <a:avLst/>
                <a:gdLst>
                  <a:gd name="T0" fmla="*/ 94 w 106"/>
                  <a:gd name="T1" fmla="*/ 16 h 53"/>
                  <a:gd name="T2" fmla="*/ 105 w 106"/>
                  <a:gd name="T3" fmla="*/ 16 h 53"/>
                  <a:gd name="T4" fmla="*/ 105 w 106"/>
                  <a:gd name="T5" fmla="*/ 21 h 53"/>
                  <a:gd name="T6" fmla="*/ 105 w 106"/>
                  <a:gd name="T7" fmla="*/ 26 h 53"/>
                  <a:gd name="T8" fmla="*/ 105 w 106"/>
                  <a:gd name="T9" fmla="*/ 36 h 53"/>
                  <a:gd name="T10" fmla="*/ 99 w 106"/>
                  <a:gd name="T11" fmla="*/ 42 h 53"/>
                  <a:gd name="T12" fmla="*/ 94 w 106"/>
                  <a:gd name="T13" fmla="*/ 47 h 53"/>
                  <a:gd name="T14" fmla="*/ 84 w 106"/>
                  <a:gd name="T15" fmla="*/ 42 h 53"/>
                  <a:gd name="T16" fmla="*/ 84 w 106"/>
                  <a:gd name="T17" fmla="*/ 42 h 53"/>
                  <a:gd name="T18" fmla="*/ 79 w 106"/>
                  <a:gd name="T19" fmla="*/ 31 h 53"/>
                  <a:gd name="T20" fmla="*/ 68 w 106"/>
                  <a:gd name="T21" fmla="*/ 26 h 53"/>
                  <a:gd name="T22" fmla="*/ 58 w 106"/>
                  <a:gd name="T23" fmla="*/ 36 h 53"/>
                  <a:gd name="T24" fmla="*/ 58 w 106"/>
                  <a:gd name="T25" fmla="*/ 26 h 53"/>
                  <a:gd name="T26" fmla="*/ 63 w 106"/>
                  <a:gd name="T27" fmla="*/ 26 h 53"/>
                  <a:gd name="T28" fmla="*/ 63 w 106"/>
                  <a:gd name="T29" fmla="*/ 26 h 53"/>
                  <a:gd name="T30" fmla="*/ 63 w 106"/>
                  <a:gd name="T31" fmla="*/ 21 h 53"/>
                  <a:gd name="T32" fmla="*/ 63 w 106"/>
                  <a:gd name="T33" fmla="*/ 21 h 53"/>
                  <a:gd name="T34" fmla="*/ 63 w 106"/>
                  <a:gd name="T35" fmla="*/ 21 h 53"/>
                  <a:gd name="T36" fmla="*/ 58 w 106"/>
                  <a:gd name="T37" fmla="*/ 21 h 53"/>
                  <a:gd name="T38" fmla="*/ 53 w 106"/>
                  <a:gd name="T39" fmla="*/ 21 h 53"/>
                  <a:gd name="T40" fmla="*/ 53 w 106"/>
                  <a:gd name="T41" fmla="*/ 21 h 53"/>
                  <a:gd name="T42" fmla="*/ 53 w 106"/>
                  <a:gd name="T43" fmla="*/ 21 h 53"/>
                  <a:gd name="T44" fmla="*/ 53 w 106"/>
                  <a:gd name="T45" fmla="*/ 26 h 53"/>
                  <a:gd name="T46" fmla="*/ 53 w 106"/>
                  <a:gd name="T47" fmla="*/ 26 h 53"/>
                  <a:gd name="T48" fmla="*/ 58 w 106"/>
                  <a:gd name="T49" fmla="*/ 26 h 53"/>
                  <a:gd name="T50" fmla="*/ 58 w 106"/>
                  <a:gd name="T51" fmla="*/ 36 h 53"/>
                  <a:gd name="T52" fmla="*/ 42 w 106"/>
                  <a:gd name="T53" fmla="*/ 26 h 53"/>
                  <a:gd name="T54" fmla="*/ 37 w 106"/>
                  <a:gd name="T55" fmla="*/ 21 h 53"/>
                  <a:gd name="T56" fmla="*/ 37 w 106"/>
                  <a:gd name="T57" fmla="*/ 31 h 53"/>
                  <a:gd name="T58" fmla="*/ 32 w 106"/>
                  <a:gd name="T59" fmla="*/ 42 h 53"/>
                  <a:gd name="T60" fmla="*/ 37 w 106"/>
                  <a:gd name="T61" fmla="*/ 47 h 53"/>
                  <a:gd name="T62" fmla="*/ 32 w 106"/>
                  <a:gd name="T63" fmla="*/ 52 h 53"/>
                  <a:gd name="T64" fmla="*/ 27 w 106"/>
                  <a:gd name="T65" fmla="*/ 52 h 53"/>
                  <a:gd name="T66" fmla="*/ 21 w 106"/>
                  <a:gd name="T67" fmla="*/ 47 h 53"/>
                  <a:gd name="T68" fmla="*/ 21 w 106"/>
                  <a:gd name="T69" fmla="*/ 42 h 53"/>
                  <a:gd name="T70" fmla="*/ 21 w 106"/>
                  <a:gd name="T71" fmla="*/ 42 h 53"/>
                  <a:gd name="T72" fmla="*/ 0 w 106"/>
                  <a:gd name="T73" fmla="*/ 21 h 53"/>
                  <a:gd name="T74" fmla="*/ 0 w 106"/>
                  <a:gd name="T75" fmla="*/ 11 h 53"/>
                  <a:gd name="T76" fmla="*/ 0 w 106"/>
                  <a:gd name="T77" fmla="*/ 0 h 53"/>
                  <a:gd name="T78" fmla="*/ 11 w 106"/>
                  <a:gd name="T79" fmla="*/ 0 h 53"/>
                  <a:gd name="T80" fmla="*/ 21 w 106"/>
                  <a:gd name="T81" fmla="*/ 0 h 53"/>
                  <a:gd name="T82" fmla="*/ 27 w 106"/>
                  <a:gd name="T83" fmla="*/ 0 h 53"/>
                  <a:gd name="T84" fmla="*/ 84 w 106"/>
                  <a:gd name="T85" fmla="*/ 16 h 53"/>
                  <a:gd name="T86" fmla="*/ 94 w 106"/>
                  <a:gd name="T87" fmla="*/ 16 h 53"/>
                  <a:gd name="T88" fmla="*/ 94 w 106"/>
                  <a:gd name="T89" fmla="*/ 16 h 5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6"/>
                  <a:gd name="T136" fmla="*/ 0 h 53"/>
                  <a:gd name="T137" fmla="*/ 106 w 106"/>
                  <a:gd name="T138" fmla="*/ 53 h 5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6" h="53">
                    <a:moveTo>
                      <a:pt x="94" y="16"/>
                    </a:moveTo>
                    <a:lnTo>
                      <a:pt x="105" y="16"/>
                    </a:lnTo>
                    <a:lnTo>
                      <a:pt x="105" y="21"/>
                    </a:lnTo>
                    <a:lnTo>
                      <a:pt x="105" y="26"/>
                    </a:lnTo>
                    <a:lnTo>
                      <a:pt x="105" y="36"/>
                    </a:lnTo>
                    <a:lnTo>
                      <a:pt x="99" y="42"/>
                    </a:lnTo>
                    <a:lnTo>
                      <a:pt x="94" y="47"/>
                    </a:lnTo>
                    <a:lnTo>
                      <a:pt x="84" y="42"/>
                    </a:lnTo>
                    <a:lnTo>
                      <a:pt x="79" y="31"/>
                    </a:lnTo>
                    <a:lnTo>
                      <a:pt x="68" y="26"/>
                    </a:lnTo>
                    <a:lnTo>
                      <a:pt x="58" y="36"/>
                    </a:lnTo>
                    <a:lnTo>
                      <a:pt x="58" y="26"/>
                    </a:lnTo>
                    <a:lnTo>
                      <a:pt x="63" y="26"/>
                    </a:lnTo>
                    <a:lnTo>
                      <a:pt x="63" y="21"/>
                    </a:lnTo>
                    <a:lnTo>
                      <a:pt x="58" y="21"/>
                    </a:lnTo>
                    <a:lnTo>
                      <a:pt x="53" y="21"/>
                    </a:lnTo>
                    <a:lnTo>
                      <a:pt x="53" y="26"/>
                    </a:lnTo>
                    <a:lnTo>
                      <a:pt x="58" y="26"/>
                    </a:lnTo>
                    <a:lnTo>
                      <a:pt x="58" y="36"/>
                    </a:lnTo>
                    <a:lnTo>
                      <a:pt x="42" y="26"/>
                    </a:lnTo>
                    <a:lnTo>
                      <a:pt x="37" y="21"/>
                    </a:lnTo>
                    <a:lnTo>
                      <a:pt x="37" y="31"/>
                    </a:lnTo>
                    <a:lnTo>
                      <a:pt x="32" y="42"/>
                    </a:lnTo>
                    <a:lnTo>
                      <a:pt x="37" y="47"/>
                    </a:lnTo>
                    <a:lnTo>
                      <a:pt x="32" y="52"/>
                    </a:lnTo>
                    <a:lnTo>
                      <a:pt x="27" y="52"/>
                    </a:lnTo>
                    <a:lnTo>
                      <a:pt x="21" y="47"/>
                    </a:lnTo>
                    <a:lnTo>
                      <a:pt x="21" y="42"/>
                    </a:lnTo>
                    <a:lnTo>
                      <a:pt x="0" y="21"/>
                    </a:lnTo>
                    <a:lnTo>
                      <a:pt x="0" y="11"/>
                    </a:lnTo>
                    <a:lnTo>
                      <a:pt x="0" y="0"/>
                    </a:lnTo>
                    <a:lnTo>
                      <a:pt x="11" y="0"/>
                    </a:lnTo>
                    <a:lnTo>
                      <a:pt x="21" y="0"/>
                    </a:lnTo>
                    <a:lnTo>
                      <a:pt x="27" y="0"/>
                    </a:lnTo>
                    <a:lnTo>
                      <a:pt x="84" y="16"/>
                    </a:lnTo>
                    <a:lnTo>
                      <a:pt x="94" y="16"/>
                    </a:lnTo>
                    <a:close/>
                  </a:path>
                </a:pathLst>
              </a:custGeom>
              <a:solidFill>
                <a:srgbClr val="888888"/>
              </a:solidFill>
              <a:ln w="3175">
                <a:solidFill>
                  <a:srgbClr val="000000"/>
                </a:solidFill>
                <a:round/>
                <a:headEnd/>
                <a:tailEnd/>
              </a:ln>
            </p:spPr>
            <p:txBody>
              <a:bodyPr wrap="none" anchor="ctr">
                <a:spAutoFit/>
              </a:bodyPr>
              <a:lstStyle/>
              <a:p>
                <a:endParaRPr lang="zh-CN" altLang="en-US"/>
              </a:p>
            </p:txBody>
          </p:sp>
        </p:grpSp>
      </p:grpSp>
      <p:grpSp>
        <p:nvGrpSpPr>
          <p:cNvPr id="149" name="Group 202"/>
          <p:cNvGrpSpPr>
            <a:grpSpLocks/>
          </p:cNvGrpSpPr>
          <p:nvPr/>
        </p:nvGrpSpPr>
        <p:grpSpPr bwMode="auto">
          <a:xfrm>
            <a:off x="4000496" y="2214554"/>
            <a:ext cx="1643074" cy="1357322"/>
            <a:chOff x="2576" y="2312"/>
            <a:chExt cx="1585" cy="1153"/>
          </a:xfrm>
        </p:grpSpPr>
        <p:sp>
          <p:nvSpPr>
            <p:cNvPr id="150" name="Freeform 203"/>
            <p:cNvSpPr>
              <a:spLocks/>
            </p:cNvSpPr>
            <p:nvPr/>
          </p:nvSpPr>
          <p:spPr bwMode="auto">
            <a:xfrm>
              <a:off x="2576" y="2312"/>
              <a:ext cx="1562" cy="731"/>
            </a:xfrm>
            <a:custGeom>
              <a:avLst/>
              <a:gdLst>
                <a:gd name="T0" fmla="*/ 0 w 1562"/>
                <a:gd name="T1" fmla="*/ 730 h 731"/>
                <a:gd name="T2" fmla="*/ 0 w 1562"/>
                <a:gd name="T3" fmla="*/ 0 h 731"/>
                <a:gd name="T4" fmla="*/ 1561 w 1562"/>
                <a:gd name="T5" fmla="*/ 0 h 731"/>
                <a:gd name="T6" fmla="*/ 1561 w 1562"/>
                <a:gd name="T7" fmla="*/ 730 h 731"/>
                <a:gd name="T8" fmla="*/ 0 w 1562"/>
                <a:gd name="T9" fmla="*/ 730 h 731"/>
                <a:gd name="T10" fmla="*/ 0 w 1562"/>
                <a:gd name="T11" fmla="*/ 730 h 731"/>
                <a:gd name="T12" fmla="*/ 0 60000 65536"/>
                <a:gd name="T13" fmla="*/ 0 60000 65536"/>
                <a:gd name="T14" fmla="*/ 0 60000 65536"/>
                <a:gd name="T15" fmla="*/ 0 60000 65536"/>
                <a:gd name="T16" fmla="*/ 0 60000 65536"/>
                <a:gd name="T17" fmla="*/ 0 60000 65536"/>
                <a:gd name="T18" fmla="*/ 0 w 1562"/>
                <a:gd name="T19" fmla="*/ 0 h 731"/>
                <a:gd name="T20" fmla="*/ 1562 w 1562"/>
                <a:gd name="T21" fmla="*/ 731 h 731"/>
              </a:gdLst>
              <a:ahLst/>
              <a:cxnLst>
                <a:cxn ang="T12">
                  <a:pos x="T0" y="T1"/>
                </a:cxn>
                <a:cxn ang="T13">
                  <a:pos x="T2" y="T3"/>
                </a:cxn>
                <a:cxn ang="T14">
                  <a:pos x="T4" y="T5"/>
                </a:cxn>
                <a:cxn ang="T15">
                  <a:pos x="T6" y="T7"/>
                </a:cxn>
                <a:cxn ang="T16">
                  <a:pos x="T8" y="T9"/>
                </a:cxn>
                <a:cxn ang="T17">
                  <a:pos x="T10" y="T11"/>
                </a:cxn>
              </a:cxnLst>
              <a:rect l="T18" t="T19" r="T20" b="T21"/>
              <a:pathLst>
                <a:path w="1562" h="731">
                  <a:moveTo>
                    <a:pt x="0" y="730"/>
                  </a:moveTo>
                  <a:lnTo>
                    <a:pt x="0" y="0"/>
                  </a:lnTo>
                  <a:lnTo>
                    <a:pt x="1561" y="0"/>
                  </a:lnTo>
                  <a:lnTo>
                    <a:pt x="1561" y="730"/>
                  </a:lnTo>
                  <a:lnTo>
                    <a:pt x="0" y="730"/>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51" name="Freeform 204"/>
            <p:cNvSpPr>
              <a:spLocks/>
            </p:cNvSpPr>
            <p:nvPr/>
          </p:nvSpPr>
          <p:spPr bwMode="auto">
            <a:xfrm>
              <a:off x="3016" y="3179"/>
              <a:ext cx="80" cy="81"/>
            </a:xfrm>
            <a:custGeom>
              <a:avLst/>
              <a:gdLst>
                <a:gd name="T0" fmla="*/ 79 w 80"/>
                <a:gd name="T1" fmla="*/ 0 h 81"/>
                <a:gd name="T2" fmla="*/ 67 w 80"/>
                <a:gd name="T3" fmla="*/ 28 h 81"/>
                <a:gd name="T4" fmla="*/ 62 w 80"/>
                <a:gd name="T5" fmla="*/ 45 h 81"/>
                <a:gd name="T6" fmla="*/ 62 w 80"/>
                <a:gd name="T7" fmla="*/ 51 h 81"/>
                <a:gd name="T8" fmla="*/ 56 w 80"/>
                <a:gd name="T9" fmla="*/ 57 h 81"/>
                <a:gd name="T10" fmla="*/ 56 w 80"/>
                <a:gd name="T11" fmla="*/ 68 h 81"/>
                <a:gd name="T12" fmla="*/ 56 w 80"/>
                <a:gd name="T13" fmla="*/ 74 h 81"/>
                <a:gd name="T14" fmla="*/ 56 w 80"/>
                <a:gd name="T15" fmla="*/ 80 h 81"/>
                <a:gd name="T16" fmla="*/ 56 w 80"/>
                <a:gd name="T17" fmla="*/ 74 h 81"/>
                <a:gd name="T18" fmla="*/ 50 w 80"/>
                <a:gd name="T19" fmla="*/ 74 h 81"/>
                <a:gd name="T20" fmla="*/ 50 w 80"/>
                <a:gd name="T21" fmla="*/ 74 h 81"/>
                <a:gd name="T22" fmla="*/ 39 w 80"/>
                <a:gd name="T23" fmla="*/ 68 h 81"/>
                <a:gd name="T24" fmla="*/ 22 w 80"/>
                <a:gd name="T25" fmla="*/ 57 h 81"/>
                <a:gd name="T26" fmla="*/ 0 w 80"/>
                <a:gd name="T27" fmla="*/ 51 h 81"/>
                <a:gd name="T28" fmla="*/ 28 w 80"/>
                <a:gd name="T29" fmla="*/ 45 h 81"/>
                <a:gd name="T30" fmla="*/ 56 w 80"/>
                <a:gd name="T31" fmla="*/ 34 h 81"/>
                <a:gd name="T32" fmla="*/ 62 w 80"/>
                <a:gd name="T33" fmla="*/ 28 h 81"/>
                <a:gd name="T34" fmla="*/ 79 w 80"/>
                <a:gd name="T35" fmla="*/ 0 h 81"/>
                <a:gd name="T36" fmla="*/ 79 w 80"/>
                <a:gd name="T37" fmla="*/ 0 h 8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0"/>
                <a:gd name="T58" fmla="*/ 0 h 81"/>
                <a:gd name="T59" fmla="*/ 80 w 80"/>
                <a:gd name="T60" fmla="*/ 81 h 8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0" h="81">
                  <a:moveTo>
                    <a:pt x="79" y="0"/>
                  </a:moveTo>
                  <a:lnTo>
                    <a:pt x="67" y="28"/>
                  </a:lnTo>
                  <a:lnTo>
                    <a:pt x="62" y="45"/>
                  </a:lnTo>
                  <a:lnTo>
                    <a:pt x="62" y="51"/>
                  </a:lnTo>
                  <a:lnTo>
                    <a:pt x="56" y="57"/>
                  </a:lnTo>
                  <a:lnTo>
                    <a:pt x="56" y="68"/>
                  </a:lnTo>
                  <a:lnTo>
                    <a:pt x="56" y="74"/>
                  </a:lnTo>
                  <a:lnTo>
                    <a:pt x="56" y="80"/>
                  </a:lnTo>
                  <a:lnTo>
                    <a:pt x="56" y="74"/>
                  </a:lnTo>
                  <a:lnTo>
                    <a:pt x="50" y="74"/>
                  </a:lnTo>
                  <a:lnTo>
                    <a:pt x="39" y="68"/>
                  </a:lnTo>
                  <a:lnTo>
                    <a:pt x="22" y="57"/>
                  </a:lnTo>
                  <a:lnTo>
                    <a:pt x="0" y="51"/>
                  </a:lnTo>
                  <a:lnTo>
                    <a:pt x="28" y="45"/>
                  </a:lnTo>
                  <a:lnTo>
                    <a:pt x="56" y="34"/>
                  </a:lnTo>
                  <a:lnTo>
                    <a:pt x="62" y="28"/>
                  </a:lnTo>
                  <a:lnTo>
                    <a:pt x="79" y="0"/>
                  </a:lnTo>
                  <a:close/>
                </a:path>
              </a:pathLst>
            </a:custGeom>
            <a:solidFill>
              <a:srgbClr val="EEEEEE"/>
            </a:solidFill>
            <a:ln w="3175">
              <a:solidFill>
                <a:srgbClr val="000000"/>
              </a:solidFill>
              <a:round/>
              <a:headEnd/>
              <a:tailEnd/>
            </a:ln>
          </p:spPr>
          <p:txBody>
            <a:bodyPr wrap="none" anchor="ctr">
              <a:spAutoFit/>
            </a:bodyPr>
            <a:lstStyle/>
            <a:p>
              <a:endParaRPr lang="zh-CN" altLang="en-US"/>
            </a:p>
          </p:txBody>
        </p:sp>
        <p:sp>
          <p:nvSpPr>
            <p:cNvPr id="152" name="Freeform 205"/>
            <p:cNvSpPr>
              <a:spLocks/>
            </p:cNvSpPr>
            <p:nvPr/>
          </p:nvSpPr>
          <p:spPr bwMode="auto">
            <a:xfrm>
              <a:off x="2942" y="3202"/>
              <a:ext cx="47" cy="29"/>
            </a:xfrm>
            <a:custGeom>
              <a:avLst/>
              <a:gdLst>
                <a:gd name="T0" fmla="*/ 12 w 47"/>
                <a:gd name="T1" fmla="*/ 28 h 29"/>
                <a:gd name="T2" fmla="*/ 23 w 47"/>
                <a:gd name="T3" fmla="*/ 28 h 29"/>
                <a:gd name="T4" fmla="*/ 29 w 47"/>
                <a:gd name="T5" fmla="*/ 28 h 29"/>
                <a:gd name="T6" fmla="*/ 46 w 47"/>
                <a:gd name="T7" fmla="*/ 28 h 29"/>
                <a:gd name="T8" fmla="*/ 46 w 47"/>
                <a:gd name="T9" fmla="*/ 22 h 29"/>
                <a:gd name="T10" fmla="*/ 40 w 47"/>
                <a:gd name="T11" fmla="*/ 22 h 29"/>
                <a:gd name="T12" fmla="*/ 29 w 47"/>
                <a:gd name="T13" fmla="*/ 5 h 29"/>
                <a:gd name="T14" fmla="*/ 12 w 47"/>
                <a:gd name="T15" fmla="*/ 0 h 29"/>
                <a:gd name="T16" fmla="*/ 0 w 47"/>
                <a:gd name="T17" fmla="*/ 28 h 29"/>
                <a:gd name="T18" fmla="*/ 12 w 47"/>
                <a:gd name="T19" fmla="*/ 28 h 29"/>
                <a:gd name="T20" fmla="*/ 12 w 47"/>
                <a:gd name="T21" fmla="*/ 28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
                <a:gd name="T34" fmla="*/ 0 h 29"/>
                <a:gd name="T35" fmla="*/ 47 w 47"/>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 h="29">
                  <a:moveTo>
                    <a:pt x="12" y="28"/>
                  </a:moveTo>
                  <a:lnTo>
                    <a:pt x="23" y="28"/>
                  </a:lnTo>
                  <a:lnTo>
                    <a:pt x="29" y="28"/>
                  </a:lnTo>
                  <a:lnTo>
                    <a:pt x="46" y="28"/>
                  </a:lnTo>
                  <a:lnTo>
                    <a:pt x="46" y="22"/>
                  </a:lnTo>
                  <a:lnTo>
                    <a:pt x="40" y="22"/>
                  </a:lnTo>
                  <a:lnTo>
                    <a:pt x="29" y="5"/>
                  </a:lnTo>
                  <a:lnTo>
                    <a:pt x="12" y="0"/>
                  </a:lnTo>
                  <a:lnTo>
                    <a:pt x="0" y="28"/>
                  </a:lnTo>
                  <a:lnTo>
                    <a:pt x="12" y="28"/>
                  </a:lnTo>
                  <a:close/>
                </a:path>
              </a:pathLst>
            </a:custGeom>
            <a:solidFill>
              <a:srgbClr val="EEEEEE"/>
            </a:solidFill>
            <a:ln w="3175">
              <a:solidFill>
                <a:srgbClr val="000000"/>
              </a:solidFill>
              <a:round/>
              <a:headEnd/>
              <a:tailEnd/>
            </a:ln>
          </p:spPr>
          <p:txBody>
            <a:bodyPr wrap="none" anchor="ctr">
              <a:spAutoFit/>
            </a:bodyPr>
            <a:lstStyle/>
            <a:p>
              <a:endParaRPr lang="zh-CN" altLang="en-US"/>
            </a:p>
          </p:txBody>
        </p:sp>
        <p:sp>
          <p:nvSpPr>
            <p:cNvPr id="153" name="Freeform 206"/>
            <p:cNvSpPr>
              <a:spLocks/>
            </p:cNvSpPr>
            <p:nvPr/>
          </p:nvSpPr>
          <p:spPr bwMode="auto">
            <a:xfrm>
              <a:off x="2689" y="3224"/>
              <a:ext cx="548" cy="241"/>
            </a:xfrm>
            <a:custGeom>
              <a:avLst/>
              <a:gdLst>
                <a:gd name="T0" fmla="*/ 265 w 548"/>
                <a:gd name="T1" fmla="*/ 6 h 241"/>
                <a:gd name="T2" fmla="*/ 299 w 548"/>
                <a:gd name="T3" fmla="*/ 6 h 241"/>
                <a:gd name="T4" fmla="*/ 327 w 548"/>
                <a:gd name="T5" fmla="*/ 6 h 241"/>
                <a:gd name="T6" fmla="*/ 349 w 548"/>
                <a:gd name="T7" fmla="*/ 12 h 241"/>
                <a:gd name="T8" fmla="*/ 366 w 548"/>
                <a:gd name="T9" fmla="*/ 23 h 241"/>
                <a:gd name="T10" fmla="*/ 377 w 548"/>
                <a:gd name="T11" fmla="*/ 29 h 241"/>
                <a:gd name="T12" fmla="*/ 377 w 548"/>
                <a:gd name="T13" fmla="*/ 29 h 241"/>
                <a:gd name="T14" fmla="*/ 383 w 548"/>
                <a:gd name="T15" fmla="*/ 29 h 241"/>
                <a:gd name="T16" fmla="*/ 383 w 548"/>
                <a:gd name="T17" fmla="*/ 35 h 241"/>
                <a:gd name="T18" fmla="*/ 389 w 548"/>
                <a:gd name="T19" fmla="*/ 46 h 241"/>
                <a:gd name="T20" fmla="*/ 400 w 548"/>
                <a:gd name="T21" fmla="*/ 58 h 241"/>
                <a:gd name="T22" fmla="*/ 400 w 548"/>
                <a:gd name="T23" fmla="*/ 63 h 241"/>
                <a:gd name="T24" fmla="*/ 423 w 548"/>
                <a:gd name="T25" fmla="*/ 63 h 241"/>
                <a:gd name="T26" fmla="*/ 524 w 548"/>
                <a:gd name="T27" fmla="*/ 120 h 241"/>
                <a:gd name="T28" fmla="*/ 530 w 548"/>
                <a:gd name="T29" fmla="*/ 154 h 241"/>
                <a:gd name="T30" fmla="*/ 541 w 548"/>
                <a:gd name="T31" fmla="*/ 166 h 241"/>
                <a:gd name="T32" fmla="*/ 535 w 548"/>
                <a:gd name="T33" fmla="*/ 189 h 241"/>
                <a:gd name="T34" fmla="*/ 547 w 548"/>
                <a:gd name="T35" fmla="*/ 200 h 241"/>
                <a:gd name="T36" fmla="*/ 547 w 548"/>
                <a:gd name="T37" fmla="*/ 240 h 241"/>
                <a:gd name="T38" fmla="*/ 0 w 548"/>
                <a:gd name="T39" fmla="*/ 240 h 241"/>
                <a:gd name="T40" fmla="*/ 5 w 548"/>
                <a:gd name="T41" fmla="*/ 206 h 241"/>
                <a:gd name="T42" fmla="*/ 22 w 548"/>
                <a:gd name="T43" fmla="*/ 166 h 241"/>
                <a:gd name="T44" fmla="*/ 28 w 548"/>
                <a:gd name="T45" fmla="*/ 143 h 241"/>
                <a:gd name="T46" fmla="*/ 39 w 548"/>
                <a:gd name="T47" fmla="*/ 120 h 241"/>
                <a:gd name="T48" fmla="*/ 67 w 548"/>
                <a:gd name="T49" fmla="*/ 58 h 241"/>
                <a:gd name="T50" fmla="*/ 101 w 548"/>
                <a:gd name="T51" fmla="*/ 6 h 241"/>
                <a:gd name="T52" fmla="*/ 112 w 548"/>
                <a:gd name="T53" fmla="*/ 0 h 241"/>
                <a:gd name="T54" fmla="*/ 203 w 548"/>
                <a:gd name="T55" fmla="*/ 18 h 241"/>
                <a:gd name="T56" fmla="*/ 231 w 548"/>
                <a:gd name="T57" fmla="*/ 12 h 241"/>
                <a:gd name="T58" fmla="*/ 265 w 548"/>
                <a:gd name="T59" fmla="*/ 6 h 241"/>
                <a:gd name="T60" fmla="*/ 265 w 548"/>
                <a:gd name="T61" fmla="*/ 6 h 24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48"/>
                <a:gd name="T94" fmla="*/ 0 h 241"/>
                <a:gd name="T95" fmla="*/ 548 w 548"/>
                <a:gd name="T96" fmla="*/ 241 h 24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48" h="241">
                  <a:moveTo>
                    <a:pt x="265" y="6"/>
                  </a:moveTo>
                  <a:lnTo>
                    <a:pt x="299" y="6"/>
                  </a:lnTo>
                  <a:lnTo>
                    <a:pt x="327" y="6"/>
                  </a:lnTo>
                  <a:lnTo>
                    <a:pt x="349" y="12"/>
                  </a:lnTo>
                  <a:lnTo>
                    <a:pt x="366" y="23"/>
                  </a:lnTo>
                  <a:lnTo>
                    <a:pt x="377" y="29"/>
                  </a:lnTo>
                  <a:lnTo>
                    <a:pt x="383" y="29"/>
                  </a:lnTo>
                  <a:lnTo>
                    <a:pt x="383" y="35"/>
                  </a:lnTo>
                  <a:lnTo>
                    <a:pt x="389" y="46"/>
                  </a:lnTo>
                  <a:lnTo>
                    <a:pt x="400" y="58"/>
                  </a:lnTo>
                  <a:lnTo>
                    <a:pt x="400" y="63"/>
                  </a:lnTo>
                  <a:lnTo>
                    <a:pt x="423" y="63"/>
                  </a:lnTo>
                  <a:lnTo>
                    <a:pt x="524" y="120"/>
                  </a:lnTo>
                  <a:lnTo>
                    <a:pt x="530" y="154"/>
                  </a:lnTo>
                  <a:lnTo>
                    <a:pt x="541" y="166"/>
                  </a:lnTo>
                  <a:lnTo>
                    <a:pt x="535" y="189"/>
                  </a:lnTo>
                  <a:lnTo>
                    <a:pt x="547" y="200"/>
                  </a:lnTo>
                  <a:lnTo>
                    <a:pt x="547" y="240"/>
                  </a:lnTo>
                  <a:lnTo>
                    <a:pt x="0" y="240"/>
                  </a:lnTo>
                  <a:lnTo>
                    <a:pt x="5" y="206"/>
                  </a:lnTo>
                  <a:lnTo>
                    <a:pt x="22" y="166"/>
                  </a:lnTo>
                  <a:lnTo>
                    <a:pt x="28" y="143"/>
                  </a:lnTo>
                  <a:lnTo>
                    <a:pt x="39" y="120"/>
                  </a:lnTo>
                  <a:lnTo>
                    <a:pt x="67" y="58"/>
                  </a:lnTo>
                  <a:lnTo>
                    <a:pt x="101" y="6"/>
                  </a:lnTo>
                  <a:lnTo>
                    <a:pt x="112" y="0"/>
                  </a:lnTo>
                  <a:lnTo>
                    <a:pt x="203" y="18"/>
                  </a:lnTo>
                  <a:lnTo>
                    <a:pt x="231" y="12"/>
                  </a:lnTo>
                  <a:lnTo>
                    <a:pt x="265" y="6"/>
                  </a:lnTo>
                  <a:close/>
                </a:path>
              </a:pathLst>
            </a:custGeom>
            <a:solidFill>
              <a:srgbClr val="777777"/>
            </a:solidFill>
            <a:ln w="3175">
              <a:solidFill>
                <a:srgbClr val="000000"/>
              </a:solidFill>
              <a:round/>
              <a:headEnd/>
              <a:tailEnd/>
            </a:ln>
          </p:spPr>
          <p:txBody>
            <a:bodyPr wrap="none" anchor="ctr">
              <a:spAutoFit/>
            </a:bodyPr>
            <a:lstStyle/>
            <a:p>
              <a:endParaRPr lang="zh-CN" altLang="en-US"/>
            </a:p>
          </p:txBody>
        </p:sp>
        <p:sp>
          <p:nvSpPr>
            <p:cNvPr id="154" name="Freeform 207"/>
            <p:cNvSpPr>
              <a:spLocks/>
            </p:cNvSpPr>
            <p:nvPr/>
          </p:nvSpPr>
          <p:spPr bwMode="auto">
            <a:xfrm>
              <a:off x="3472" y="3019"/>
              <a:ext cx="170" cy="92"/>
            </a:xfrm>
            <a:custGeom>
              <a:avLst/>
              <a:gdLst>
                <a:gd name="T0" fmla="*/ 40 w 170"/>
                <a:gd name="T1" fmla="*/ 12 h 92"/>
                <a:gd name="T2" fmla="*/ 79 w 170"/>
                <a:gd name="T3" fmla="*/ 0 h 92"/>
                <a:gd name="T4" fmla="*/ 79 w 170"/>
                <a:gd name="T5" fmla="*/ 0 h 92"/>
                <a:gd name="T6" fmla="*/ 79 w 170"/>
                <a:gd name="T7" fmla="*/ 0 h 92"/>
                <a:gd name="T8" fmla="*/ 152 w 170"/>
                <a:gd name="T9" fmla="*/ 23 h 92"/>
                <a:gd name="T10" fmla="*/ 169 w 170"/>
                <a:gd name="T11" fmla="*/ 46 h 92"/>
                <a:gd name="T12" fmla="*/ 158 w 170"/>
                <a:gd name="T13" fmla="*/ 69 h 92"/>
                <a:gd name="T14" fmla="*/ 147 w 170"/>
                <a:gd name="T15" fmla="*/ 57 h 92"/>
                <a:gd name="T16" fmla="*/ 147 w 170"/>
                <a:gd name="T17" fmla="*/ 69 h 92"/>
                <a:gd name="T18" fmla="*/ 136 w 170"/>
                <a:gd name="T19" fmla="*/ 63 h 92"/>
                <a:gd name="T20" fmla="*/ 147 w 170"/>
                <a:gd name="T21" fmla="*/ 91 h 92"/>
                <a:gd name="T22" fmla="*/ 124 w 170"/>
                <a:gd name="T23" fmla="*/ 91 h 92"/>
                <a:gd name="T24" fmla="*/ 113 w 170"/>
                <a:gd name="T25" fmla="*/ 69 h 92"/>
                <a:gd name="T26" fmla="*/ 102 w 170"/>
                <a:gd name="T27" fmla="*/ 74 h 92"/>
                <a:gd name="T28" fmla="*/ 90 w 170"/>
                <a:gd name="T29" fmla="*/ 74 h 92"/>
                <a:gd name="T30" fmla="*/ 85 w 170"/>
                <a:gd name="T31" fmla="*/ 46 h 92"/>
                <a:gd name="T32" fmla="*/ 79 w 170"/>
                <a:gd name="T33" fmla="*/ 74 h 92"/>
                <a:gd name="T34" fmla="*/ 68 w 170"/>
                <a:gd name="T35" fmla="*/ 69 h 92"/>
                <a:gd name="T36" fmla="*/ 57 w 170"/>
                <a:gd name="T37" fmla="*/ 80 h 92"/>
                <a:gd name="T38" fmla="*/ 51 w 170"/>
                <a:gd name="T39" fmla="*/ 63 h 92"/>
                <a:gd name="T40" fmla="*/ 40 w 170"/>
                <a:gd name="T41" fmla="*/ 80 h 92"/>
                <a:gd name="T42" fmla="*/ 34 w 170"/>
                <a:gd name="T43" fmla="*/ 80 h 92"/>
                <a:gd name="T44" fmla="*/ 34 w 170"/>
                <a:gd name="T45" fmla="*/ 57 h 92"/>
                <a:gd name="T46" fmla="*/ 28 w 170"/>
                <a:gd name="T47" fmla="*/ 63 h 92"/>
                <a:gd name="T48" fmla="*/ 12 w 170"/>
                <a:gd name="T49" fmla="*/ 69 h 92"/>
                <a:gd name="T50" fmla="*/ 0 w 170"/>
                <a:gd name="T51" fmla="*/ 69 h 92"/>
                <a:gd name="T52" fmla="*/ 0 w 170"/>
                <a:gd name="T53" fmla="*/ 57 h 92"/>
                <a:gd name="T54" fmla="*/ 6 w 170"/>
                <a:gd name="T55" fmla="*/ 51 h 92"/>
                <a:gd name="T56" fmla="*/ 17 w 170"/>
                <a:gd name="T57" fmla="*/ 29 h 92"/>
                <a:gd name="T58" fmla="*/ 40 w 170"/>
                <a:gd name="T59" fmla="*/ 12 h 92"/>
                <a:gd name="T60" fmla="*/ 40 w 170"/>
                <a:gd name="T61" fmla="*/ 12 h 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70"/>
                <a:gd name="T94" fmla="*/ 0 h 92"/>
                <a:gd name="T95" fmla="*/ 170 w 170"/>
                <a:gd name="T96" fmla="*/ 92 h 9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70" h="92">
                  <a:moveTo>
                    <a:pt x="40" y="12"/>
                  </a:moveTo>
                  <a:lnTo>
                    <a:pt x="79" y="0"/>
                  </a:lnTo>
                  <a:lnTo>
                    <a:pt x="152" y="23"/>
                  </a:lnTo>
                  <a:lnTo>
                    <a:pt x="169" y="46"/>
                  </a:lnTo>
                  <a:lnTo>
                    <a:pt x="158" y="69"/>
                  </a:lnTo>
                  <a:lnTo>
                    <a:pt x="147" y="57"/>
                  </a:lnTo>
                  <a:lnTo>
                    <a:pt x="147" y="69"/>
                  </a:lnTo>
                  <a:lnTo>
                    <a:pt x="136" y="63"/>
                  </a:lnTo>
                  <a:lnTo>
                    <a:pt x="147" y="91"/>
                  </a:lnTo>
                  <a:lnTo>
                    <a:pt x="124" y="91"/>
                  </a:lnTo>
                  <a:lnTo>
                    <a:pt x="113" y="69"/>
                  </a:lnTo>
                  <a:lnTo>
                    <a:pt x="102" y="74"/>
                  </a:lnTo>
                  <a:lnTo>
                    <a:pt x="90" y="74"/>
                  </a:lnTo>
                  <a:lnTo>
                    <a:pt x="85" y="46"/>
                  </a:lnTo>
                  <a:lnTo>
                    <a:pt x="79" y="74"/>
                  </a:lnTo>
                  <a:lnTo>
                    <a:pt x="68" y="69"/>
                  </a:lnTo>
                  <a:lnTo>
                    <a:pt x="57" y="80"/>
                  </a:lnTo>
                  <a:lnTo>
                    <a:pt x="51" y="63"/>
                  </a:lnTo>
                  <a:lnTo>
                    <a:pt x="40" y="80"/>
                  </a:lnTo>
                  <a:lnTo>
                    <a:pt x="34" y="80"/>
                  </a:lnTo>
                  <a:lnTo>
                    <a:pt x="34" y="57"/>
                  </a:lnTo>
                  <a:lnTo>
                    <a:pt x="28" y="63"/>
                  </a:lnTo>
                  <a:lnTo>
                    <a:pt x="12" y="69"/>
                  </a:lnTo>
                  <a:lnTo>
                    <a:pt x="0" y="69"/>
                  </a:lnTo>
                  <a:lnTo>
                    <a:pt x="0" y="57"/>
                  </a:lnTo>
                  <a:lnTo>
                    <a:pt x="6" y="51"/>
                  </a:lnTo>
                  <a:lnTo>
                    <a:pt x="17" y="29"/>
                  </a:lnTo>
                  <a:lnTo>
                    <a:pt x="40" y="12"/>
                  </a:lnTo>
                  <a:close/>
                </a:path>
              </a:pathLst>
            </a:custGeom>
            <a:solidFill>
              <a:srgbClr val="000000"/>
            </a:solidFill>
            <a:ln w="3175">
              <a:solidFill>
                <a:srgbClr val="000000"/>
              </a:solidFill>
              <a:round/>
              <a:headEnd/>
              <a:tailEnd/>
            </a:ln>
          </p:spPr>
          <p:txBody>
            <a:bodyPr wrap="none" anchor="ctr">
              <a:spAutoFit/>
            </a:bodyPr>
            <a:lstStyle/>
            <a:p>
              <a:endParaRPr lang="zh-CN" altLang="en-US"/>
            </a:p>
          </p:txBody>
        </p:sp>
        <p:sp>
          <p:nvSpPr>
            <p:cNvPr id="155" name="Freeform 208"/>
            <p:cNvSpPr>
              <a:spLocks/>
            </p:cNvSpPr>
            <p:nvPr/>
          </p:nvSpPr>
          <p:spPr bwMode="auto">
            <a:xfrm>
              <a:off x="3472" y="3065"/>
              <a:ext cx="182" cy="143"/>
            </a:xfrm>
            <a:custGeom>
              <a:avLst/>
              <a:gdLst>
                <a:gd name="T0" fmla="*/ 0 w 182"/>
                <a:gd name="T1" fmla="*/ 23 h 143"/>
                <a:gd name="T2" fmla="*/ 0 w 182"/>
                <a:gd name="T3" fmla="*/ 28 h 143"/>
                <a:gd name="T4" fmla="*/ 12 w 182"/>
                <a:gd name="T5" fmla="*/ 80 h 143"/>
                <a:gd name="T6" fmla="*/ 28 w 182"/>
                <a:gd name="T7" fmla="*/ 108 h 143"/>
                <a:gd name="T8" fmla="*/ 57 w 182"/>
                <a:gd name="T9" fmla="*/ 125 h 143"/>
                <a:gd name="T10" fmla="*/ 90 w 182"/>
                <a:gd name="T11" fmla="*/ 142 h 143"/>
                <a:gd name="T12" fmla="*/ 90 w 182"/>
                <a:gd name="T13" fmla="*/ 142 h 143"/>
                <a:gd name="T14" fmla="*/ 152 w 182"/>
                <a:gd name="T15" fmla="*/ 131 h 143"/>
                <a:gd name="T16" fmla="*/ 175 w 182"/>
                <a:gd name="T17" fmla="*/ 85 h 143"/>
                <a:gd name="T18" fmla="*/ 181 w 182"/>
                <a:gd name="T19" fmla="*/ 45 h 143"/>
                <a:gd name="T20" fmla="*/ 175 w 182"/>
                <a:gd name="T21" fmla="*/ 23 h 143"/>
                <a:gd name="T22" fmla="*/ 169 w 182"/>
                <a:gd name="T23" fmla="*/ 0 h 143"/>
                <a:gd name="T24" fmla="*/ 169 w 182"/>
                <a:gd name="T25" fmla="*/ 0 h 143"/>
                <a:gd name="T26" fmla="*/ 158 w 182"/>
                <a:gd name="T27" fmla="*/ 23 h 143"/>
                <a:gd name="T28" fmla="*/ 147 w 182"/>
                <a:gd name="T29" fmla="*/ 11 h 143"/>
                <a:gd name="T30" fmla="*/ 147 w 182"/>
                <a:gd name="T31" fmla="*/ 23 h 143"/>
                <a:gd name="T32" fmla="*/ 136 w 182"/>
                <a:gd name="T33" fmla="*/ 17 h 143"/>
                <a:gd name="T34" fmla="*/ 147 w 182"/>
                <a:gd name="T35" fmla="*/ 45 h 143"/>
                <a:gd name="T36" fmla="*/ 124 w 182"/>
                <a:gd name="T37" fmla="*/ 45 h 143"/>
                <a:gd name="T38" fmla="*/ 113 w 182"/>
                <a:gd name="T39" fmla="*/ 23 h 143"/>
                <a:gd name="T40" fmla="*/ 102 w 182"/>
                <a:gd name="T41" fmla="*/ 28 h 143"/>
                <a:gd name="T42" fmla="*/ 90 w 182"/>
                <a:gd name="T43" fmla="*/ 28 h 143"/>
                <a:gd name="T44" fmla="*/ 85 w 182"/>
                <a:gd name="T45" fmla="*/ 0 h 143"/>
                <a:gd name="T46" fmla="*/ 79 w 182"/>
                <a:gd name="T47" fmla="*/ 28 h 143"/>
                <a:gd name="T48" fmla="*/ 68 w 182"/>
                <a:gd name="T49" fmla="*/ 23 h 143"/>
                <a:gd name="T50" fmla="*/ 57 w 182"/>
                <a:gd name="T51" fmla="*/ 34 h 143"/>
                <a:gd name="T52" fmla="*/ 51 w 182"/>
                <a:gd name="T53" fmla="*/ 17 h 143"/>
                <a:gd name="T54" fmla="*/ 40 w 182"/>
                <a:gd name="T55" fmla="*/ 34 h 143"/>
                <a:gd name="T56" fmla="*/ 34 w 182"/>
                <a:gd name="T57" fmla="*/ 34 h 143"/>
                <a:gd name="T58" fmla="*/ 34 w 182"/>
                <a:gd name="T59" fmla="*/ 11 h 143"/>
                <a:gd name="T60" fmla="*/ 28 w 182"/>
                <a:gd name="T61" fmla="*/ 17 h 143"/>
                <a:gd name="T62" fmla="*/ 12 w 182"/>
                <a:gd name="T63" fmla="*/ 23 h 143"/>
                <a:gd name="T64" fmla="*/ 0 w 182"/>
                <a:gd name="T65" fmla="*/ 23 h 143"/>
                <a:gd name="T66" fmla="*/ 0 w 182"/>
                <a:gd name="T67" fmla="*/ 23 h 143"/>
                <a:gd name="T68" fmla="*/ 0 w 182"/>
                <a:gd name="T69" fmla="*/ 23 h 1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2"/>
                <a:gd name="T106" fmla="*/ 0 h 143"/>
                <a:gd name="T107" fmla="*/ 182 w 182"/>
                <a:gd name="T108" fmla="*/ 143 h 1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2" h="143">
                  <a:moveTo>
                    <a:pt x="0" y="23"/>
                  </a:moveTo>
                  <a:lnTo>
                    <a:pt x="0" y="28"/>
                  </a:lnTo>
                  <a:lnTo>
                    <a:pt x="12" y="80"/>
                  </a:lnTo>
                  <a:lnTo>
                    <a:pt x="28" y="108"/>
                  </a:lnTo>
                  <a:lnTo>
                    <a:pt x="57" y="125"/>
                  </a:lnTo>
                  <a:lnTo>
                    <a:pt x="90" y="142"/>
                  </a:lnTo>
                  <a:lnTo>
                    <a:pt x="152" y="131"/>
                  </a:lnTo>
                  <a:lnTo>
                    <a:pt x="175" y="85"/>
                  </a:lnTo>
                  <a:lnTo>
                    <a:pt x="181" y="45"/>
                  </a:lnTo>
                  <a:lnTo>
                    <a:pt x="175" y="23"/>
                  </a:lnTo>
                  <a:lnTo>
                    <a:pt x="169" y="0"/>
                  </a:lnTo>
                  <a:lnTo>
                    <a:pt x="158" y="23"/>
                  </a:lnTo>
                  <a:lnTo>
                    <a:pt x="147" y="11"/>
                  </a:lnTo>
                  <a:lnTo>
                    <a:pt x="147" y="23"/>
                  </a:lnTo>
                  <a:lnTo>
                    <a:pt x="136" y="17"/>
                  </a:lnTo>
                  <a:lnTo>
                    <a:pt x="147" y="45"/>
                  </a:lnTo>
                  <a:lnTo>
                    <a:pt x="124" y="45"/>
                  </a:lnTo>
                  <a:lnTo>
                    <a:pt x="113" y="23"/>
                  </a:lnTo>
                  <a:lnTo>
                    <a:pt x="102" y="28"/>
                  </a:lnTo>
                  <a:lnTo>
                    <a:pt x="90" y="28"/>
                  </a:lnTo>
                  <a:lnTo>
                    <a:pt x="85" y="0"/>
                  </a:lnTo>
                  <a:lnTo>
                    <a:pt x="79" y="28"/>
                  </a:lnTo>
                  <a:lnTo>
                    <a:pt x="68" y="23"/>
                  </a:lnTo>
                  <a:lnTo>
                    <a:pt x="57" y="34"/>
                  </a:lnTo>
                  <a:lnTo>
                    <a:pt x="51" y="17"/>
                  </a:lnTo>
                  <a:lnTo>
                    <a:pt x="40" y="34"/>
                  </a:lnTo>
                  <a:lnTo>
                    <a:pt x="34" y="34"/>
                  </a:lnTo>
                  <a:lnTo>
                    <a:pt x="34" y="11"/>
                  </a:lnTo>
                  <a:lnTo>
                    <a:pt x="28" y="17"/>
                  </a:lnTo>
                  <a:lnTo>
                    <a:pt x="12" y="23"/>
                  </a:lnTo>
                  <a:lnTo>
                    <a:pt x="0" y="23"/>
                  </a:lnTo>
                  <a:close/>
                </a:path>
              </a:pathLst>
            </a:custGeom>
            <a:solidFill>
              <a:srgbClr val="000000"/>
            </a:solidFill>
            <a:ln w="3175">
              <a:solidFill>
                <a:srgbClr val="000000"/>
              </a:solidFill>
              <a:round/>
              <a:headEnd/>
              <a:tailEnd/>
            </a:ln>
          </p:spPr>
          <p:txBody>
            <a:bodyPr wrap="none" anchor="ctr">
              <a:spAutoFit/>
            </a:bodyPr>
            <a:lstStyle/>
            <a:p>
              <a:endParaRPr lang="zh-CN" altLang="en-US"/>
            </a:p>
          </p:txBody>
        </p:sp>
        <p:sp>
          <p:nvSpPr>
            <p:cNvPr id="156" name="Freeform 209"/>
            <p:cNvSpPr>
              <a:spLocks/>
            </p:cNvSpPr>
            <p:nvPr/>
          </p:nvSpPr>
          <p:spPr bwMode="auto">
            <a:xfrm>
              <a:off x="3506" y="3190"/>
              <a:ext cx="29" cy="24"/>
            </a:xfrm>
            <a:custGeom>
              <a:avLst/>
              <a:gdLst>
                <a:gd name="T0" fmla="*/ 0 w 29"/>
                <a:gd name="T1" fmla="*/ 17 h 24"/>
                <a:gd name="T2" fmla="*/ 28 w 29"/>
                <a:gd name="T3" fmla="*/ 6 h 24"/>
                <a:gd name="T4" fmla="*/ 23 w 29"/>
                <a:gd name="T5" fmla="*/ 0 h 24"/>
                <a:gd name="T6" fmla="*/ 0 w 29"/>
                <a:gd name="T7" fmla="*/ 12 h 24"/>
                <a:gd name="T8" fmla="*/ 0 w 29"/>
                <a:gd name="T9" fmla="*/ 12 h 24"/>
                <a:gd name="T10" fmla="*/ 0 w 29"/>
                <a:gd name="T11" fmla="*/ 17 h 24"/>
                <a:gd name="T12" fmla="*/ 0 w 29"/>
                <a:gd name="T13" fmla="*/ 17 h 24"/>
                <a:gd name="T14" fmla="*/ 0 w 29"/>
                <a:gd name="T15" fmla="*/ 23 h 24"/>
                <a:gd name="T16" fmla="*/ 0 w 29"/>
                <a:gd name="T17" fmla="*/ 23 h 24"/>
                <a:gd name="T18" fmla="*/ 0 w 29"/>
                <a:gd name="T19" fmla="*/ 17 h 24"/>
                <a:gd name="T20" fmla="*/ 0 w 29"/>
                <a:gd name="T21" fmla="*/ 17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
                <a:gd name="T34" fmla="*/ 0 h 24"/>
                <a:gd name="T35" fmla="*/ 29 w 29"/>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 h="24">
                  <a:moveTo>
                    <a:pt x="0" y="17"/>
                  </a:moveTo>
                  <a:lnTo>
                    <a:pt x="28" y="6"/>
                  </a:lnTo>
                  <a:lnTo>
                    <a:pt x="23" y="0"/>
                  </a:lnTo>
                  <a:lnTo>
                    <a:pt x="0" y="12"/>
                  </a:lnTo>
                  <a:lnTo>
                    <a:pt x="0" y="17"/>
                  </a:lnTo>
                  <a:lnTo>
                    <a:pt x="0" y="23"/>
                  </a:lnTo>
                  <a:lnTo>
                    <a:pt x="0" y="17"/>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57" name="Freeform 210"/>
            <p:cNvSpPr>
              <a:spLocks/>
            </p:cNvSpPr>
            <p:nvPr/>
          </p:nvSpPr>
          <p:spPr bwMode="auto">
            <a:xfrm>
              <a:off x="3298" y="3196"/>
              <a:ext cx="502" cy="269"/>
            </a:xfrm>
            <a:custGeom>
              <a:avLst/>
              <a:gdLst>
                <a:gd name="T0" fmla="*/ 5 w 502"/>
                <a:gd name="T1" fmla="*/ 257 h 269"/>
                <a:gd name="T2" fmla="*/ 16 w 502"/>
                <a:gd name="T3" fmla="*/ 217 h 269"/>
                <a:gd name="T4" fmla="*/ 39 w 502"/>
                <a:gd name="T5" fmla="*/ 188 h 269"/>
                <a:gd name="T6" fmla="*/ 39 w 502"/>
                <a:gd name="T7" fmla="*/ 182 h 269"/>
                <a:gd name="T8" fmla="*/ 39 w 502"/>
                <a:gd name="T9" fmla="*/ 177 h 269"/>
                <a:gd name="T10" fmla="*/ 56 w 502"/>
                <a:gd name="T11" fmla="*/ 120 h 269"/>
                <a:gd name="T12" fmla="*/ 90 w 502"/>
                <a:gd name="T13" fmla="*/ 63 h 269"/>
                <a:gd name="T14" fmla="*/ 112 w 502"/>
                <a:gd name="T15" fmla="*/ 63 h 269"/>
                <a:gd name="T16" fmla="*/ 146 w 502"/>
                <a:gd name="T17" fmla="*/ 63 h 269"/>
                <a:gd name="T18" fmla="*/ 163 w 502"/>
                <a:gd name="T19" fmla="*/ 51 h 269"/>
                <a:gd name="T20" fmla="*/ 197 w 502"/>
                <a:gd name="T21" fmla="*/ 40 h 269"/>
                <a:gd name="T22" fmla="*/ 202 w 502"/>
                <a:gd name="T23" fmla="*/ 28 h 269"/>
                <a:gd name="T24" fmla="*/ 208 w 502"/>
                <a:gd name="T25" fmla="*/ 11 h 269"/>
                <a:gd name="T26" fmla="*/ 236 w 502"/>
                <a:gd name="T27" fmla="*/ 0 h 269"/>
                <a:gd name="T28" fmla="*/ 248 w 502"/>
                <a:gd name="T29" fmla="*/ 6 h 269"/>
                <a:gd name="T30" fmla="*/ 253 w 502"/>
                <a:gd name="T31" fmla="*/ 11 h 269"/>
                <a:gd name="T32" fmla="*/ 264 w 502"/>
                <a:gd name="T33" fmla="*/ 11 h 269"/>
                <a:gd name="T34" fmla="*/ 326 w 502"/>
                <a:gd name="T35" fmla="*/ 0 h 269"/>
                <a:gd name="T36" fmla="*/ 343 w 502"/>
                <a:gd name="T37" fmla="*/ 17 h 269"/>
                <a:gd name="T38" fmla="*/ 355 w 502"/>
                <a:gd name="T39" fmla="*/ 34 h 269"/>
                <a:gd name="T40" fmla="*/ 405 w 502"/>
                <a:gd name="T41" fmla="*/ 63 h 269"/>
                <a:gd name="T42" fmla="*/ 456 w 502"/>
                <a:gd name="T43" fmla="*/ 80 h 269"/>
                <a:gd name="T44" fmla="*/ 456 w 502"/>
                <a:gd name="T45" fmla="*/ 80 h 269"/>
                <a:gd name="T46" fmla="*/ 462 w 502"/>
                <a:gd name="T47" fmla="*/ 97 h 269"/>
                <a:gd name="T48" fmla="*/ 479 w 502"/>
                <a:gd name="T49" fmla="*/ 182 h 269"/>
                <a:gd name="T50" fmla="*/ 501 w 502"/>
                <a:gd name="T51" fmla="*/ 268 h 269"/>
                <a:gd name="T52" fmla="*/ 0 w 502"/>
                <a:gd name="T53" fmla="*/ 268 h 269"/>
                <a:gd name="T54" fmla="*/ 5 w 502"/>
                <a:gd name="T55" fmla="*/ 257 h 269"/>
                <a:gd name="T56" fmla="*/ 5 w 502"/>
                <a:gd name="T57" fmla="*/ 257 h 26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02"/>
                <a:gd name="T88" fmla="*/ 0 h 269"/>
                <a:gd name="T89" fmla="*/ 502 w 502"/>
                <a:gd name="T90" fmla="*/ 269 h 26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02" h="269">
                  <a:moveTo>
                    <a:pt x="5" y="257"/>
                  </a:moveTo>
                  <a:lnTo>
                    <a:pt x="16" y="217"/>
                  </a:lnTo>
                  <a:lnTo>
                    <a:pt x="39" y="188"/>
                  </a:lnTo>
                  <a:lnTo>
                    <a:pt x="39" y="182"/>
                  </a:lnTo>
                  <a:lnTo>
                    <a:pt x="39" y="177"/>
                  </a:lnTo>
                  <a:lnTo>
                    <a:pt x="56" y="120"/>
                  </a:lnTo>
                  <a:lnTo>
                    <a:pt x="90" y="63"/>
                  </a:lnTo>
                  <a:lnTo>
                    <a:pt x="112" y="63"/>
                  </a:lnTo>
                  <a:lnTo>
                    <a:pt x="146" y="63"/>
                  </a:lnTo>
                  <a:lnTo>
                    <a:pt x="163" y="51"/>
                  </a:lnTo>
                  <a:lnTo>
                    <a:pt x="197" y="40"/>
                  </a:lnTo>
                  <a:lnTo>
                    <a:pt x="202" y="28"/>
                  </a:lnTo>
                  <a:lnTo>
                    <a:pt x="208" y="11"/>
                  </a:lnTo>
                  <a:lnTo>
                    <a:pt x="236" y="0"/>
                  </a:lnTo>
                  <a:lnTo>
                    <a:pt x="248" y="6"/>
                  </a:lnTo>
                  <a:lnTo>
                    <a:pt x="253" y="11"/>
                  </a:lnTo>
                  <a:lnTo>
                    <a:pt x="264" y="11"/>
                  </a:lnTo>
                  <a:lnTo>
                    <a:pt x="326" y="0"/>
                  </a:lnTo>
                  <a:lnTo>
                    <a:pt x="343" y="17"/>
                  </a:lnTo>
                  <a:lnTo>
                    <a:pt x="355" y="34"/>
                  </a:lnTo>
                  <a:lnTo>
                    <a:pt x="405" y="63"/>
                  </a:lnTo>
                  <a:lnTo>
                    <a:pt x="456" y="80"/>
                  </a:lnTo>
                  <a:lnTo>
                    <a:pt x="462" y="97"/>
                  </a:lnTo>
                  <a:lnTo>
                    <a:pt x="479" y="182"/>
                  </a:lnTo>
                  <a:lnTo>
                    <a:pt x="501" y="268"/>
                  </a:lnTo>
                  <a:lnTo>
                    <a:pt x="0" y="268"/>
                  </a:lnTo>
                  <a:lnTo>
                    <a:pt x="5" y="257"/>
                  </a:lnTo>
                  <a:close/>
                </a:path>
              </a:pathLst>
            </a:custGeom>
            <a:solidFill>
              <a:srgbClr val="888888"/>
            </a:solidFill>
            <a:ln w="3175">
              <a:solidFill>
                <a:srgbClr val="000000"/>
              </a:solidFill>
              <a:round/>
              <a:headEnd/>
              <a:tailEnd/>
            </a:ln>
          </p:spPr>
          <p:txBody>
            <a:bodyPr wrap="none" anchor="ctr">
              <a:spAutoFit/>
            </a:bodyPr>
            <a:lstStyle/>
            <a:p>
              <a:endParaRPr lang="zh-CN" altLang="en-US"/>
            </a:p>
          </p:txBody>
        </p:sp>
        <p:sp>
          <p:nvSpPr>
            <p:cNvPr id="158" name="Freeform 211"/>
            <p:cNvSpPr>
              <a:spLocks/>
            </p:cNvSpPr>
            <p:nvPr/>
          </p:nvSpPr>
          <p:spPr bwMode="auto">
            <a:xfrm>
              <a:off x="3867" y="3065"/>
              <a:ext cx="159" cy="126"/>
            </a:xfrm>
            <a:custGeom>
              <a:avLst/>
              <a:gdLst>
                <a:gd name="T0" fmla="*/ 90 w 159"/>
                <a:gd name="T1" fmla="*/ 74 h 126"/>
                <a:gd name="T2" fmla="*/ 84 w 159"/>
                <a:gd name="T3" fmla="*/ 68 h 126"/>
                <a:gd name="T4" fmla="*/ 79 w 159"/>
                <a:gd name="T5" fmla="*/ 68 h 126"/>
                <a:gd name="T6" fmla="*/ 79 w 159"/>
                <a:gd name="T7" fmla="*/ 63 h 126"/>
                <a:gd name="T8" fmla="*/ 73 w 159"/>
                <a:gd name="T9" fmla="*/ 63 h 126"/>
                <a:gd name="T10" fmla="*/ 73 w 159"/>
                <a:gd name="T11" fmla="*/ 63 h 126"/>
                <a:gd name="T12" fmla="*/ 68 w 159"/>
                <a:gd name="T13" fmla="*/ 74 h 126"/>
                <a:gd name="T14" fmla="*/ 68 w 159"/>
                <a:gd name="T15" fmla="*/ 97 h 126"/>
                <a:gd name="T16" fmla="*/ 62 w 159"/>
                <a:gd name="T17" fmla="*/ 97 h 126"/>
                <a:gd name="T18" fmla="*/ 22 w 159"/>
                <a:gd name="T19" fmla="*/ 51 h 126"/>
                <a:gd name="T20" fmla="*/ 17 w 159"/>
                <a:gd name="T21" fmla="*/ 45 h 126"/>
                <a:gd name="T22" fmla="*/ 6 w 159"/>
                <a:gd name="T23" fmla="*/ 40 h 126"/>
                <a:gd name="T24" fmla="*/ 0 w 159"/>
                <a:gd name="T25" fmla="*/ 28 h 126"/>
                <a:gd name="T26" fmla="*/ 17 w 159"/>
                <a:gd name="T27" fmla="*/ 28 h 126"/>
                <a:gd name="T28" fmla="*/ 68 w 159"/>
                <a:gd name="T29" fmla="*/ 5 h 126"/>
                <a:gd name="T30" fmla="*/ 118 w 159"/>
                <a:gd name="T31" fmla="*/ 0 h 126"/>
                <a:gd name="T32" fmla="*/ 135 w 159"/>
                <a:gd name="T33" fmla="*/ 11 h 126"/>
                <a:gd name="T34" fmla="*/ 141 w 159"/>
                <a:gd name="T35" fmla="*/ 23 h 126"/>
                <a:gd name="T36" fmla="*/ 158 w 159"/>
                <a:gd name="T37" fmla="*/ 51 h 126"/>
                <a:gd name="T38" fmla="*/ 158 w 159"/>
                <a:gd name="T39" fmla="*/ 74 h 126"/>
                <a:gd name="T40" fmla="*/ 158 w 159"/>
                <a:gd name="T41" fmla="*/ 91 h 126"/>
                <a:gd name="T42" fmla="*/ 152 w 159"/>
                <a:gd name="T43" fmla="*/ 97 h 126"/>
                <a:gd name="T44" fmla="*/ 146 w 159"/>
                <a:gd name="T45" fmla="*/ 114 h 126"/>
                <a:gd name="T46" fmla="*/ 135 w 159"/>
                <a:gd name="T47" fmla="*/ 125 h 126"/>
                <a:gd name="T48" fmla="*/ 107 w 159"/>
                <a:gd name="T49" fmla="*/ 125 h 126"/>
                <a:gd name="T50" fmla="*/ 90 w 159"/>
                <a:gd name="T51" fmla="*/ 108 h 126"/>
                <a:gd name="T52" fmla="*/ 90 w 159"/>
                <a:gd name="T53" fmla="*/ 80 h 126"/>
                <a:gd name="T54" fmla="*/ 90 w 159"/>
                <a:gd name="T55" fmla="*/ 74 h 126"/>
                <a:gd name="T56" fmla="*/ 90 w 159"/>
                <a:gd name="T57" fmla="*/ 74 h 12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9"/>
                <a:gd name="T88" fmla="*/ 0 h 126"/>
                <a:gd name="T89" fmla="*/ 159 w 159"/>
                <a:gd name="T90" fmla="*/ 126 h 12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9" h="126">
                  <a:moveTo>
                    <a:pt x="90" y="74"/>
                  </a:moveTo>
                  <a:lnTo>
                    <a:pt x="84" y="68"/>
                  </a:lnTo>
                  <a:lnTo>
                    <a:pt x="79" y="68"/>
                  </a:lnTo>
                  <a:lnTo>
                    <a:pt x="79" y="63"/>
                  </a:lnTo>
                  <a:lnTo>
                    <a:pt x="73" y="63"/>
                  </a:lnTo>
                  <a:lnTo>
                    <a:pt x="68" y="74"/>
                  </a:lnTo>
                  <a:lnTo>
                    <a:pt x="68" y="97"/>
                  </a:lnTo>
                  <a:lnTo>
                    <a:pt x="62" y="97"/>
                  </a:lnTo>
                  <a:lnTo>
                    <a:pt x="22" y="51"/>
                  </a:lnTo>
                  <a:lnTo>
                    <a:pt x="17" y="45"/>
                  </a:lnTo>
                  <a:lnTo>
                    <a:pt x="6" y="40"/>
                  </a:lnTo>
                  <a:lnTo>
                    <a:pt x="0" y="28"/>
                  </a:lnTo>
                  <a:lnTo>
                    <a:pt x="17" y="28"/>
                  </a:lnTo>
                  <a:lnTo>
                    <a:pt x="68" y="5"/>
                  </a:lnTo>
                  <a:lnTo>
                    <a:pt x="118" y="0"/>
                  </a:lnTo>
                  <a:lnTo>
                    <a:pt x="135" y="11"/>
                  </a:lnTo>
                  <a:lnTo>
                    <a:pt x="141" y="23"/>
                  </a:lnTo>
                  <a:lnTo>
                    <a:pt x="158" y="51"/>
                  </a:lnTo>
                  <a:lnTo>
                    <a:pt x="158" y="74"/>
                  </a:lnTo>
                  <a:lnTo>
                    <a:pt x="158" y="91"/>
                  </a:lnTo>
                  <a:lnTo>
                    <a:pt x="152" y="97"/>
                  </a:lnTo>
                  <a:lnTo>
                    <a:pt x="146" y="114"/>
                  </a:lnTo>
                  <a:lnTo>
                    <a:pt x="135" y="125"/>
                  </a:lnTo>
                  <a:lnTo>
                    <a:pt x="107" y="125"/>
                  </a:lnTo>
                  <a:lnTo>
                    <a:pt x="90" y="108"/>
                  </a:lnTo>
                  <a:lnTo>
                    <a:pt x="90" y="80"/>
                  </a:lnTo>
                  <a:lnTo>
                    <a:pt x="90" y="74"/>
                  </a:lnTo>
                  <a:close/>
                </a:path>
              </a:pathLst>
            </a:custGeom>
            <a:solidFill>
              <a:srgbClr val="888888"/>
            </a:solidFill>
            <a:ln w="3175">
              <a:solidFill>
                <a:srgbClr val="000000"/>
              </a:solidFill>
              <a:round/>
              <a:headEnd/>
              <a:tailEnd/>
            </a:ln>
          </p:spPr>
          <p:txBody>
            <a:bodyPr wrap="none" anchor="ctr">
              <a:spAutoFit/>
            </a:bodyPr>
            <a:lstStyle/>
            <a:p>
              <a:endParaRPr lang="zh-CN" altLang="en-US"/>
            </a:p>
          </p:txBody>
        </p:sp>
        <p:sp>
          <p:nvSpPr>
            <p:cNvPr id="159" name="Freeform 212"/>
            <p:cNvSpPr>
              <a:spLocks/>
            </p:cNvSpPr>
            <p:nvPr/>
          </p:nvSpPr>
          <p:spPr bwMode="auto">
            <a:xfrm>
              <a:off x="3867" y="3110"/>
              <a:ext cx="136" cy="121"/>
            </a:xfrm>
            <a:custGeom>
              <a:avLst/>
              <a:gdLst>
                <a:gd name="T0" fmla="*/ 90 w 136"/>
                <a:gd name="T1" fmla="*/ 29 h 121"/>
                <a:gd name="T2" fmla="*/ 79 w 136"/>
                <a:gd name="T3" fmla="*/ 18 h 121"/>
                <a:gd name="T4" fmla="*/ 68 w 136"/>
                <a:gd name="T5" fmla="*/ 18 h 121"/>
                <a:gd name="T6" fmla="*/ 68 w 136"/>
                <a:gd name="T7" fmla="*/ 29 h 121"/>
                <a:gd name="T8" fmla="*/ 68 w 136"/>
                <a:gd name="T9" fmla="*/ 52 h 121"/>
                <a:gd name="T10" fmla="*/ 62 w 136"/>
                <a:gd name="T11" fmla="*/ 52 h 121"/>
                <a:gd name="T12" fmla="*/ 22 w 136"/>
                <a:gd name="T13" fmla="*/ 6 h 121"/>
                <a:gd name="T14" fmla="*/ 17 w 136"/>
                <a:gd name="T15" fmla="*/ 0 h 121"/>
                <a:gd name="T16" fmla="*/ 17 w 136"/>
                <a:gd name="T17" fmla="*/ 29 h 121"/>
                <a:gd name="T18" fmla="*/ 22 w 136"/>
                <a:gd name="T19" fmla="*/ 35 h 121"/>
                <a:gd name="T20" fmla="*/ 17 w 136"/>
                <a:gd name="T21" fmla="*/ 40 h 121"/>
                <a:gd name="T22" fmla="*/ 0 w 136"/>
                <a:gd name="T23" fmla="*/ 69 h 121"/>
                <a:gd name="T24" fmla="*/ 17 w 136"/>
                <a:gd name="T25" fmla="*/ 75 h 121"/>
                <a:gd name="T26" fmla="*/ 17 w 136"/>
                <a:gd name="T27" fmla="*/ 86 h 121"/>
                <a:gd name="T28" fmla="*/ 22 w 136"/>
                <a:gd name="T29" fmla="*/ 97 h 121"/>
                <a:gd name="T30" fmla="*/ 22 w 136"/>
                <a:gd name="T31" fmla="*/ 109 h 121"/>
                <a:gd name="T32" fmla="*/ 22 w 136"/>
                <a:gd name="T33" fmla="*/ 114 h 121"/>
                <a:gd name="T34" fmla="*/ 39 w 136"/>
                <a:gd name="T35" fmla="*/ 120 h 121"/>
                <a:gd name="T36" fmla="*/ 51 w 136"/>
                <a:gd name="T37" fmla="*/ 114 h 121"/>
                <a:gd name="T38" fmla="*/ 62 w 136"/>
                <a:gd name="T39" fmla="*/ 109 h 121"/>
                <a:gd name="T40" fmla="*/ 62 w 136"/>
                <a:gd name="T41" fmla="*/ 109 h 121"/>
                <a:gd name="T42" fmla="*/ 62 w 136"/>
                <a:gd name="T43" fmla="*/ 109 h 121"/>
                <a:gd name="T44" fmla="*/ 68 w 136"/>
                <a:gd name="T45" fmla="*/ 114 h 121"/>
                <a:gd name="T46" fmla="*/ 73 w 136"/>
                <a:gd name="T47" fmla="*/ 103 h 121"/>
                <a:gd name="T48" fmla="*/ 84 w 136"/>
                <a:gd name="T49" fmla="*/ 97 h 121"/>
                <a:gd name="T50" fmla="*/ 113 w 136"/>
                <a:gd name="T51" fmla="*/ 86 h 121"/>
                <a:gd name="T52" fmla="*/ 124 w 136"/>
                <a:gd name="T53" fmla="*/ 86 h 121"/>
                <a:gd name="T54" fmla="*/ 135 w 136"/>
                <a:gd name="T55" fmla="*/ 86 h 121"/>
                <a:gd name="T56" fmla="*/ 135 w 136"/>
                <a:gd name="T57" fmla="*/ 80 h 121"/>
                <a:gd name="T58" fmla="*/ 107 w 136"/>
                <a:gd name="T59" fmla="*/ 80 h 121"/>
                <a:gd name="T60" fmla="*/ 90 w 136"/>
                <a:gd name="T61" fmla="*/ 63 h 121"/>
                <a:gd name="T62" fmla="*/ 90 w 136"/>
                <a:gd name="T63" fmla="*/ 35 h 121"/>
                <a:gd name="T64" fmla="*/ 90 w 136"/>
                <a:gd name="T65" fmla="*/ 29 h 121"/>
                <a:gd name="T66" fmla="*/ 90 w 136"/>
                <a:gd name="T67" fmla="*/ 29 h 1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6"/>
                <a:gd name="T103" fmla="*/ 0 h 121"/>
                <a:gd name="T104" fmla="*/ 136 w 136"/>
                <a:gd name="T105" fmla="*/ 121 h 1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6" h="121">
                  <a:moveTo>
                    <a:pt x="90" y="29"/>
                  </a:moveTo>
                  <a:lnTo>
                    <a:pt x="79" y="18"/>
                  </a:lnTo>
                  <a:lnTo>
                    <a:pt x="68" y="18"/>
                  </a:lnTo>
                  <a:lnTo>
                    <a:pt x="68" y="29"/>
                  </a:lnTo>
                  <a:lnTo>
                    <a:pt x="68" y="52"/>
                  </a:lnTo>
                  <a:lnTo>
                    <a:pt x="62" y="52"/>
                  </a:lnTo>
                  <a:lnTo>
                    <a:pt x="22" y="6"/>
                  </a:lnTo>
                  <a:lnTo>
                    <a:pt x="17" y="0"/>
                  </a:lnTo>
                  <a:lnTo>
                    <a:pt x="17" y="29"/>
                  </a:lnTo>
                  <a:lnTo>
                    <a:pt x="22" y="35"/>
                  </a:lnTo>
                  <a:lnTo>
                    <a:pt x="17" y="40"/>
                  </a:lnTo>
                  <a:lnTo>
                    <a:pt x="0" y="69"/>
                  </a:lnTo>
                  <a:lnTo>
                    <a:pt x="17" y="75"/>
                  </a:lnTo>
                  <a:lnTo>
                    <a:pt x="17" y="86"/>
                  </a:lnTo>
                  <a:lnTo>
                    <a:pt x="22" y="97"/>
                  </a:lnTo>
                  <a:lnTo>
                    <a:pt x="22" y="109"/>
                  </a:lnTo>
                  <a:lnTo>
                    <a:pt x="22" y="114"/>
                  </a:lnTo>
                  <a:lnTo>
                    <a:pt x="39" y="120"/>
                  </a:lnTo>
                  <a:lnTo>
                    <a:pt x="51" y="114"/>
                  </a:lnTo>
                  <a:lnTo>
                    <a:pt x="62" y="109"/>
                  </a:lnTo>
                  <a:lnTo>
                    <a:pt x="68" y="114"/>
                  </a:lnTo>
                  <a:lnTo>
                    <a:pt x="73" y="103"/>
                  </a:lnTo>
                  <a:lnTo>
                    <a:pt x="84" y="97"/>
                  </a:lnTo>
                  <a:lnTo>
                    <a:pt x="113" y="86"/>
                  </a:lnTo>
                  <a:lnTo>
                    <a:pt x="124" y="86"/>
                  </a:lnTo>
                  <a:lnTo>
                    <a:pt x="135" y="86"/>
                  </a:lnTo>
                  <a:lnTo>
                    <a:pt x="135" y="80"/>
                  </a:lnTo>
                  <a:lnTo>
                    <a:pt x="107" y="80"/>
                  </a:lnTo>
                  <a:lnTo>
                    <a:pt x="90" y="63"/>
                  </a:lnTo>
                  <a:lnTo>
                    <a:pt x="90" y="35"/>
                  </a:lnTo>
                  <a:lnTo>
                    <a:pt x="90" y="29"/>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60" name="Freeform 213"/>
            <p:cNvSpPr>
              <a:spLocks/>
            </p:cNvSpPr>
            <p:nvPr/>
          </p:nvSpPr>
          <p:spPr bwMode="auto">
            <a:xfrm>
              <a:off x="3777" y="3196"/>
              <a:ext cx="350" cy="269"/>
            </a:xfrm>
            <a:custGeom>
              <a:avLst/>
              <a:gdLst>
                <a:gd name="T0" fmla="*/ 17 w 350"/>
                <a:gd name="T1" fmla="*/ 251 h 269"/>
                <a:gd name="T2" fmla="*/ 107 w 350"/>
                <a:gd name="T3" fmla="*/ 194 h 269"/>
                <a:gd name="T4" fmla="*/ 146 w 350"/>
                <a:gd name="T5" fmla="*/ 188 h 269"/>
                <a:gd name="T6" fmla="*/ 135 w 350"/>
                <a:gd name="T7" fmla="*/ 211 h 269"/>
                <a:gd name="T8" fmla="*/ 146 w 350"/>
                <a:gd name="T9" fmla="*/ 268 h 269"/>
                <a:gd name="T10" fmla="*/ 174 w 350"/>
                <a:gd name="T11" fmla="*/ 268 h 269"/>
                <a:gd name="T12" fmla="*/ 180 w 350"/>
                <a:gd name="T13" fmla="*/ 217 h 269"/>
                <a:gd name="T14" fmla="*/ 197 w 350"/>
                <a:gd name="T15" fmla="*/ 194 h 269"/>
                <a:gd name="T16" fmla="*/ 225 w 350"/>
                <a:gd name="T17" fmla="*/ 177 h 269"/>
                <a:gd name="T18" fmla="*/ 349 w 350"/>
                <a:gd name="T19" fmla="*/ 165 h 269"/>
                <a:gd name="T20" fmla="*/ 338 w 350"/>
                <a:gd name="T21" fmla="*/ 34 h 269"/>
                <a:gd name="T22" fmla="*/ 248 w 350"/>
                <a:gd name="T23" fmla="*/ 17 h 269"/>
                <a:gd name="T24" fmla="*/ 248 w 350"/>
                <a:gd name="T25" fmla="*/ 17 h 269"/>
                <a:gd name="T26" fmla="*/ 242 w 350"/>
                <a:gd name="T27" fmla="*/ 6 h 269"/>
                <a:gd name="T28" fmla="*/ 225 w 350"/>
                <a:gd name="T29" fmla="*/ 0 h 269"/>
                <a:gd name="T30" fmla="*/ 203 w 350"/>
                <a:gd name="T31" fmla="*/ 0 h 269"/>
                <a:gd name="T32" fmla="*/ 186 w 350"/>
                <a:gd name="T33" fmla="*/ 6 h 269"/>
                <a:gd name="T34" fmla="*/ 163 w 350"/>
                <a:gd name="T35" fmla="*/ 17 h 269"/>
                <a:gd name="T36" fmla="*/ 158 w 350"/>
                <a:gd name="T37" fmla="*/ 28 h 269"/>
                <a:gd name="T38" fmla="*/ 158 w 350"/>
                <a:gd name="T39" fmla="*/ 34 h 269"/>
                <a:gd name="T40" fmla="*/ 112 w 350"/>
                <a:gd name="T41" fmla="*/ 57 h 269"/>
                <a:gd name="T42" fmla="*/ 50 w 350"/>
                <a:gd name="T43" fmla="*/ 103 h 269"/>
                <a:gd name="T44" fmla="*/ 0 w 350"/>
                <a:gd name="T45" fmla="*/ 165 h 269"/>
                <a:gd name="T46" fmla="*/ 17 w 350"/>
                <a:gd name="T47" fmla="*/ 251 h 269"/>
                <a:gd name="T48" fmla="*/ 17 w 350"/>
                <a:gd name="T49" fmla="*/ 251 h 26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50"/>
                <a:gd name="T76" fmla="*/ 0 h 269"/>
                <a:gd name="T77" fmla="*/ 350 w 350"/>
                <a:gd name="T78" fmla="*/ 269 h 26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50" h="269">
                  <a:moveTo>
                    <a:pt x="17" y="251"/>
                  </a:moveTo>
                  <a:lnTo>
                    <a:pt x="107" y="194"/>
                  </a:lnTo>
                  <a:lnTo>
                    <a:pt x="146" y="188"/>
                  </a:lnTo>
                  <a:lnTo>
                    <a:pt x="135" y="211"/>
                  </a:lnTo>
                  <a:lnTo>
                    <a:pt x="146" y="268"/>
                  </a:lnTo>
                  <a:lnTo>
                    <a:pt x="174" y="268"/>
                  </a:lnTo>
                  <a:lnTo>
                    <a:pt x="180" y="217"/>
                  </a:lnTo>
                  <a:lnTo>
                    <a:pt x="197" y="194"/>
                  </a:lnTo>
                  <a:lnTo>
                    <a:pt x="225" y="177"/>
                  </a:lnTo>
                  <a:lnTo>
                    <a:pt x="349" y="165"/>
                  </a:lnTo>
                  <a:lnTo>
                    <a:pt x="338" y="34"/>
                  </a:lnTo>
                  <a:lnTo>
                    <a:pt x="248" y="17"/>
                  </a:lnTo>
                  <a:lnTo>
                    <a:pt x="242" y="6"/>
                  </a:lnTo>
                  <a:lnTo>
                    <a:pt x="225" y="0"/>
                  </a:lnTo>
                  <a:lnTo>
                    <a:pt x="203" y="0"/>
                  </a:lnTo>
                  <a:lnTo>
                    <a:pt x="186" y="6"/>
                  </a:lnTo>
                  <a:lnTo>
                    <a:pt x="163" y="17"/>
                  </a:lnTo>
                  <a:lnTo>
                    <a:pt x="158" y="28"/>
                  </a:lnTo>
                  <a:lnTo>
                    <a:pt x="158" y="34"/>
                  </a:lnTo>
                  <a:lnTo>
                    <a:pt x="112" y="57"/>
                  </a:lnTo>
                  <a:lnTo>
                    <a:pt x="50" y="103"/>
                  </a:lnTo>
                  <a:lnTo>
                    <a:pt x="0" y="165"/>
                  </a:lnTo>
                  <a:lnTo>
                    <a:pt x="17" y="251"/>
                  </a:lnTo>
                  <a:close/>
                </a:path>
              </a:pathLst>
            </a:custGeom>
            <a:solidFill>
              <a:srgbClr val="777777"/>
            </a:solidFill>
            <a:ln w="3175">
              <a:solidFill>
                <a:srgbClr val="000000"/>
              </a:solidFill>
              <a:round/>
              <a:headEnd/>
              <a:tailEnd/>
            </a:ln>
          </p:spPr>
          <p:txBody>
            <a:bodyPr wrap="none" anchor="ctr">
              <a:spAutoFit/>
            </a:bodyPr>
            <a:lstStyle/>
            <a:p>
              <a:endParaRPr lang="zh-CN" altLang="en-US"/>
            </a:p>
          </p:txBody>
        </p:sp>
        <p:sp>
          <p:nvSpPr>
            <p:cNvPr id="161" name="Freeform 214"/>
            <p:cNvSpPr>
              <a:spLocks/>
            </p:cNvSpPr>
            <p:nvPr/>
          </p:nvSpPr>
          <p:spPr bwMode="auto">
            <a:xfrm>
              <a:off x="3884" y="3384"/>
              <a:ext cx="40" cy="81"/>
            </a:xfrm>
            <a:custGeom>
              <a:avLst/>
              <a:gdLst>
                <a:gd name="T0" fmla="*/ 39 w 40"/>
                <a:gd name="T1" fmla="*/ 0 h 81"/>
                <a:gd name="T2" fmla="*/ 28 w 40"/>
                <a:gd name="T3" fmla="*/ 23 h 81"/>
                <a:gd name="T4" fmla="*/ 39 w 40"/>
                <a:gd name="T5" fmla="*/ 80 h 81"/>
                <a:gd name="T6" fmla="*/ 34 w 40"/>
                <a:gd name="T7" fmla="*/ 80 h 81"/>
                <a:gd name="T8" fmla="*/ 28 w 40"/>
                <a:gd name="T9" fmla="*/ 80 h 81"/>
                <a:gd name="T10" fmla="*/ 5 w 40"/>
                <a:gd name="T11" fmla="*/ 46 h 81"/>
                <a:gd name="T12" fmla="*/ 0 w 40"/>
                <a:gd name="T13" fmla="*/ 6 h 81"/>
                <a:gd name="T14" fmla="*/ 39 w 40"/>
                <a:gd name="T15" fmla="*/ 0 h 81"/>
                <a:gd name="T16" fmla="*/ 39 w 40"/>
                <a:gd name="T17" fmla="*/ 0 h 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81"/>
                <a:gd name="T29" fmla="*/ 40 w 40"/>
                <a:gd name="T30" fmla="*/ 81 h 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81">
                  <a:moveTo>
                    <a:pt x="39" y="0"/>
                  </a:moveTo>
                  <a:lnTo>
                    <a:pt x="28" y="23"/>
                  </a:lnTo>
                  <a:lnTo>
                    <a:pt x="39" y="80"/>
                  </a:lnTo>
                  <a:lnTo>
                    <a:pt x="34" y="80"/>
                  </a:lnTo>
                  <a:lnTo>
                    <a:pt x="28" y="80"/>
                  </a:lnTo>
                  <a:lnTo>
                    <a:pt x="5" y="46"/>
                  </a:lnTo>
                  <a:lnTo>
                    <a:pt x="0" y="6"/>
                  </a:lnTo>
                  <a:lnTo>
                    <a:pt x="39" y="0"/>
                  </a:lnTo>
                  <a:close/>
                </a:path>
              </a:pathLst>
            </a:custGeom>
            <a:solidFill>
              <a:srgbClr val="444444"/>
            </a:solidFill>
            <a:ln w="3175">
              <a:solidFill>
                <a:srgbClr val="000000"/>
              </a:solidFill>
              <a:round/>
              <a:headEnd/>
              <a:tailEnd/>
            </a:ln>
          </p:spPr>
          <p:txBody>
            <a:bodyPr wrap="none" anchor="ctr">
              <a:spAutoFit/>
            </a:bodyPr>
            <a:lstStyle/>
            <a:p>
              <a:endParaRPr lang="zh-CN" altLang="en-US"/>
            </a:p>
          </p:txBody>
        </p:sp>
        <p:sp>
          <p:nvSpPr>
            <p:cNvPr id="162" name="Freeform 215"/>
            <p:cNvSpPr>
              <a:spLocks/>
            </p:cNvSpPr>
            <p:nvPr/>
          </p:nvSpPr>
          <p:spPr bwMode="auto">
            <a:xfrm>
              <a:off x="3951" y="3356"/>
              <a:ext cx="210" cy="109"/>
            </a:xfrm>
            <a:custGeom>
              <a:avLst/>
              <a:gdLst>
                <a:gd name="T0" fmla="*/ 209 w 210"/>
                <a:gd name="T1" fmla="*/ 34 h 109"/>
                <a:gd name="T2" fmla="*/ 198 w 210"/>
                <a:gd name="T3" fmla="*/ 11 h 109"/>
                <a:gd name="T4" fmla="*/ 175 w 210"/>
                <a:gd name="T5" fmla="*/ 0 h 109"/>
                <a:gd name="T6" fmla="*/ 170 w 210"/>
                <a:gd name="T7" fmla="*/ 0 h 109"/>
                <a:gd name="T8" fmla="*/ 57 w 210"/>
                <a:gd name="T9" fmla="*/ 11 h 109"/>
                <a:gd name="T10" fmla="*/ 34 w 210"/>
                <a:gd name="T11" fmla="*/ 22 h 109"/>
                <a:gd name="T12" fmla="*/ 17 w 210"/>
                <a:gd name="T13" fmla="*/ 34 h 109"/>
                <a:gd name="T14" fmla="*/ 6 w 210"/>
                <a:gd name="T15" fmla="*/ 45 h 109"/>
                <a:gd name="T16" fmla="*/ 6 w 210"/>
                <a:gd name="T17" fmla="*/ 57 h 109"/>
                <a:gd name="T18" fmla="*/ 0 w 210"/>
                <a:gd name="T19" fmla="*/ 108 h 109"/>
                <a:gd name="T20" fmla="*/ 209 w 210"/>
                <a:gd name="T21" fmla="*/ 108 h 109"/>
                <a:gd name="T22" fmla="*/ 209 w 210"/>
                <a:gd name="T23" fmla="*/ 34 h 109"/>
                <a:gd name="T24" fmla="*/ 209 w 210"/>
                <a:gd name="T25" fmla="*/ 34 h 1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0"/>
                <a:gd name="T40" fmla="*/ 0 h 109"/>
                <a:gd name="T41" fmla="*/ 210 w 210"/>
                <a:gd name="T42" fmla="*/ 109 h 1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0" h="109">
                  <a:moveTo>
                    <a:pt x="209" y="34"/>
                  </a:moveTo>
                  <a:lnTo>
                    <a:pt x="198" y="11"/>
                  </a:lnTo>
                  <a:lnTo>
                    <a:pt x="175" y="0"/>
                  </a:lnTo>
                  <a:lnTo>
                    <a:pt x="170" y="0"/>
                  </a:lnTo>
                  <a:lnTo>
                    <a:pt x="57" y="11"/>
                  </a:lnTo>
                  <a:lnTo>
                    <a:pt x="34" y="22"/>
                  </a:lnTo>
                  <a:lnTo>
                    <a:pt x="17" y="34"/>
                  </a:lnTo>
                  <a:lnTo>
                    <a:pt x="6" y="45"/>
                  </a:lnTo>
                  <a:lnTo>
                    <a:pt x="6" y="57"/>
                  </a:lnTo>
                  <a:lnTo>
                    <a:pt x="0" y="108"/>
                  </a:lnTo>
                  <a:lnTo>
                    <a:pt x="209" y="108"/>
                  </a:lnTo>
                  <a:lnTo>
                    <a:pt x="209" y="34"/>
                  </a:lnTo>
                  <a:close/>
                </a:path>
              </a:pathLst>
            </a:custGeom>
            <a:solidFill>
              <a:srgbClr val="000000"/>
            </a:solidFill>
            <a:ln w="3175">
              <a:solidFill>
                <a:srgbClr val="000000"/>
              </a:solidFill>
              <a:round/>
              <a:headEnd/>
              <a:tailEnd/>
            </a:ln>
          </p:spPr>
          <p:txBody>
            <a:bodyPr wrap="none" anchor="ctr">
              <a:spAutoFit/>
            </a:bodyPr>
            <a:lstStyle/>
            <a:p>
              <a:endParaRPr lang="zh-CN" altLang="en-US"/>
            </a:p>
          </p:txBody>
        </p:sp>
        <p:sp>
          <p:nvSpPr>
            <p:cNvPr id="163" name="Freeform 216"/>
            <p:cNvSpPr>
              <a:spLocks/>
            </p:cNvSpPr>
            <p:nvPr/>
          </p:nvSpPr>
          <p:spPr bwMode="auto">
            <a:xfrm>
              <a:off x="3100" y="2842"/>
              <a:ext cx="80" cy="53"/>
            </a:xfrm>
            <a:custGeom>
              <a:avLst/>
              <a:gdLst>
                <a:gd name="T0" fmla="*/ 17 w 80"/>
                <a:gd name="T1" fmla="*/ 6 h 53"/>
                <a:gd name="T2" fmla="*/ 6 w 80"/>
                <a:gd name="T3" fmla="*/ 17 h 53"/>
                <a:gd name="T4" fmla="*/ 0 w 80"/>
                <a:gd name="T5" fmla="*/ 23 h 53"/>
                <a:gd name="T6" fmla="*/ 0 w 80"/>
                <a:gd name="T7" fmla="*/ 46 h 53"/>
                <a:gd name="T8" fmla="*/ 6 w 80"/>
                <a:gd name="T9" fmla="*/ 46 h 53"/>
                <a:gd name="T10" fmla="*/ 17 w 80"/>
                <a:gd name="T11" fmla="*/ 46 h 53"/>
                <a:gd name="T12" fmla="*/ 23 w 80"/>
                <a:gd name="T13" fmla="*/ 52 h 53"/>
                <a:gd name="T14" fmla="*/ 23 w 80"/>
                <a:gd name="T15" fmla="*/ 40 h 53"/>
                <a:gd name="T16" fmla="*/ 23 w 80"/>
                <a:gd name="T17" fmla="*/ 17 h 53"/>
                <a:gd name="T18" fmla="*/ 34 w 80"/>
                <a:gd name="T19" fmla="*/ 17 h 53"/>
                <a:gd name="T20" fmla="*/ 45 w 80"/>
                <a:gd name="T21" fmla="*/ 17 h 53"/>
                <a:gd name="T22" fmla="*/ 51 w 80"/>
                <a:gd name="T23" fmla="*/ 12 h 53"/>
                <a:gd name="T24" fmla="*/ 57 w 80"/>
                <a:gd name="T25" fmla="*/ 12 h 53"/>
                <a:gd name="T26" fmla="*/ 68 w 80"/>
                <a:gd name="T27" fmla="*/ 17 h 53"/>
                <a:gd name="T28" fmla="*/ 79 w 80"/>
                <a:gd name="T29" fmla="*/ 12 h 53"/>
                <a:gd name="T30" fmla="*/ 74 w 80"/>
                <a:gd name="T31" fmla="*/ 6 h 53"/>
                <a:gd name="T32" fmla="*/ 57 w 80"/>
                <a:gd name="T33" fmla="*/ 0 h 53"/>
                <a:gd name="T34" fmla="*/ 34 w 80"/>
                <a:gd name="T35" fmla="*/ 0 h 53"/>
                <a:gd name="T36" fmla="*/ 23 w 80"/>
                <a:gd name="T37" fmla="*/ 0 h 53"/>
                <a:gd name="T38" fmla="*/ 17 w 80"/>
                <a:gd name="T39" fmla="*/ 6 h 53"/>
                <a:gd name="T40" fmla="*/ 17 w 80"/>
                <a:gd name="T41" fmla="*/ 6 h 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0"/>
                <a:gd name="T64" fmla="*/ 0 h 53"/>
                <a:gd name="T65" fmla="*/ 80 w 80"/>
                <a:gd name="T66" fmla="*/ 53 h 5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0" h="53">
                  <a:moveTo>
                    <a:pt x="17" y="6"/>
                  </a:moveTo>
                  <a:lnTo>
                    <a:pt x="6" y="17"/>
                  </a:lnTo>
                  <a:lnTo>
                    <a:pt x="0" y="23"/>
                  </a:lnTo>
                  <a:lnTo>
                    <a:pt x="0" y="46"/>
                  </a:lnTo>
                  <a:lnTo>
                    <a:pt x="6" y="46"/>
                  </a:lnTo>
                  <a:lnTo>
                    <a:pt x="17" y="46"/>
                  </a:lnTo>
                  <a:lnTo>
                    <a:pt x="23" y="52"/>
                  </a:lnTo>
                  <a:lnTo>
                    <a:pt x="23" y="40"/>
                  </a:lnTo>
                  <a:lnTo>
                    <a:pt x="23" y="17"/>
                  </a:lnTo>
                  <a:lnTo>
                    <a:pt x="34" y="17"/>
                  </a:lnTo>
                  <a:lnTo>
                    <a:pt x="45" y="17"/>
                  </a:lnTo>
                  <a:lnTo>
                    <a:pt x="51" y="12"/>
                  </a:lnTo>
                  <a:lnTo>
                    <a:pt x="57" y="12"/>
                  </a:lnTo>
                  <a:lnTo>
                    <a:pt x="68" y="17"/>
                  </a:lnTo>
                  <a:lnTo>
                    <a:pt x="79" y="12"/>
                  </a:lnTo>
                  <a:lnTo>
                    <a:pt x="74" y="6"/>
                  </a:lnTo>
                  <a:lnTo>
                    <a:pt x="57" y="0"/>
                  </a:lnTo>
                  <a:lnTo>
                    <a:pt x="34" y="0"/>
                  </a:lnTo>
                  <a:lnTo>
                    <a:pt x="23" y="0"/>
                  </a:lnTo>
                  <a:lnTo>
                    <a:pt x="17" y="6"/>
                  </a:lnTo>
                  <a:close/>
                </a:path>
              </a:pathLst>
            </a:custGeom>
            <a:solidFill>
              <a:srgbClr val="888888"/>
            </a:solidFill>
            <a:ln w="3175">
              <a:solidFill>
                <a:srgbClr val="000000"/>
              </a:solidFill>
              <a:round/>
              <a:headEnd/>
              <a:tailEnd/>
            </a:ln>
          </p:spPr>
          <p:txBody>
            <a:bodyPr wrap="none" anchor="ctr">
              <a:spAutoFit/>
            </a:bodyPr>
            <a:lstStyle/>
            <a:p>
              <a:endParaRPr lang="zh-CN" altLang="en-US"/>
            </a:p>
          </p:txBody>
        </p:sp>
        <p:sp>
          <p:nvSpPr>
            <p:cNvPr id="164" name="Freeform 217"/>
            <p:cNvSpPr>
              <a:spLocks/>
            </p:cNvSpPr>
            <p:nvPr/>
          </p:nvSpPr>
          <p:spPr bwMode="auto">
            <a:xfrm>
              <a:off x="3095" y="2854"/>
              <a:ext cx="85" cy="121"/>
            </a:xfrm>
            <a:custGeom>
              <a:avLst/>
              <a:gdLst>
                <a:gd name="T0" fmla="*/ 84 w 85"/>
                <a:gd name="T1" fmla="*/ 0 h 121"/>
                <a:gd name="T2" fmla="*/ 84 w 85"/>
                <a:gd name="T3" fmla="*/ 34 h 121"/>
                <a:gd name="T4" fmla="*/ 79 w 85"/>
                <a:gd name="T5" fmla="*/ 74 h 121"/>
                <a:gd name="T6" fmla="*/ 79 w 85"/>
                <a:gd name="T7" fmla="*/ 74 h 121"/>
                <a:gd name="T8" fmla="*/ 79 w 85"/>
                <a:gd name="T9" fmla="*/ 74 h 121"/>
                <a:gd name="T10" fmla="*/ 73 w 85"/>
                <a:gd name="T11" fmla="*/ 80 h 121"/>
                <a:gd name="T12" fmla="*/ 73 w 85"/>
                <a:gd name="T13" fmla="*/ 85 h 121"/>
                <a:gd name="T14" fmla="*/ 73 w 85"/>
                <a:gd name="T15" fmla="*/ 102 h 121"/>
                <a:gd name="T16" fmla="*/ 39 w 85"/>
                <a:gd name="T17" fmla="*/ 120 h 121"/>
                <a:gd name="T18" fmla="*/ 11 w 85"/>
                <a:gd name="T19" fmla="*/ 97 h 121"/>
                <a:gd name="T20" fmla="*/ 11 w 85"/>
                <a:gd name="T21" fmla="*/ 80 h 121"/>
                <a:gd name="T22" fmla="*/ 5 w 85"/>
                <a:gd name="T23" fmla="*/ 74 h 121"/>
                <a:gd name="T24" fmla="*/ 5 w 85"/>
                <a:gd name="T25" fmla="*/ 63 h 121"/>
                <a:gd name="T26" fmla="*/ 5 w 85"/>
                <a:gd name="T27" fmla="*/ 57 h 121"/>
                <a:gd name="T28" fmla="*/ 0 w 85"/>
                <a:gd name="T29" fmla="*/ 40 h 121"/>
                <a:gd name="T30" fmla="*/ 5 w 85"/>
                <a:gd name="T31" fmla="*/ 34 h 121"/>
                <a:gd name="T32" fmla="*/ 11 w 85"/>
                <a:gd name="T33" fmla="*/ 34 h 121"/>
                <a:gd name="T34" fmla="*/ 22 w 85"/>
                <a:gd name="T35" fmla="*/ 34 h 121"/>
                <a:gd name="T36" fmla="*/ 28 w 85"/>
                <a:gd name="T37" fmla="*/ 40 h 121"/>
                <a:gd name="T38" fmla="*/ 28 w 85"/>
                <a:gd name="T39" fmla="*/ 28 h 121"/>
                <a:gd name="T40" fmla="*/ 28 w 85"/>
                <a:gd name="T41" fmla="*/ 5 h 121"/>
                <a:gd name="T42" fmla="*/ 39 w 85"/>
                <a:gd name="T43" fmla="*/ 5 h 121"/>
                <a:gd name="T44" fmla="*/ 50 w 85"/>
                <a:gd name="T45" fmla="*/ 5 h 121"/>
                <a:gd name="T46" fmla="*/ 56 w 85"/>
                <a:gd name="T47" fmla="*/ 0 h 121"/>
                <a:gd name="T48" fmla="*/ 62 w 85"/>
                <a:gd name="T49" fmla="*/ 0 h 121"/>
                <a:gd name="T50" fmla="*/ 73 w 85"/>
                <a:gd name="T51" fmla="*/ 5 h 121"/>
                <a:gd name="T52" fmla="*/ 84 w 85"/>
                <a:gd name="T53" fmla="*/ 0 h 121"/>
                <a:gd name="T54" fmla="*/ 84 w 85"/>
                <a:gd name="T55" fmla="*/ 0 h 12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5"/>
                <a:gd name="T85" fmla="*/ 0 h 121"/>
                <a:gd name="T86" fmla="*/ 85 w 85"/>
                <a:gd name="T87" fmla="*/ 121 h 12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5" h="121">
                  <a:moveTo>
                    <a:pt x="84" y="0"/>
                  </a:moveTo>
                  <a:lnTo>
                    <a:pt x="84" y="34"/>
                  </a:lnTo>
                  <a:lnTo>
                    <a:pt x="79" y="74"/>
                  </a:lnTo>
                  <a:lnTo>
                    <a:pt x="73" y="80"/>
                  </a:lnTo>
                  <a:lnTo>
                    <a:pt x="73" y="85"/>
                  </a:lnTo>
                  <a:lnTo>
                    <a:pt x="73" y="102"/>
                  </a:lnTo>
                  <a:lnTo>
                    <a:pt x="39" y="120"/>
                  </a:lnTo>
                  <a:lnTo>
                    <a:pt x="11" y="97"/>
                  </a:lnTo>
                  <a:lnTo>
                    <a:pt x="11" y="80"/>
                  </a:lnTo>
                  <a:lnTo>
                    <a:pt x="5" y="74"/>
                  </a:lnTo>
                  <a:lnTo>
                    <a:pt x="5" y="63"/>
                  </a:lnTo>
                  <a:lnTo>
                    <a:pt x="5" y="57"/>
                  </a:lnTo>
                  <a:lnTo>
                    <a:pt x="0" y="40"/>
                  </a:lnTo>
                  <a:lnTo>
                    <a:pt x="5" y="34"/>
                  </a:lnTo>
                  <a:lnTo>
                    <a:pt x="11" y="34"/>
                  </a:lnTo>
                  <a:lnTo>
                    <a:pt x="22" y="34"/>
                  </a:lnTo>
                  <a:lnTo>
                    <a:pt x="28" y="40"/>
                  </a:lnTo>
                  <a:lnTo>
                    <a:pt x="28" y="28"/>
                  </a:lnTo>
                  <a:lnTo>
                    <a:pt x="28" y="5"/>
                  </a:lnTo>
                  <a:lnTo>
                    <a:pt x="39" y="5"/>
                  </a:lnTo>
                  <a:lnTo>
                    <a:pt x="50" y="5"/>
                  </a:lnTo>
                  <a:lnTo>
                    <a:pt x="56" y="0"/>
                  </a:lnTo>
                  <a:lnTo>
                    <a:pt x="62" y="0"/>
                  </a:lnTo>
                  <a:lnTo>
                    <a:pt x="73" y="5"/>
                  </a:lnTo>
                  <a:lnTo>
                    <a:pt x="84" y="0"/>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65" name="Freeform 218"/>
            <p:cNvSpPr>
              <a:spLocks/>
            </p:cNvSpPr>
            <p:nvPr/>
          </p:nvSpPr>
          <p:spPr bwMode="auto">
            <a:xfrm>
              <a:off x="3100" y="2951"/>
              <a:ext cx="69" cy="143"/>
            </a:xfrm>
            <a:custGeom>
              <a:avLst/>
              <a:gdLst>
                <a:gd name="T0" fmla="*/ 0 w 69"/>
                <a:gd name="T1" fmla="*/ 5 h 143"/>
                <a:gd name="T2" fmla="*/ 0 w 69"/>
                <a:gd name="T3" fmla="*/ 34 h 143"/>
                <a:gd name="T4" fmla="*/ 34 w 69"/>
                <a:gd name="T5" fmla="*/ 142 h 143"/>
                <a:gd name="T6" fmla="*/ 68 w 69"/>
                <a:gd name="T7" fmla="*/ 11 h 143"/>
                <a:gd name="T8" fmla="*/ 68 w 69"/>
                <a:gd name="T9" fmla="*/ 5 h 143"/>
                <a:gd name="T10" fmla="*/ 34 w 69"/>
                <a:gd name="T11" fmla="*/ 23 h 143"/>
                <a:gd name="T12" fmla="*/ 6 w 69"/>
                <a:gd name="T13" fmla="*/ 0 h 143"/>
                <a:gd name="T14" fmla="*/ 0 w 69"/>
                <a:gd name="T15" fmla="*/ 5 h 143"/>
                <a:gd name="T16" fmla="*/ 0 w 69"/>
                <a:gd name="T17" fmla="*/ 5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143"/>
                <a:gd name="T29" fmla="*/ 69 w 69"/>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143">
                  <a:moveTo>
                    <a:pt x="0" y="5"/>
                  </a:moveTo>
                  <a:lnTo>
                    <a:pt x="0" y="34"/>
                  </a:lnTo>
                  <a:lnTo>
                    <a:pt x="34" y="142"/>
                  </a:lnTo>
                  <a:lnTo>
                    <a:pt x="68" y="11"/>
                  </a:lnTo>
                  <a:lnTo>
                    <a:pt x="68" y="5"/>
                  </a:lnTo>
                  <a:lnTo>
                    <a:pt x="34" y="23"/>
                  </a:lnTo>
                  <a:lnTo>
                    <a:pt x="6" y="0"/>
                  </a:lnTo>
                  <a:lnTo>
                    <a:pt x="0" y="5"/>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66" name="Freeform 219"/>
            <p:cNvSpPr>
              <a:spLocks/>
            </p:cNvSpPr>
            <p:nvPr/>
          </p:nvSpPr>
          <p:spPr bwMode="auto">
            <a:xfrm>
              <a:off x="3021" y="2956"/>
              <a:ext cx="249" cy="389"/>
            </a:xfrm>
            <a:custGeom>
              <a:avLst/>
              <a:gdLst>
                <a:gd name="T0" fmla="*/ 51 w 249"/>
                <a:gd name="T1" fmla="*/ 274 h 389"/>
                <a:gd name="T2" fmla="*/ 51 w 249"/>
                <a:gd name="T3" fmla="*/ 280 h 389"/>
                <a:gd name="T4" fmla="*/ 51 w 249"/>
                <a:gd name="T5" fmla="*/ 291 h 389"/>
                <a:gd name="T6" fmla="*/ 51 w 249"/>
                <a:gd name="T7" fmla="*/ 303 h 389"/>
                <a:gd name="T8" fmla="*/ 57 w 249"/>
                <a:gd name="T9" fmla="*/ 314 h 389"/>
                <a:gd name="T10" fmla="*/ 62 w 249"/>
                <a:gd name="T11" fmla="*/ 320 h 389"/>
                <a:gd name="T12" fmla="*/ 62 w 249"/>
                <a:gd name="T13" fmla="*/ 326 h 389"/>
                <a:gd name="T14" fmla="*/ 68 w 249"/>
                <a:gd name="T15" fmla="*/ 331 h 389"/>
                <a:gd name="T16" fmla="*/ 91 w 249"/>
                <a:gd name="T17" fmla="*/ 331 h 389"/>
                <a:gd name="T18" fmla="*/ 192 w 249"/>
                <a:gd name="T19" fmla="*/ 388 h 389"/>
                <a:gd name="T20" fmla="*/ 192 w 249"/>
                <a:gd name="T21" fmla="*/ 360 h 389"/>
                <a:gd name="T22" fmla="*/ 215 w 249"/>
                <a:gd name="T23" fmla="*/ 360 h 389"/>
                <a:gd name="T24" fmla="*/ 203 w 249"/>
                <a:gd name="T25" fmla="*/ 217 h 389"/>
                <a:gd name="T26" fmla="*/ 215 w 249"/>
                <a:gd name="T27" fmla="*/ 211 h 389"/>
                <a:gd name="T28" fmla="*/ 237 w 249"/>
                <a:gd name="T29" fmla="*/ 189 h 389"/>
                <a:gd name="T30" fmla="*/ 248 w 249"/>
                <a:gd name="T31" fmla="*/ 154 h 389"/>
                <a:gd name="T32" fmla="*/ 209 w 249"/>
                <a:gd name="T33" fmla="*/ 29 h 389"/>
                <a:gd name="T34" fmla="*/ 198 w 249"/>
                <a:gd name="T35" fmla="*/ 29 h 389"/>
                <a:gd name="T36" fmla="*/ 186 w 249"/>
                <a:gd name="T37" fmla="*/ 29 h 389"/>
                <a:gd name="T38" fmla="*/ 175 w 249"/>
                <a:gd name="T39" fmla="*/ 23 h 389"/>
                <a:gd name="T40" fmla="*/ 169 w 249"/>
                <a:gd name="T41" fmla="*/ 23 h 389"/>
                <a:gd name="T42" fmla="*/ 164 w 249"/>
                <a:gd name="T43" fmla="*/ 18 h 389"/>
                <a:gd name="T44" fmla="*/ 153 w 249"/>
                <a:gd name="T45" fmla="*/ 12 h 389"/>
                <a:gd name="T46" fmla="*/ 147 w 249"/>
                <a:gd name="T47" fmla="*/ 6 h 389"/>
                <a:gd name="T48" fmla="*/ 147 w 249"/>
                <a:gd name="T49" fmla="*/ 6 h 389"/>
                <a:gd name="T50" fmla="*/ 113 w 249"/>
                <a:gd name="T51" fmla="*/ 137 h 389"/>
                <a:gd name="T52" fmla="*/ 79 w 249"/>
                <a:gd name="T53" fmla="*/ 29 h 389"/>
                <a:gd name="T54" fmla="*/ 79 w 249"/>
                <a:gd name="T55" fmla="*/ 0 h 389"/>
                <a:gd name="T56" fmla="*/ 68 w 249"/>
                <a:gd name="T57" fmla="*/ 6 h 389"/>
                <a:gd name="T58" fmla="*/ 40 w 249"/>
                <a:gd name="T59" fmla="*/ 23 h 389"/>
                <a:gd name="T60" fmla="*/ 12 w 249"/>
                <a:gd name="T61" fmla="*/ 29 h 389"/>
                <a:gd name="T62" fmla="*/ 0 w 249"/>
                <a:gd name="T63" fmla="*/ 40 h 389"/>
                <a:gd name="T64" fmla="*/ 0 w 249"/>
                <a:gd name="T65" fmla="*/ 46 h 389"/>
                <a:gd name="T66" fmla="*/ 0 w 249"/>
                <a:gd name="T67" fmla="*/ 63 h 389"/>
                <a:gd name="T68" fmla="*/ 0 w 249"/>
                <a:gd name="T69" fmla="*/ 63 h 389"/>
                <a:gd name="T70" fmla="*/ 34 w 249"/>
                <a:gd name="T71" fmla="*/ 75 h 389"/>
                <a:gd name="T72" fmla="*/ 51 w 249"/>
                <a:gd name="T73" fmla="*/ 86 h 389"/>
                <a:gd name="T74" fmla="*/ 57 w 249"/>
                <a:gd name="T75" fmla="*/ 86 h 389"/>
                <a:gd name="T76" fmla="*/ 68 w 249"/>
                <a:gd name="T77" fmla="*/ 97 h 389"/>
                <a:gd name="T78" fmla="*/ 79 w 249"/>
                <a:gd name="T79" fmla="*/ 109 h 389"/>
                <a:gd name="T80" fmla="*/ 79 w 249"/>
                <a:gd name="T81" fmla="*/ 114 h 389"/>
                <a:gd name="T82" fmla="*/ 85 w 249"/>
                <a:gd name="T83" fmla="*/ 114 h 389"/>
                <a:gd name="T84" fmla="*/ 91 w 249"/>
                <a:gd name="T85" fmla="*/ 120 h 389"/>
                <a:gd name="T86" fmla="*/ 96 w 249"/>
                <a:gd name="T87" fmla="*/ 137 h 389"/>
                <a:gd name="T88" fmla="*/ 91 w 249"/>
                <a:gd name="T89" fmla="*/ 160 h 389"/>
                <a:gd name="T90" fmla="*/ 91 w 249"/>
                <a:gd name="T91" fmla="*/ 160 h 389"/>
                <a:gd name="T92" fmla="*/ 91 w 249"/>
                <a:gd name="T93" fmla="*/ 172 h 389"/>
                <a:gd name="T94" fmla="*/ 85 w 249"/>
                <a:gd name="T95" fmla="*/ 183 h 389"/>
                <a:gd name="T96" fmla="*/ 79 w 249"/>
                <a:gd name="T97" fmla="*/ 194 h 389"/>
                <a:gd name="T98" fmla="*/ 79 w 249"/>
                <a:gd name="T99" fmla="*/ 206 h 389"/>
                <a:gd name="T100" fmla="*/ 74 w 249"/>
                <a:gd name="T101" fmla="*/ 223 h 389"/>
                <a:gd name="T102" fmla="*/ 68 w 249"/>
                <a:gd name="T103" fmla="*/ 229 h 389"/>
                <a:gd name="T104" fmla="*/ 62 w 249"/>
                <a:gd name="T105" fmla="*/ 240 h 389"/>
                <a:gd name="T106" fmla="*/ 62 w 249"/>
                <a:gd name="T107" fmla="*/ 251 h 389"/>
                <a:gd name="T108" fmla="*/ 57 w 249"/>
                <a:gd name="T109" fmla="*/ 268 h 389"/>
                <a:gd name="T110" fmla="*/ 57 w 249"/>
                <a:gd name="T111" fmla="*/ 268 h 389"/>
                <a:gd name="T112" fmla="*/ 51 w 249"/>
                <a:gd name="T113" fmla="*/ 274 h 389"/>
                <a:gd name="T114" fmla="*/ 51 w 249"/>
                <a:gd name="T115" fmla="*/ 274 h 38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49"/>
                <a:gd name="T175" fmla="*/ 0 h 389"/>
                <a:gd name="T176" fmla="*/ 249 w 249"/>
                <a:gd name="T177" fmla="*/ 389 h 38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49" h="389">
                  <a:moveTo>
                    <a:pt x="51" y="274"/>
                  </a:moveTo>
                  <a:lnTo>
                    <a:pt x="51" y="280"/>
                  </a:lnTo>
                  <a:lnTo>
                    <a:pt x="51" y="291"/>
                  </a:lnTo>
                  <a:lnTo>
                    <a:pt x="51" y="303"/>
                  </a:lnTo>
                  <a:lnTo>
                    <a:pt x="57" y="314"/>
                  </a:lnTo>
                  <a:lnTo>
                    <a:pt x="62" y="320"/>
                  </a:lnTo>
                  <a:lnTo>
                    <a:pt x="62" y="326"/>
                  </a:lnTo>
                  <a:lnTo>
                    <a:pt x="68" y="331"/>
                  </a:lnTo>
                  <a:lnTo>
                    <a:pt x="91" y="331"/>
                  </a:lnTo>
                  <a:lnTo>
                    <a:pt x="192" y="388"/>
                  </a:lnTo>
                  <a:lnTo>
                    <a:pt x="192" y="360"/>
                  </a:lnTo>
                  <a:lnTo>
                    <a:pt x="215" y="360"/>
                  </a:lnTo>
                  <a:lnTo>
                    <a:pt x="203" y="217"/>
                  </a:lnTo>
                  <a:lnTo>
                    <a:pt x="215" y="211"/>
                  </a:lnTo>
                  <a:lnTo>
                    <a:pt x="237" y="189"/>
                  </a:lnTo>
                  <a:lnTo>
                    <a:pt x="248" y="154"/>
                  </a:lnTo>
                  <a:lnTo>
                    <a:pt x="209" y="29"/>
                  </a:lnTo>
                  <a:lnTo>
                    <a:pt x="198" y="29"/>
                  </a:lnTo>
                  <a:lnTo>
                    <a:pt x="186" y="29"/>
                  </a:lnTo>
                  <a:lnTo>
                    <a:pt x="175" y="23"/>
                  </a:lnTo>
                  <a:lnTo>
                    <a:pt x="169" y="23"/>
                  </a:lnTo>
                  <a:lnTo>
                    <a:pt x="164" y="18"/>
                  </a:lnTo>
                  <a:lnTo>
                    <a:pt x="153" y="12"/>
                  </a:lnTo>
                  <a:lnTo>
                    <a:pt x="147" y="6"/>
                  </a:lnTo>
                  <a:lnTo>
                    <a:pt x="113" y="137"/>
                  </a:lnTo>
                  <a:lnTo>
                    <a:pt x="79" y="29"/>
                  </a:lnTo>
                  <a:lnTo>
                    <a:pt x="79" y="0"/>
                  </a:lnTo>
                  <a:lnTo>
                    <a:pt x="68" y="6"/>
                  </a:lnTo>
                  <a:lnTo>
                    <a:pt x="40" y="23"/>
                  </a:lnTo>
                  <a:lnTo>
                    <a:pt x="12" y="29"/>
                  </a:lnTo>
                  <a:lnTo>
                    <a:pt x="0" y="40"/>
                  </a:lnTo>
                  <a:lnTo>
                    <a:pt x="0" y="46"/>
                  </a:lnTo>
                  <a:lnTo>
                    <a:pt x="0" y="63"/>
                  </a:lnTo>
                  <a:lnTo>
                    <a:pt x="34" y="75"/>
                  </a:lnTo>
                  <a:lnTo>
                    <a:pt x="51" y="86"/>
                  </a:lnTo>
                  <a:lnTo>
                    <a:pt x="57" y="86"/>
                  </a:lnTo>
                  <a:lnTo>
                    <a:pt x="68" y="97"/>
                  </a:lnTo>
                  <a:lnTo>
                    <a:pt x="79" y="109"/>
                  </a:lnTo>
                  <a:lnTo>
                    <a:pt x="79" y="114"/>
                  </a:lnTo>
                  <a:lnTo>
                    <a:pt x="85" y="114"/>
                  </a:lnTo>
                  <a:lnTo>
                    <a:pt x="91" y="120"/>
                  </a:lnTo>
                  <a:lnTo>
                    <a:pt x="96" y="137"/>
                  </a:lnTo>
                  <a:lnTo>
                    <a:pt x="91" y="160"/>
                  </a:lnTo>
                  <a:lnTo>
                    <a:pt x="91" y="172"/>
                  </a:lnTo>
                  <a:lnTo>
                    <a:pt x="85" y="183"/>
                  </a:lnTo>
                  <a:lnTo>
                    <a:pt x="79" y="194"/>
                  </a:lnTo>
                  <a:lnTo>
                    <a:pt x="79" y="206"/>
                  </a:lnTo>
                  <a:lnTo>
                    <a:pt x="74" y="223"/>
                  </a:lnTo>
                  <a:lnTo>
                    <a:pt x="68" y="229"/>
                  </a:lnTo>
                  <a:lnTo>
                    <a:pt x="62" y="240"/>
                  </a:lnTo>
                  <a:lnTo>
                    <a:pt x="62" y="251"/>
                  </a:lnTo>
                  <a:lnTo>
                    <a:pt x="57" y="268"/>
                  </a:lnTo>
                  <a:lnTo>
                    <a:pt x="51" y="274"/>
                  </a:lnTo>
                  <a:close/>
                </a:path>
              </a:pathLst>
            </a:custGeom>
            <a:solidFill>
              <a:srgbClr val="444444"/>
            </a:solidFill>
            <a:ln w="3175">
              <a:solidFill>
                <a:srgbClr val="000000"/>
              </a:solidFill>
              <a:round/>
              <a:headEnd/>
              <a:tailEnd/>
            </a:ln>
          </p:spPr>
          <p:txBody>
            <a:bodyPr wrap="none" anchor="ctr">
              <a:spAutoFit/>
            </a:bodyPr>
            <a:lstStyle/>
            <a:p>
              <a:endParaRPr lang="zh-CN" altLang="en-US"/>
            </a:p>
          </p:txBody>
        </p:sp>
        <p:sp>
          <p:nvSpPr>
            <p:cNvPr id="167" name="Freeform 220"/>
            <p:cNvSpPr>
              <a:spLocks/>
            </p:cNvSpPr>
            <p:nvPr/>
          </p:nvSpPr>
          <p:spPr bwMode="auto">
            <a:xfrm>
              <a:off x="3213" y="3099"/>
              <a:ext cx="12" cy="24"/>
            </a:xfrm>
            <a:custGeom>
              <a:avLst/>
              <a:gdLst>
                <a:gd name="T0" fmla="*/ 0 w 12"/>
                <a:gd name="T1" fmla="*/ 23 h 24"/>
                <a:gd name="T2" fmla="*/ 0 w 12"/>
                <a:gd name="T3" fmla="*/ 0 h 24"/>
                <a:gd name="T4" fmla="*/ 11 w 12"/>
                <a:gd name="T5" fmla="*/ 23 h 24"/>
                <a:gd name="T6" fmla="*/ 0 w 12"/>
                <a:gd name="T7" fmla="*/ 23 h 24"/>
                <a:gd name="T8" fmla="*/ 0 w 12"/>
                <a:gd name="T9" fmla="*/ 23 h 24"/>
                <a:gd name="T10" fmla="*/ 0 60000 65536"/>
                <a:gd name="T11" fmla="*/ 0 60000 65536"/>
                <a:gd name="T12" fmla="*/ 0 60000 65536"/>
                <a:gd name="T13" fmla="*/ 0 60000 65536"/>
                <a:gd name="T14" fmla="*/ 0 60000 65536"/>
                <a:gd name="T15" fmla="*/ 0 w 12"/>
                <a:gd name="T16" fmla="*/ 0 h 24"/>
                <a:gd name="T17" fmla="*/ 12 w 12"/>
                <a:gd name="T18" fmla="*/ 24 h 24"/>
              </a:gdLst>
              <a:ahLst/>
              <a:cxnLst>
                <a:cxn ang="T10">
                  <a:pos x="T0" y="T1"/>
                </a:cxn>
                <a:cxn ang="T11">
                  <a:pos x="T2" y="T3"/>
                </a:cxn>
                <a:cxn ang="T12">
                  <a:pos x="T4" y="T5"/>
                </a:cxn>
                <a:cxn ang="T13">
                  <a:pos x="T6" y="T7"/>
                </a:cxn>
                <a:cxn ang="T14">
                  <a:pos x="T8" y="T9"/>
                </a:cxn>
              </a:cxnLst>
              <a:rect l="T15" t="T16" r="T17" b="T18"/>
              <a:pathLst>
                <a:path w="12" h="24">
                  <a:moveTo>
                    <a:pt x="0" y="23"/>
                  </a:moveTo>
                  <a:lnTo>
                    <a:pt x="0" y="0"/>
                  </a:lnTo>
                  <a:lnTo>
                    <a:pt x="11" y="23"/>
                  </a:lnTo>
                  <a:lnTo>
                    <a:pt x="0" y="23"/>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68" name="Freeform 221"/>
            <p:cNvSpPr>
              <a:spLocks/>
            </p:cNvSpPr>
            <p:nvPr/>
          </p:nvSpPr>
          <p:spPr bwMode="auto">
            <a:xfrm>
              <a:off x="3100" y="3162"/>
              <a:ext cx="91" cy="52"/>
            </a:xfrm>
            <a:custGeom>
              <a:avLst/>
              <a:gdLst>
                <a:gd name="T0" fmla="*/ 23 w 91"/>
                <a:gd name="T1" fmla="*/ 45 h 52"/>
                <a:gd name="T2" fmla="*/ 17 w 91"/>
                <a:gd name="T3" fmla="*/ 45 h 52"/>
                <a:gd name="T4" fmla="*/ 12 w 91"/>
                <a:gd name="T5" fmla="*/ 45 h 52"/>
                <a:gd name="T6" fmla="*/ 6 w 91"/>
                <a:gd name="T7" fmla="*/ 40 h 52"/>
                <a:gd name="T8" fmla="*/ 6 w 91"/>
                <a:gd name="T9" fmla="*/ 34 h 52"/>
                <a:gd name="T10" fmla="*/ 0 w 91"/>
                <a:gd name="T11" fmla="*/ 28 h 52"/>
                <a:gd name="T12" fmla="*/ 0 w 91"/>
                <a:gd name="T13" fmla="*/ 23 h 52"/>
                <a:gd name="T14" fmla="*/ 0 w 91"/>
                <a:gd name="T15" fmla="*/ 23 h 52"/>
                <a:gd name="T16" fmla="*/ 0 w 91"/>
                <a:gd name="T17" fmla="*/ 17 h 52"/>
                <a:gd name="T18" fmla="*/ 0 w 91"/>
                <a:gd name="T19" fmla="*/ 11 h 52"/>
                <a:gd name="T20" fmla="*/ 0 w 91"/>
                <a:gd name="T21" fmla="*/ 5 h 52"/>
                <a:gd name="T22" fmla="*/ 0 w 91"/>
                <a:gd name="T23" fmla="*/ 5 h 52"/>
                <a:gd name="T24" fmla="*/ 0 w 91"/>
                <a:gd name="T25" fmla="*/ 0 h 52"/>
                <a:gd name="T26" fmla="*/ 0 w 91"/>
                <a:gd name="T27" fmla="*/ 0 h 52"/>
                <a:gd name="T28" fmla="*/ 23 w 91"/>
                <a:gd name="T29" fmla="*/ 0 h 52"/>
                <a:gd name="T30" fmla="*/ 28 w 91"/>
                <a:gd name="T31" fmla="*/ 0 h 52"/>
                <a:gd name="T32" fmla="*/ 28 w 91"/>
                <a:gd name="T33" fmla="*/ 0 h 52"/>
                <a:gd name="T34" fmla="*/ 34 w 91"/>
                <a:gd name="T35" fmla="*/ 5 h 52"/>
                <a:gd name="T36" fmla="*/ 40 w 91"/>
                <a:gd name="T37" fmla="*/ 0 h 52"/>
                <a:gd name="T38" fmla="*/ 40 w 91"/>
                <a:gd name="T39" fmla="*/ 0 h 52"/>
                <a:gd name="T40" fmla="*/ 40 w 91"/>
                <a:gd name="T41" fmla="*/ 0 h 52"/>
                <a:gd name="T42" fmla="*/ 45 w 91"/>
                <a:gd name="T43" fmla="*/ 0 h 52"/>
                <a:gd name="T44" fmla="*/ 45 w 91"/>
                <a:gd name="T45" fmla="*/ 0 h 52"/>
                <a:gd name="T46" fmla="*/ 45 w 91"/>
                <a:gd name="T47" fmla="*/ 0 h 52"/>
                <a:gd name="T48" fmla="*/ 57 w 91"/>
                <a:gd name="T49" fmla="*/ 0 h 52"/>
                <a:gd name="T50" fmla="*/ 62 w 91"/>
                <a:gd name="T51" fmla="*/ 0 h 52"/>
                <a:gd name="T52" fmla="*/ 68 w 91"/>
                <a:gd name="T53" fmla="*/ 0 h 52"/>
                <a:gd name="T54" fmla="*/ 74 w 91"/>
                <a:gd name="T55" fmla="*/ 0 h 52"/>
                <a:gd name="T56" fmla="*/ 90 w 91"/>
                <a:gd name="T57" fmla="*/ 0 h 52"/>
                <a:gd name="T58" fmla="*/ 90 w 91"/>
                <a:gd name="T59" fmla="*/ 17 h 52"/>
                <a:gd name="T60" fmla="*/ 90 w 91"/>
                <a:gd name="T61" fmla="*/ 17 h 52"/>
                <a:gd name="T62" fmla="*/ 90 w 91"/>
                <a:gd name="T63" fmla="*/ 17 h 52"/>
                <a:gd name="T64" fmla="*/ 90 w 91"/>
                <a:gd name="T65" fmla="*/ 17 h 52"/>
                <a:gd name="T66" fmla="*/ 90 w 91"/>
                <a:gd name="T67" fmla="*/ 23 h 52"/>
                <a:gd name="T68" fmla="*/ 90 w 91"/>
                <a:gd name="T69" fmla="*/ 23 h 52"/>
                <a:gd name="T70" fmla="*/ 85 w 91"/>
                <a:gd name="T71" fmla="*/ 23 h 52"/>
                <a:gd name="T72" fmla="*/ 85 w 91"/>
                <a:gd name="T73" fmla="*/ 23 h 52"/>
                <a:gd name="T74" fmla="*/ 85 w 91"/>
                <a:gd name="T75" fmla="*/ 28 h 52"/>
                <a:gd name="T76" fmla="*/ 68 w 91"/>
                <a:gd name="T77" fmla="*/ 45 h 52"/>
                <a:gd name="T78" fmla="*/ 45 w 91"/>
                <a:gd name="T79" fmla="*/ 51 h 52"/>
                <a:gd name="T80" fmla="*/ 45 w 91"/>
                <a:gd name="T81" fmla="*/ 51 h 52"/>
                <a:gd name="T82" fmla="*/ 40 w 91"/>
                <a:gd name="T83" fmla="*/ 51 h 52"/>
                <a:gd name="T84" fmla="*/ 34 w 91"/>
                <a:gd name="T85" fmla="*/ 51 h 52"/>
                <a:gd name="T86" fmla="*/ 28 w 91"/>
                <a:gd name="T87" fmla="*/ 51 h 52"/>
                <a:gd name="T88" fmla="*/ 23 w 91"/>
                <a:gd name="T89" fmla="*/ 51 h 52"/>
                <a:gd name="T90" fmla="*/ 23 w 91"/>
                <a:gd name="T91" fmla="*/ 51 h 52"/>
                <a:gd name="T92" fmla="*/ 23 w 91"/>
                <a:gd name="T93" fmla="*/ 45 h 52"/>
                <a:gd name="T94" fmla="*/ 23 w 91"/>
                <a:gd name="T95" fmla="*/ 45 h 5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1"/>
                <a:gd name="T145" fmla="*/ 0 h 52"/>
                <a:gd name="T146" fmla="*/ 91 w 91"/>
                <a:gd name="T147" fmla="*/ 52 h 5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1" h="52">
                  <a:moveTo>
                    <a:pt x="23" y="45"/>
                  </a:moveTo>
                  <a:lnTo>
                    <a:pt x="17" y="45"/>
                  </a:lnTo>
                  <a:lnTo>
                    <a:pt x="12" y="45"/>
                  </a:lnTo>
                  <a:lnTo>
                    <a:pt x="6" y="40"/>
                  </a:lnTo>
                  <a:lnTo>
                    <a:pt x="6" y="34"/>
                  </a:lnTo>
                  <a:lnTo>
                    <a:pt x="0" y="28"/>
                  </a:lnTo>
                  <a:lnTo>
                    <a:pt x="0" y="23"/>
                  </a:lnTo>
                  <a:lnTo>
                    <a:pt x="0" y="17"/>
                  </a:lnTo>
                  <a:lnTo>
                    <a:pt x="0" y="11"/>
                  </a:lnTo>
                  <a:lnTo>
                    <a:pt x="0" y="5"/>
                  </a:lnTo>
                  <a:lnTo>
                    <a:pt x="0" y="0"/>
                  </a:lnTo>
                  <a:lnTo>
                    <a:pt x="23" y="0"/>
                  </a:lnTo>
                  <a:lnTo>
                    <a:pt x="28" y="0"/>
                  </a:lnTo>
                  <a:lnTo>
                    <a:pt x="34" y="5"/>
                  </a:lnTo>
                  <a:lnTo>
                    <a:pt x="40" y="0"/>
                  </a:lnTo>
                  <a:lnTo>
                    <a:pt x="45" y="0"/>
                  </a:lnTo>
                  <a:lnTo>
                    <a:pt x="57" y="0"/>
                  </a:lnTo>
                  <a:lnTo>
                    <a:pt x="62" y="0"/>
                  </a:lnTo>
                  <a:lnTo>
                    <a:pt x="68" y="0"/>
                  </a:lnTo>
                  <a:lnTo>
                    <a:pt x="74" y="0"/>
                  </a:lnTo>
                  <a:lnTo>
                    <a:pt x="90" y="0"/>
                  </a:lnTo>
                  <a:lnTo>
                    <a:pt x="90" y="17"/>
                  </a:lnTo>
                  <a:lnTo>
                    <a:pt x="90" y="23"/>
                  </a:lnTo>
                  <a:lnTo>
                    <a:pt x="85" y="23"/>
                  </a:lnTo>
                  <a:lnTo>
                    <a:pt x="85" y="28"/>
                  </a:lnTo>
                  <a:lnTo>
                    <a:pt x="68" y="45"/>
                  </a:lnTo>
                  <a:lnTo>
                    <a:pt x="45" y="51"/>
                  </a:lnTo>
                  <a:lnTo>
                    <a:pt x="40" y="51"/>
                  </a:lnTo>
                  <a:lnTo>
                    <a:pt x="34" y="51"/>
                  </a:lnTo>
                  <a:lnTo>
                    <a:pt x="28" y="51"/>
                  </a:lnTo>
                  <a:lnTo>
                    <a:pt x="23" y="51"/>
                  </a:lnTo>
                  <a:lnTo>
                    <a:pt x="23" y="45"/>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69" name="Freeform 222"/>
            <p:cNvSpPr>
              <a:spLocks/>
            </p:cNvSpPr>
            <p:nvPr/>
          </p:nvSpPr>
          <p:spPr bwMode="auto">
            <a:xfrm>
              <a:off x="3720" y="3008"/>
              <a:ext cx="92" cy="86"/>
            </a:xfrm>
            <a:custGeom>
              <a:avLst/>
              <a:gdLst>
                <a:gd name="T0" fmla="*/ 12 w 92"/>
                <a:gd name="T1" fmla="*/ 5 h 86"/>
                <a:gd name="T2" fmla="*/ 0 w 92"/>
                <a:gd name="T3" fmla="*/ 11 h 86"/>
                <a:gd name="T4" fmla="*/ 0 w 92"/>
                <a:gd name="T5" fmla="*/ 11 h 86"/>
                <a:gd name="T6" fmla="*/ 0 w 92"/>
                <a:gd name="T7" fmla="*/ 17 h 86"/>
                <a:gd name="T8" fmla="*/ 0 w 92"/>
                <a:gd name="T9" fmla="*/ 17 h 86"/>
                <a:gd name="T10" fmla="*/ 0 w 92"/>
                <a:gd name="T11" fmla="*/ 17 h 86"/>
                <a:gd name="T12" fmla="*/ 0 w 92"/>
                <a:gd name="T13" fmla="*/ 17 h 86"/>
                <a:gd name="T14" fmla="*/ 0 w 92"/>
                <a:gd name="T15" fmla="*/ 17 h 86"/>
                <a:gd name="T16" fmla="*/ 6 w 92"/>
                <a:gd name="T17" fmla="*/ 17 h 86"/>
                <a:gd name="T18" fmla="*/ 34 w 92"/>
                <a:gd name="T19" fmla="*/ 17 h 86"/>
                <a:gd name="T20" fmla="*/ 34 w 92"/>
                <a:gd name="T21" fmla="*/ 23 h 86"/>
                <a:gd name="T22" fmla="*/ 34 w 92"/>
                <a:gd name="T23" fmla="*/ 28 h 86"/>
                <a:gd name="T24" fmla="*/ 34 w 92"/>
                <a:gd name="T25" fmla="*/ 57 h 86"/>
                <a:gd name="T26" fmla="*/ 51 w 92"/>
                <a:gd name="T27" fmla="*/ 45 h 86"/>
                <a:gd name="T28" fmla="*/ 57 w 92"/>
                <a:gd name="T29" fmla="*/ 45 h 86"/>
                <a:gd name="T30" fmla="*/ 57 w 92"/>
                <a:gd name="T31" fmla="*/ 45 h 86"/>
                <a:gd name="T32" fmla="*/ 62 w 92"/>
                <a:gd name="T33" fmla="*/ 57 h 86"/>
                <a:gd name="T34" fmla="*/ 62 w 92"/>
                <a:gd name="T35" fmla="*/ 57 h 86"/>
                <a:gd name="T36" fmla="*/ 62 w 92"/>
                <a:gd name="T37" fmla="*/ 57 h 86"/>
                <a:gd name="T38" fmla="*/ 62 w 92"/>
                <a:gd name="T39" fmla="*/ 62 h 86"/>
                <a:gd name="T40" fmla="*/ 62 w 92"/>
                <a:gd name="T41" fmla="*/ 62 h 86"/>
                <a:gd name="T42" fmla="*/ 62 w 92"/>
                <a:gd name="T43" fmla="*/ 62 h 86"/>
                <a:gd name="T44" fmla="*/ 57 w 92"/>
                <a:gd name="T45" fmla="*/ 62 h 86"/>
                <a:gd name="T46" fmla="*/ 57 w 92"/>
                <a:gd name="T47" fmla="*/ 62 h 86"/>
                <a:gd name="T48" fmla="*/ 57 w 92"/>
                <a:gd name="T49" fmla="*/ 68 h 86"/>
                <a:gd name="T50" fmla="*/ 57 w 92"/>
                <a:gd name="T51" fmla="*/ 68 h 86"/>
                <a:gd name="T52" fmla="*/ 57 w 92"/>
                <a:gd name="T53" fmla="*/ 68 h 86"/>
                <a:gd name="T54" fmla="*/ 57 w 92"/>
                <a:gd name="T55" fmla="*/ 68 h 86"/>
                <a:gd name="T56" fmla="*/ 74 w 92"/>
                <a:gd name="T57" fmla="*/ 74 h 86"/>
                <a:gd name="T58" fmla="*/ 74 w 92"/>
                <a:gd name="T59" fmla="*/ 85 h 86"/>
                <a:gd name="T60" fmla="*/ 79 w 92"/>
                <a:gd name="T61" fmla="*/ 85 h 86"/>
                <a:gd name="T62" fmla="*/ 79 w 92"/>
                <a:gd name="T63" fmla="*/ 62 h 86"/>
                <a:gd name="T64" fmla="*/ 85 w 92"/>
                <a:gd name="T65" fmla="*/ 57 h 86"/>
                <a:gd name="T66" fmla="*/ 91 w 92"/>
                <a:gd name="T67" fmla="*/ 40 h 86"/>
                <a:gd name="T68" fmla="*/ 91 w 92"/>
                <a:gd name="T69" fmla="*/ 34 h 86"/>
                <a:gd name="T70" fmla="*/ 91 w 92"/>
                <a:gd name="T71" fmla="*/ 17 h 86"/>
                <a:gd name="T72" fmla="*/ 91 w 92"/>
                <a:gd name="T73" fmla="*/ 17 h 86"/>
                <a:gd name="T74" fmla="*/ 79 w 92"/>
                <a:gd name="T75" fmla="*/ 5 h 86"/>
                <a:gd name="T76" fmla="*/ 68 w 92"/>
                <a:gd name="T77" fmla="*/ 0 h 86"/>
                <a:gd name="T78" fmla="*/ 40 w 92"/>
                <a:gd name="T79" fmla="*/ 0 h 86"/>
                <a:gd name="T80" fmla="*/ 17 w 92"/>
                <a:gd name="T81" fmla="*/ 0 h 86"/>
                <a:gd name="T82" fmla="*/ 12 w 92"/>
                <a:gd name="T83" fmla="*/ 5 h 8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2"/>
                <a:gd name="T127" fmla="*/ 0 h 86"/>
                <a:gd name="T128" fmla="*/ 92 w 92"/>
                <a:gd name="T129" fmla="*/ 86 h 8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2" h="86">
                  <a:moveTo>
                    <a:pt x="12" y="5"/>
                  </a:moveTo>
                  <a:lnTo>
                    <a:pt x="0" y="11"/>
                  </a:lnTo>
                  <a:lnTo>
                    <a:pt x="0" y="17"/>
                  </a:lnTo>
                  <a:lnTo>
                    <a:pt x="6" y="17"/>
                  </a:lnTo>
                  <a:lnTo>
                    <a:pt x="34" y="17"/>
                  </a:lnTo>
                  <a:lnTo>
                    <a:pt x="34" y="23"/>
                  </a:lnTo>
                  <a:lnTo>
                    <a:pt x="34" y="28"/>
                  </a:lnTo>
                  <a:lnTo>
                    <a:pt x="34" y="57"/>
                  </a:lnTo>
                  <a:lnTo>
                    <a:pt x="51" y="45"/>
                  </a:lnTo>
                  <a:lnTo>
                    <a:pt x="57" y="45"/>
                  </a:lnTo>
                  <a:lnTo>
                    <a:pt x="62" y="57"/>
                  </a:lnTo>
                  <a:lnTo>
                    <a:pt x="62" y="62"/>
                  </a:lnTo>
                  <a:lnTo>
                    <a:pt x="57" y="62"/>
                  </a:lnTo>
                  <a:lnTo>
                    <a:pt x="57" y="68"/>
                  </a:lnTo>
                  <a:lnTo>
                    <a:pt x="74" y="74"/>
                  </a:lnTo>
                  <a:lnTo>
                    <a:pt x="74" y="85"/>
                  </a:lnTo>
                  <a:lnTo>
                    <a:pt x="79" y="85"/>
                  </a:lnTo>
                  <a:lnTo>
                    <a:pt x="79" y="62"/>
                  </a:lnTo>
                  <a:lnTo>
                    <a:pt x="85" y="57"/>
                  </a:lnTo>
                  <a:lnTo>
                    <a:pt x="91" y="40"/>
                  </a:lnTo>
                  <a:lnTo>
                    <a:pt x="91" y="34"/>
                  </a:lnTo>
                  <a:lnTo>
                    <a:pt x="91" y="17"/>
                  </a:lnTo>
                  <a:lnTo>
                    <a:pt x="79" y="5"/>
                  </a:lnTo>
                  <a:lnTo>
                    <a:pt x="68" y="0"/>
                  </a:lnTo>
                  <a:lnTo>
                    <a:pt x="40" y="0"/>
                  </a:lnTo>
                  <a:lnTo>
                    <a:pt x="17" y="0"/>
                  </a:lnTo>
                  <a:lnTo>
                    <a:pt x="12" y="5"/>
                  </a:lnTo>
                  <a:close/>
                </a:path>
              </a:pathLst>
            </a:custGeom>
            <a:solidFill>
              <a:srgbClr val="888888"/>
            </a:solidFill>
            <a:ln w="3175">
              <a:solidFill>
                <a:srgbClr val="000000"/>
              </a:solidFill>
              <a:round/>
              <a:headEnd/>
              <a:tailEnd/>
            </a:ln>
          </p:spPr>
          <p:txBody>
            <a:bodyPr wrap="none" anchor="ctr">
              <a:spAutoFit/>
            </a:bodyPr>
            <a:lstStyle/>
            <a:p>
              <a:endParaRPr lang="zh-CN" altLang="en-US"/>
            </a:p>
          </p:txBody>
        </p:sp>
        <p:sp>
          <p:nvSpPr>
            <p:cNvPr id="170" name="Freeform 223"/>
            <p:cNvSpPr>
              <a:spLocks/>
            </p:cNvSpPr>
            <p:nvPr/>
          </p:nvSpPr>
          <p:spPr bwMode="auto">
            <a:xfrm>
              <a:off x="3703" y="3025"/>
              <a:ext cx="92" cy="98"/>
            </a:xfrm>
            <a:custGeom>
              <a:avLst/>
              <a:gdLst>
                <a:gd name="T0" fmla="*/ 91 w 92"/>
                <a:gd name="T1" fmla="*/ 57 h 98"/>
                <a:gd name="T2" fmla="*/ 74 w 92"/>
                <a:gd name="T3" fmla="*/ 51 h 98"/>
                <a:gd name="T4" fmla="*/ 74 w 92"/>
                <a:gd name="T5" fmla="*/ 51 h 98"/>
                <a:gd name="T6" fmla="*/ 79 w 92"/>
                <a:gd name="T7" fmla="*/ 45 h 98"/>
                <a:gd name="T8" fmla="*/ 79 w 92"/>
                <a:gd name="T9" fmla="*/ 45 h 98"/>
                <a:gd name="T10" fmla="*/ 79 w 92"/>
                <a:gd name="T11" fmla="*/ 40 h 98"/>
                <a:gd name="T12" fmla="*/ 74 w 92"/>
                <a:gd name="T13" fmla="*/ 28 h 98"/>
                <a:gd name="T14" fmla="*/ 74 w 92"/>
                <a:gd name="T15" fmla="*/ 28 h 98"/>
                <a:gd name="T16" fmla="*/ 68 w 92"/>
                <a:gd name="T17" fmla="*/ 28 h 98"/>
                <a:gd name="T18" fmla="*/ 51 w 92"/>
                <a:gd name="T19" fmla="*/ 40 h 98"/>
                <a:gd name="T20" fmla="*/ 51 w 92"/>
                <a:gd name="T21" fmla="*/ 6 h 98"/>
                <a:gd name="T22" fmla="*/ 51 w 92"/>
                <a:gd name="T23" fmla="*/ 0 h 98"/>
                <a:gd name="T24" fmla="*/ 23 w 92"/>
                <a:gd name="T25" fmla="*/ 0 h 98"/>
                <a:gd name="T26" fmla="*/ 23 w 92"/>
                <a:gd name="T27" fmla="*/ 0 h 98"/>
                <a:gd name="T28" fmla="*/ 12 w 92"/>
                <a:gd name="T29" fmla="*/ 23 h 98"/>
                <a:gd name="T30" fmla="*/ 0 w 92"/>
                <a:gd name="T31" fmla="*/ 45 h 98"/>
                <a:gd name="T32" fmla="*/ 6 w 92"/>
                <a:gd name="T33" fmla="*/ 45 h 98"/>
                <a:gd name="T34" fmla="*/ 6 w 92"/>
                <a:gd name="T35" fmla="*/ 63 h 98"/>
                <a:gd name="T36" fmla="*/ 12 w 92"/>
                <a:gd name="T37" fmla="*/ 63 h 98"/>
                <a:gd name="T38" fmla="*/ 12 w 92"/>
                <a:gd name="T39" fmla="*/ 68 h 98"/>
                <a:gd name="T40" fmla="*/ 23 w 92"/>
                <a:gd name="T41" fmla="*/ 85 h 98"/>
                <a:gd name="T42" fmla="*/ 34 w 92"/>
                <a:gd name="T43" fmla="*/ 80 h 98"/>
                <a:gd name="T44" fmla="*/ 45 w 92"/>
                <a:gd name="T45" fmla="*/ 97 h 98"/>
                <a:gd name="T46" fmla="*/ 91 w 92"/>
                <a:gd name="T47" fmla="*/ 68 h 98"/>
                <a:gd name="T48" fmla="*/ 91 w 92"/>
                <a:gd name="T49" fmla="*/ 57 h 98"/>
                <a:gd name="T50" fmla="*/ 91 w 92"/>
                <a:gd name="T51" fmla="*/ 57 h 9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2"/>
                <a:gd name="T79" fmla="*/ 0 h 98"/>
                <a:gd name="T80" fmla="*/ 92 w 92"/>
                <a:gd name="T81" fmla="*/ 98 h 9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2" h="98">
                  <a:moveTo>
                    <a:pt x="91" y="57"/>
                  </a:moveTo>
                  <a:lnTo>
                    <a:pt x="74" y="51"/>
                  </a:lnTo>
                  <a:lnTo>
                    <a:pt x="79" y="45"/>
                  </a:lnTo>
                  <a:lnTo>
                    <a:pt x="79" y="40"/>
                  </a:lnTo>
                  <a:lnTo>
                    <a:pt x="74" y="28"/>
                  </a:lnTo>
                  <a:lnTo>
                    <a:pt x="68" y="28"/>
                  </a:lnTo>
                  <a:lnTo>
                    <a:pt x="51" y="40"/>
                  </a:lnTo>
                  <a:lnTo>
                    <a:pt x="51" y="6"/>
                  </a:lnTo>
                  <a:lnTo>
                    <a:pt x="51" y="0"/>
                  </a:lnTo>
                  <a:lnTo>
                    <a:pt x="23" y="0"/>
                  </a:lnTo>
                  <a:lnTo>
                    <a:pt x="12" y="23"/>
                  </a:lnTo>
                  <a:lnTo>
                    <a:pt x="0" y="45"/>
                  </a:lnTo>
                  <a:lnTo>
                    <a:pt x="6" y="45"/>
                  </a:lnTo>
                  <a:lnTo>
                    <a:pt x="6" y="63"/>
                  </a:lnTo>
                  <a:lnTo>
                    <a:pt x="12" y="63"/>
                  </a:lnTo>
                  <a:lnTo>
                    <a:pt x="12" y="68"/>
                  </a:lnTo>
                  <a:lnTo>
                    <a:pt x="23" y="85"/>
                  </a:lnTo>
                  <a:lnTo>
                    <a:pt x="34" y="80"/>
                  </a:lnTo>
                  <a:lnTo>
                    <a:pt x="45" y="97"/>
                  </a:lnTo>
                  <a:lnTo>
                    <a:pt x="91" y="68"/>
                  </a:lnTo>
                  <a:lnTo>
                    <a:pt x="91" y="57"/>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71" name="Freeform 224"/>
            <p:cNvSpPr>
              <a:spLocks/>
            </p:cNvSpPr>
            <p:nvPr/>
          </p:nvSpPr>
          <p:spPr bwMode="auto">
            <a:xfrm>
              <a:off x="3715" y="3093"/>
              <a:ext cx="80" cy="115"/>
            </a:xfrm>
            <a:custGeom>
              <a:avLst/>
              <a:gdLst>
                <a:gd name="T0" fmla="*/ 79 w 80"/>
                <a:gd name="T1" fmla="*/ 0 h 115"/>
                <a:gd name="T2" fmla="*/ 56 w 80"/>
                <a:gd name="T3" fmla="*/ 52 h 115"/>
                <a:gd name="T4" fmla="*/ 28 w 80"/>
                <a:gd name="T5" fmla="*/ 114 h 115"/>
                <a:gd name="T6" fmla="*/ 33 w 80"/>
                <a:gd name="T7" fmla="*/ 46 h 115"/>
                <a:gd name="T8" fmla="*/ 22 w 80"/>
                <a:gd name="T9" fmla="*/ 46 h 115"/>
                <a:gd name="T10" fmla="*/ 28 w 80"/>
                <a:gd name="T11" fmla="*/ 63 h 115"/>
                <a:gd name="T12" fmla="*/ 22 w 80"/>
                <a:gd name="T13" fmla="*/ 69 h 115"/>
                <a:gd name="T14" fmla="*/ 17 w 80"/>
                <a:gd name="T15" fmla="*/ 74 h 115"/>
                <a:gd name="T16" fmla="*/ 0 w 80"/>
                <a:gd name="T17" fmla="*/ 103 h 115"/>
                <a:gd name="T18" fmla="*/ 0 w 80"/>
                <a:gd name="T19" fmla="*/ 103 h 115"/>
                <a:gd name="T20" fmla="*/ 0 w 80"/>
                <a:gd name="T21" fmla="*/ 103 h 115"/>
                <a:gd name="T22" fmla="*/ 0 w 80"/>
                <a:gd name="T23" fmla="*/ 92 h 115"/>
                <a:gd name="T24" fmla="*/ 0 w 80"/>
                <a:gd name="T25" fmla="*/ 86 h 115"/>
                <a:gd name="T26" fmla="*/ 5 w 80"/>
                <a:gd name="T27" fmla="*/ 80 h 115"/>
                <a:gd name="T28" fmla="*/ 5 w 80"/>
                <a:gd name="T29" fmla="*/ 74 h 115"/>
                <a:gd name="T30" fmla="*/ 5 w 80"/>
                <a:gd name="T31" fmla="*/ 69 h 115"/>
                <a:gd name="T32" fmla="*/ 11 w 80"/>
                <a:gd name="T33" fmla="*/ 63 h 115"/>
                <a:gd name="T34" fmla="*/ 17 w 80"/>
                <a:gd name="T35" fmla="*/ 57 h 115"/>
                <a:gd name="T36" fmla="*/ 17 w 80"/>
                <a:gd name="T37" fmla="*/ 52 h 115"/>
                <a:gd name="T38" fmla="*/ 17 w 80"/>
                <a:gd name="T39" fmla="*/ 46 h 115"/>
                <a:gd name="T40" fmla="*/ 22 w 80"/>
                <a:gd name="T41" fmla="*/ 46 h 115"/>
                <a:gd name="T42" fmla="*/ 22 w 80"/>
                <a:gd name="T43" fmla="*/ 40 h 115"/>
                <a:gd name="T44" fmla="*/ 28 w 80"/>
                <a:gd name="T45" fmla="*/ 35 h 115"/>
                <a:gd name="T46" fmla="*/ 33 w 80"/>
                <a:gd name="T47" fmla="*/ 29 h 115"/>
                <a:gd name="T48" fmla="*/ 79 w 80"/>
                <a:gd name="T49" fmla="*/ 0 h 115"/>
                <a:gd name="T50" fmla="*/ 79 w 80"/>
                <a:gd name="T51" fmla="*/ 0 h 11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0"/>
                <a:gd name="T79" fmla="*/ 0 h 115"/>
                <a:gd name="T80" fmla="*/ 80 w 80"/>
                <a:gd name="T81" fmla="*/ 115 h 11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0" h="115">
                  <a:moveTo>
                    <a:pt x="79" y="0"/>
                  </a:moveTo>
                  <a:lnTo>
                    <a:pt x="56" y="52"/>
                  </a:lnTo>
                  <a:lnTo>
                    <a:pt x="28" y="114"/>
                  </a:lnTo>
                  <a:lnTo>
                    <a:pt x="33" y="46"/>
                  </a:lnTo>
                  <a:lnTo>
                    <a:pt x="22" y="46"/>
                  </a:lnTo>
                  <a:lnTo>
                    <a:pt x="28" y="63"/>
                  </a:lnTo>
                  <a:lnTo>
                    <a:pt x="22" y="69"/>
                  </a:lnTo>
                  <a:lnTo>
                    <a:pt x="17" y="74"/>
                  </a:lnTo>
                  <a:lnTo>
                    <a:pt x="0" y="103"/>
                  </a:lnTo>
                  <a:lnTo>
                    <a:pt x="0" y="92"/>
                  </a:lnTo>
                  <a:lnTo>
                    <a:pt x="0" y="86"/>
                  </a:lnTo>
                  <a:lnTo>
                    <a:pt x="5" y="80"/>
                  </a:lnTo>
                  <a:lnTo>
                    <a:pt x="5" y="74"/>
                  </a:lnTo>
                  <a:lnTo>
                    <a:pt x="5" y="69"/>
                  </a:lnTo>
                  <a:lnTo>
                    <a:pt x="11" y="63"/>
                  </a:lnTo>
                  <a:lnTo>
                    <a:pt x="17" y="57"/>
                  </a:lnTo>
                  <a:lnTo>
                    <a:pt x="17" y="52"/>
                  </a:lnTo>
                  <a:lnTo>
                    <a:pt x="17" y="46"/>
                  </a:lnTo>
                  <a:lnTo>
                    <a:pt x="22" y="46"/>
                  </a:lnTo>
                  <a:lnTo>
                    <a:pt x="22" y="40"/>
                  </a:lnTo>
                  <a:lnTo>
                    <a:pt x="28" y="35"/>
                  </a:lnTo>
                  <a:lnTo>
                    <a:pt x="33" y="29"/>
                  </a:lnTo>
                  <a:lnTo>
                    <a:pt x="79" y="0"/>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72" name="Freeform 225"/>
            <p:cNvSpPr>
              <a:spLocks/>
            </p:cNvSpPr>
            <p:nvPr/>
          </p:nvSpPr>
          <p:spPr bwMode="auto">
            <a:xfrm>
              <a:off x="3670" y="3093"/>
              <a:ext cx="192" cy="201"/>
            </a:xfrm>
            <a:custGeom>
              <a:avLst/>
              <a:gdLst>
                <a:gd name="T0" fmla="*/ 67 w 192"/>
                <a:gd name="T1" fmla="*/ 12 h 201"/>
                <a:gd name="T2" fmla="*/ 56 w 192"/>
                <a:gd name="T3" fmla="*/ 17 h 201"/>
                <a:gd name="T4" fmla="*/ 39 w 192"/>
                <a:gd name="T5" fmla="*/ 46 h 201"/>
                <a:gd name="T6" fmla="*/ 22 w 192"/>
                <a:gd name="T7" fmla="*/ 74 h 201"/>
                <a:gd name="T8" fmla="*/ 16 w 192"/>
                <a:gd name="T9" fmla="*/ 97 h 201"/>
                <a:gd name="T10" fmla="*/ 5 w 192"/>
                <a:gd name="T11" fmla="*/ 120 h 201"/>
                <a:gd name="T12" fmla="*/ 0 w 192"/>
                <a:gd name="T13" fmla="*/ 120 h 201"/>
                <a:gd name="T14" fmla="*/ 0 w 192"/>
                <a:gd name="T15" fmla="*/ 131 h 201"/>
                <a:gd name="T16" fmla="*/ 11 w 192"/>
                <a:gd name="T17" fmla="*/ 131 h 201"/>
                <a:gd name="T18" fmla="*/ 67 w 192"/>
                <a:gd name="T19" fmla="*/ 149 h 201"/>
                <a:gd name="T20" fmla="*/ 56 w 192"/>
                <a:gd name="T21" fmla="*/ 160 h 201"/>
                <a:gd name="T22" fmla="*/ 45 w 192"/>
                <a:gd name="T23" fmla="*/ 177 h 201"/>
                <a:gd name="T24" fmla="*/ 50 w 192"/>
                <a:gd name="T25" fmla="*/ 177 h 201"/>
                <a:gd name="T26" fmla="*/ 67 w 192"/>
                <a:gd name="T27" fmla="*/ 177 h 201"/>
                <a:gd name="T28" fmla="*/ 84 w 192"/>
                <a:gd name="T29" fmla="*/ 183 h 201"/>
                <a:gd name="T30" fmla="*/ 84 w 192"/>
                <a:gd name="T31" fmla="*/ 183 h 201"/>
                <a:gd name="T32" fmla="*/ 84 w 192"/>
                <a:gd name="T33" fmla="*/ 194 h 201"/>
                <a:gd name="T34" fmla="*/ 90 w 192"/>
                <a:gd name="T35" fmla="*/ 200 h 201"/>
                <a:gd name="T36" fmla="*/ 118 w 192"/>
                <a:gd name="T37" fmla="*/ 189 h 201"/>
                <a:gd name="T38" fmla="*/ 152 w 192"/>
                <a:gd name="T39" fmla="*/ 177 h 201"/>
                <a:gd name="T40" fmla="*/ 191 w 192"/>
                <a:gd name="T41" fmla="*/ 160 h 201"/>
                <a:gd name="T42" fmla="*/ 174 w 192"/>
                <a:gd name="T43" fmla="*/ 57 h 201"/>
                <a:gd name="T44" fmla="*/ 124 w 192"/>
                <a:gd name="T45" fmla="*/ 0 h 201"/>
                <a:gd name="T46" fmla="*/ 107 w 192"/>
                <a:gd name="T47" fmla="*/ 46 h 201"/>
                <a:gd name="T48" fmla="*/ 73 w 192"/>
                <a:gd name="T49" fmla="*/ 114 h 201"/>
                <a:gd name="T50" fmla="*/ 78 w 192"/>
                <a:gd name="T51" fmla="*/ 46 h 201"/>
                <a:gd name="T52" fmla="*/ 67 w 192"/>
                <a:gd name="T53" fmla="*/ 46 h 201"/>
                <a:gd name="T54" fmla="*/ 73 w 192"/>
                <a:gd name="T55" fmla="*/ 57 h 201"/>
                <a:gd name="T56" fmla="*/ 73 w 192"/>
                <a:gd name="T57" fmla="*/ 63 h 201"/>
                <a:gd name="T58" fmla="*/ 67 w 192"/>
                <a:gd name="T59" fmla="*/ 69 h 201"/>
                <a:gd name="T60" fmla="*/ 62 w 192"/>
                <a:gd name="T61" fmla="*/ 69 h 201"/>
                <a:gd name="T62" fmla="*/ 62 w 192"/>
                <a:gd name="T63" fmla="*/ 74 h 201"/>
                <a:gd name="T64" fmla="*/ 56 w 192"/>
                <a:gd name="T65" fmla="*/ 86 h 201"/>
                <a:gd name="T66" fmla="*/ 45 w 192"/>
                <a:gd name="T67" fmla="*/ 103 h 201"/>
                <a:gd name="T68" fmla="*/ 45 w 192"/>
                <a:gd name="T69" fmla="*/ 92 h 201"/>
                <a:gd name="T70" fmla="*/ 50 w 192"/>
                <a:gd name="T71" fmla="*/ 80 h 201"/>
                <a:gd name="T72" fmla="*/ 62 w 192"/>
                <a:gd name="T73" fmla="*/ 52 h 201"/>
                <a:gd name="T74" fmla="*/ 78 w 192"/>
                <a:gd name="T75" fmla="*/ 29 h 201"/>
                <a:gd name="T76" fmla="*/ 67 w 192"/>
                <a:gd name="T77" fmla="*/ 12 h 201"/>
                <a:gd name="T78" fmla="*/ 67 w 192"/>
                <a:gd name="T79" fmla="*/ 12 h 20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92"/>
                <a:gd name="T121" fmla="*/ 0 h 201"/>
                <a:gd name="T122" fmla="*/ 192 w 192"/>
                <a:gd name="T123" fmla="*/ 201 h 20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92" h="201">
                  <a:moveTo>
                    <a:pt x="67" y="12"/>
                  </a:moveTo>
                  <a:lnTo>
                    <a:pt x="56" y="17"/>
                  </a:lnTo>
                  <a:lnTo>
                    <a:pt x="39" y="46"/>
                  </a:lnTo>
                  <a:lnTo>
                    <a:pt x="22" y="74"/>
                  </a:lnTo>
                  <a:lnTo>
                    <a:pt x="16" y="97"/>
                  </a:lnTo>
                  <a:lnTo>
                    <a:pt x="5" y="120"/>
                  </a:lnTo>
                  <a:lnTo>
                    <a:pt x="0" y="120"/>
                  </a:lnTo>
                  <a:lnTo>
                    <a:pt x="0" y="131"/>
                  </a:lnTo>
                  <a:lnTo>
                    <a:pt x="11" y="131"/>
                  </a:lnTo>
                  <a:lnTo>
                    <a:pt x="67" y="149"/>
                  </a:lnTo>
                  <a:lnTo>
                    <a:pt x="56" y="160"/>
                  </a:lnTo>
                  <a:lnTo>
                    <a:pt x="45" y="177"/>
                  </a:lnTo>
                  <a:lnTo>
                    <a:pt x="50" y="177"/>
                  </a:lnTo>
                  <a:lnTo>
                    <a:pt x="67" y="177"/>
                  </a:lnTo>
                  <a:lnTo>
                    <a:pt x="84" y="183"/>
                  </a:lnTo>
                  <a:lnTo>
                    <a:pt x="84" y="194"/>
                  </a:lnTo>
                  <a:lnTo>
                    <a:pt x="90" y="200"/>
                  </a:lnTo>
                  <a:lnTo>
                    <a:pt x="118" y="189"/>
                  </a:lnTo>
                  <a:lnTo>
                    <a:pt x="152" y="177"/>
                  </a:lnTo>
                  <a:lnTo>
                    <a:pt x="191" y="160"/>
                  </a:lnTo>
                  <a:lnTo>
                    <a:pt x="174" y="57"/>
                  </a:lnTo>
                  <a:lnTo>
                    <a:pt x="124" y="0"/>
                  </a:lnTo>
                  <a:lnTo>
                    <a:pt x="107" y="46"/>
                  </a:lnTo>
                  <a:lnTo>
                    <a:pt x="73" y="114"/>
                  </a:lnTo>
                  <a:lnTo>
                    <a:pt x="78" y="46"/>
                  </a:lnTo>
                  <a:lnTo>
                    <a:pt x="67" y="46"/>
                  </a:lnTo>
                  <a:lnTo>
                    <a:pt x="73" y="57"/>
                  </a:lnTo>
                  <a:lnTo>
                    <a:pt x="73" y="63"/>
                  </a:lnTo>
                  <a:lnTo>
                    <a:pt x="67" y="69"/>
                  </a:lnTo>
                  <a:lnTo>
                    <a:pt x="62" y="69"/>
                  </a:lnTo>
                  <a:lnTo>
                    <a:pt x="62" y="74"/>
                  </a:lnTo>
                  <a:lnTo>
                    <a:pt x="56" y="86"/>
                  </a:lnTo>
                  <a:lnTo>
                    <a:pt x="45" y="103"/>
                  </a:lnTo>
                  <a:lnTo>
                    <a:pt x="45" y="92"/>
                  </a:lnTo>
                  <a:lnTo>
                    <a:pt x="50" y="80"/>
                  </a:lnTo>
                  <a:lnTo>
                    <a:pt x="62" y="52"/>
                  </a:lnTo>
                  <a:lnTo>
                    <a:pt x="78" y="29"/>
                  </a:lnTo>
                  <a:lnTo>
                    <a:pt x="67" y="12"/>
                  </a:lnTo>
                  <a:close/>
                </a:path>
              </a:pathLst>
            </a:custGeom>
            <a:solidFill>
              <a:srgbClr val="444444"/>
            </a:solidFill>
            <a:ln w="3175">
              <a:solidFill>
                <a:srgbClr val="000000"/>
              </a:solidFill>
              <a:round/>
              <a:headEnd/>
              <a:tailEnd/>
            </a:ln>
          </p:spPr>
          <p:txBody>
            <a:bodyPr wrap="none" anchor="ctr">
              <a:spAutoFit/>
            </a:bodyPr>
            <a:lstStyle/>
            <a:p>
              <a:endParaRPr lang="zh-CN" altLang="en-US"/>
            </a:p>
          </p:txBody>
        </p:sp>
        <p:sp>
          <p:nvSpPr>
            <p:cNvPr id="173" name="Freeform 226"/>
            <p:cNvSpPr>
              <a:spLocks/>
            </p:cNvSpPr>
            <p:nvPr/>
          </p:nvSpPr>
          <p:spPr bwMode="auto">
            <a:xfrm>
              <a:off x="3760" y="3264"/>
              <a:ext cx="91" cy="98"/>
            </a:xfrm>
            <a:custGeom>
              <a:avLst/>
              <a:gdLst>
                <a:gd name="T0" fmla="*/ 0 w 91"/>
                <a:gd name="T1" fmla="*/ 29 h 98"/>
                <a:gd name="T2" fmla="*/ 73 w 91"/>
                <a:gd name="T3" fmla="*/ 0 h 98"/>
                <a:gd name="T4" fmla="*/ 90 w 91"/>
                <a:gd name="T5" fmla="*/ 12 h 98"/>
                <a:gd name="T6" fmla="*/ 17 w 91"/>
                <a:gd name="T7" fmla="*/ 97 h 98"/>
                <a:gd name="T8" fmla="*/ 0 w 91"/>
                <a:gd name="T9" fmla="*/ 29 h 98"/>
                <a:gd name="T10" fmla="*/ 0 w 91"/>
                <a:gd name="T11" fmla="*/ 29 h 98"/>
                <a:gd name="T12" fmla="*/ 0 60000 65536"/>
                <a:gd name="T13" fmla="*/ 0 60000 65536"/>
                <a:gd name="T14" fmla="*/ 0 60000 65536"/>
                <a:gd name="T15" fmla="*/ 0 60000 65536"/>
                <a:gd name="T16" fmla="*/ 0 60000 65536"/>
                <a:gd name="T17" fmla="*/ 0 60000 65536"/>
                <a:gd name="T18" fmla="*/ 0 w 91"/>
                <a:gd name="T19" fmla="*/ 0 h 98"/>
                <a:gd name="T20" fmla="*/ 91 w 91"/>
                <a:gd name="T21" fmla="*/ 98 h 98"/>
              </a:gdLst>
              <a:ahLst/>
              <a:cxnLst>
                <a:cxn ang="T12">
                  <a:pos x="T0" y="T1"/>
                </a:cxn>
                <a:cxn ang="T13">
                  <a:pos x="T2" y="T3"/>
                </a:cxn>
                <a:cxn ang="T14">
                  <a:pos x="T4" y="T5"/>
                </a:cxn>
                <a:cxn ang="T15">
                  <a:pos x="T6" y="T7"/>
                </a:cxn>
                <a:cxn ang="T16">
                  <a:pos x="T8" y="T9"/>
                </a:cxn>
                <a:cxn ang="T17">
                  <a:pos x="T10" y="T11"/>
                </a:cxn>
              </a:cxnLst>
              <a:rect l="T18" t="T19" r="T20" b="T21"/>
              <a:pathLst>
                <a:path w="91" h="98">
                  <a:moveTo>
                    <a:pt x="0" y="29"/>
                  </a:moveTo>
                  <a:lnTo>
                    <a:pt x="73" y="0"/>
                  </a:lnTo>
                  <a:lnTo>
                    <a:pt x="90" y="12"/>
                  </a:lnTo>
                  <a:lnTo>
                    <a:pt x="17" y="97"/>
                  </a:lnTo>
                  <a:lnTo>
                    <a:pt x="0" y="29"/>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74" name="Freeform 227"/>
            <p:cNvSpPr>
              <a:spLocks/>
            </p:cNvSpPr>
            <p:nvPr/>
          </p:nvSpPr>
          <p:spPr bwMode="auto">
            <a:xfrm>
              <a:off x="3630" y="3207"/>
              <a:ext cx="108" cy="64"/>
            </a:xfrm>
            <a:custGeom>
              <a:avLst/>
              <a:gdLst>
                <a:gd name="T0" fmla="*/ 85 w 108"/>
                <a:gd name="T1" fmla="*/ 63 h 64"/>
                <a:gd name="T2" fmla="*/ 45 w 108"/>
                <a:gd name="T3" fmla="*/ 40 h 64"/>
                <a:gd name="T4" fmla="*/ 11 w 108"/>
                <a:gd name="T5" fmla="*/ 12 h 64"/>
                <a:gd name="T6" fmla="*/ 6 w 108"/>
                <a:gd name="T7" fmla="*/ 0 h 64"/>
                <a:gd name="T8" fmla="*/ 0 w 108"/>
                <a:gd name="T9" fmla="*/ 0 h 64"/>
                <a:gd name="T10" fmla="*/ 0 w 108"/>
                <a:gd name="T11" fmla="*/ 0 h 64"/>
                <a:gd name="T12" fmla="*/ 51 w 108"/>
                <a:gd name="T13" fmla="*/ 17 h 64"/>
                <a:gd name="T14" fmla="*/ 107 w 108"/>
                <a:gd name="T15" fmla="*/ 35 h 64"/>
                <a:gd name="T16" fmla="*/ 85 w 108"/>
                <a:gd name="T17" fmla="*/ 63 h 64"/>
                <a:gd name="T18" fmla="*/ 85 w 108"/>
                <a:gd name="T19" fmla="*/ 63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8"/>
                <a:gd name="T31" fmla="*/ 0 h 64"/>
                <a:gd name="T32" fmla="*/ 108 w 108"/>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8" h="64">
                  <a:moveTo>
                    <a:pt x="85" y="63"/>
                  </a:moveTo>
                  <a:lnTo>
                    <a:pt x="45" y="40"/>
                  </a:lnTo>
                  <a:lnTo>
                    <a:pt x="11" y="12"/>
                  </a:lnTo>
                  <a:lnTo>
                    <a:pt x="6" y="0"/>
                  </a:lnTo>
                  <a:lnTo>
                    <a:pt x="0" y="0"/>
                  </a:lnTo>
                  <a:lnTo>
                    <a:pt x="51" y="17"/>
                  </a:lnTo>
                  <a:lnTo>
                    <a:pt x="107" y="35"/>
                  </a:lnTo>
                  <a:lnTo>
                    <a:pt x="85" y="63"/>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75" name="Freeform 228"/>
            <p:cNvSpPr>
              <a:spLocks/>
            </p:cNvSpPr>
            <p:nvPr/>
          </p:nvSpPr>
          <p:spPr bwMode="auto">
            <a:xfrm>
              <a:off x="3326" y="3207"/>
              <a:ext cx="181" cy="53"/>
            </a:xfrm>
            <a:custGeom>
              <a:avLst/>
              <a:gdLst>
                <a:gd name="T0" fmla="*/ 180 w 181"/>
                <a:gd name="T1" fmla="*/ 6 h 53"/>
                <a:gd name="T2" fmla="*/ 174 w 181"/>
                <a:gd name="T3" fmla="*/ 17 h 53"/>
                <a:gd name="T4" fmla="*/ 169 w 181"/>
                <a:gd name="T5" fmla="*/ 29 h 53"/>
                <a:gd name="T6" fmla="*/ 112 w 181"/>
                <a:gd name="T7" fmla="*/ 52 h 53"/>
                <a:gd name="T8" fmla="*/ 62 w 181"/>
                <a:gd name="T9" fmla="*/ 52 h 53"/>
                <a:gd name="T10" fmla="*/ 0 w 181"/>
                <a:gd name="T11" fmla="*/ 23 h 53"/>
                <a:gd name="T12" fmla="*/ 180 w 181"/>
                <a:gd name="T13" fmla="*/ 0 h 53"/>
                <a:gd name="T14" fmla="*/ 180 w 181"/>
                <a:gd name="T15" fmla="*/ 6 h 53"/>
                <a:gd name="T16" fmla="*/ 180 w 181"/>
                <a:gd name="T17" fmla="*/ 6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1"/>
                <a:gd name="T28" fmla="*/ 0 h 53"/>
                <a:gd name="T29" fmla="*/ 181 w 181"/>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1" h="53">
                  <a:moveTo>
                    <a:pt x="180" y="6"/>
                  </a:moveTo>
                  <a:lnTo>
                    <a:pt x="174" y="17"/>
                  </a:lnTo>
                  <a:lnTo>
                    <a:pt x="169" y="29"/>
                  </a:lnTo>
                  <a:lnTo>
                    <a:pt x="112" y="52"/>
                  </a:lnTo>
                  <a:lnTo>
                    <a:pt x="62" y="52"/>
                  </a:lnTo>
                  <a:lnTo>
                    <a:pt x="0" y="23"/>
                  </a:lnTo>
                  <a:lnTo>
                    <a:pt x="180" y="0"/>
                  </a:lnTo>
                  <a:lnTo>
                    <a:pt x="180" y="6"/>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76" name="Freeform 229"/>
            <p:cNvSpPr>
              <a:spLocks/>
            </p:cNvSpPr>
            <p:nvPr/>
          </p:nvSpPr>
          <p:spPr bwMode="auto">
            <a:xfrm>
              <a:off x="3348" y="3264"/>
              <a:ext cx="29" cy="41"/>
            </a:xfrm>
            <a:custGeom>
              <a:avLst/>
              <a:gdLst>
                <a:gd name="T0" fmla="*/ 0 w 29"/>
                <a:gd name="T1" fmla="*/ 0 h 41"/>
                <a:gd name="T2" fmla="*/ 0 w 29"/>
                <a:gd name="T3" fmla="*/ 29 h 41"/>
                <a:gd name="T4" fmla="*/ 17 w 29"/>
                <a:gd name="T5" fmla="*/ 40 h 41"/>
                <a:gd name="T6" fmla="*/ 28 w 29"/>
                <a:gd name="T7" fmla="*/ 18 h 41"/>
                <a:gd name="T8" fmla="*/ 0 w 29"/>
                <a:gd name="T9" fmla="*/ 0 h 41"/>
                <a:gd name="T10" fmla="*/ 0 w 29"/>
                <a:gd name="T11" fmla="*/ 0 h 41"/>
                <a:gd name="T12" fmla="*/ 0 60000 65536"/>
                <a:gd name="T13" fmla="*/ 0 60000 65536"/>
                <a:gd name="T14" fmla="*/ 0 60000 65536"/>
                <a:gd name="T15" fmla="*/ 0 60000 65536"/>
                <a:gd name="T16" fmla="*/ 0 60000 65536"/>
                <a:gd name="T17" fmla="*/ 0 60000 65536"/>
                <a:gd name="T18" fmla="*/ 0 w 29"/>
                <a:gd name="T19" fmla="*/ 0 h 41"/>
                <a:gd name="T20" fmla="*/ 29 w 29"/>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29" h="41">
                  <a:moveTo>
                    <a:pt x="0" y="0"/>
                  </a:moveTo>
                  <a:lnTo>
                    <a:pt x="0" y="29"/>
                  </a:lnTo>
                  <a:lnTo>
                    <a:pt x="17" y="40"/>
                  </a:lnTo>
                  <a:lnTo>
                    <a:pt x="28" y="18"/>
                  </a:lnTo>
                  <a:lnTo>
                    <a:pt x="0" y="0"/>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177" name="Freeform 230"/>
            <p:cNvSpPr>
              <a:spLocks/>
            </p:cNvSpPr>
            <p:nvPr/>
          </p:nvSpPr>
          <p:spPr bwMode="auto">
            <a:xfrm>
              <a:off x="2971" y="3282"/>
              <a:ext cx="63" cy="12"/>
            </a:xfrm>
            <a:custGeom>
              <a:avLst/>
              <a:gdLst>
                <a:gd name="T0" fmla="*/ 0 w 63"/>
                <a:gd name="T1" fmla="*/ 0 h 12"/>
                <a:gd name="T2" fmla="*/ 62 w 63"/>
                <a:gd name="T3" fmla="*/ 11 h 12"/>
                <a:gd name="T4" fmla="*/ 0 60000 65536"/>
                <a:gd name="T5" fmla="*/ 0 60000 65536"/>
                <a:gd name="T6" fmla="*/ 0 w 63"/>
                <a:gd name="T7" fmla="*/ 0 h 12"/>
                <a:gd name="T8" fmla="*/ 63 w 63"/>
                <a:gd name="T9" fmla="*/ 12 h 12"/>
              </a:gdLst>
              <a:ahLst/>
              <a:cxnLst>
                <a:cxn ang="T4">
                  <a:pos x="T0" y="T1"/>
                </a:cxn>
                <a:cxn ang="T5">
                  <a:pos x="T2" y="T3"/>
                </a:cxn>
              </a:cxnLst>
              <a:rect l="T6" t="T7" r="T8" b="T9"/>
              <a:pathLst>
                <a:path w="63" h="12">
                  <a:moveTo>
                    <a:pt x="0" y="0"/>
                  </a:moveTo>
                  <a:lnTo>
                    <a:pt x="62" y="11"/>
                  </a:lnTo>
                </a:path>
              </a:pathLst>
            </a:custGeom>
            <a:solidFill>
              <a:srgbClr val="EEEEEE"/>
            </a:solidFill>
            <a:ln w="3175">
              <a:solidFill>
                <a:srgbClr val="000000"/>
              </a:solidFill>
              <a:round/>
              <a:headEnd/>
              <a:tailEnd/>
            </a:ln>
          </p:spPr>
          <p:txBody>
            <a:bodyPr wrap="none" anchor="ctr">
              <a:spAutoFit/>
            </a:bodyPr>
            <a:lstStyle/>
            <a:p>
              <a:endParaRPr lang="zh-CN" altLang="en-US"/>
            </a:p>
          </p:txBody>
        </p:sp>
        <p:sp>
          <p:nvSpPr>
            <p:cNvPr id="178" name="Freeform 231"/>
            <p:cNvSpPr>
              <a:spLocks/>
            </p:cNvSpPr>
            <p:nvPr/>
          </p:nvSpPr>
          <p:spPr bwMode="auto">
            <a:xfrm>
              <a:off x="3061" y="3299"/>
              <a:ext cx="12" cy="1"/>
            </a:xfrm>
            <a:custGeom>
              <a:avLst/>
              <a:gdLst>
                <a:gd name="T0" fmla="*/ 0 w 12"/>
                <a:gd name="T1" fmla="*/ 0 h 1"/>
                <a:gd name="T2" fmla="*/ 11 w 12"/>
                <a:gd name="T3" fmla="*/ 0 h 1"/>
                <a:gd name="T4" fmla="*/ 0 60000 65536"/>
                <a:gd name="T5" fmla="*/ 0 60000 65536"/>
                <a:gd name="T6" fmla="*/ 0 w 12"/>
                <a:gd name="T7" fmla="*/ 0 h 1"/>
                <a:gd name="T8" fmla="*/ 12 w 12"/>
                <a:gd name="T9" fmla="*/ 1 h 1"/>
              </a:gdLst>
              <a:ahLst/>
              <a:cxnLst>
                <a:cxn ang="T4">
                  <a:pos x="T0" y="T1"/>
                </a:cxn>
                <a:cxn ang="T5">
                  <a:pos x="T2" y="T3"/>
                </a:cxn>
              </a:cxnLst>
              <a:rect l="T6" t="T7" r="T8" b="T9"/>
              <a:pathLst>
                <a:path w="12" h="1">
                  <a:moveTo>
                    <a:pt x="0" y="0"/>
                  </a:moveTo>
                  <a:lnTo>
                    <a:pt x="11" y="0"/>
                  </a:lnTo>
                </a:path>
              </a:pathLst>
            </a:custGeom>
            <a:solidFill>
              <a:srgbClr val="EEEEEE"/>
            </a:solidFill>
            <a:ln w="3175">
              <a:solidFill>
                <a:srgbClr val="000000"/>
              </a:solidFill>
              <a:round/>
              <a:headEnd/>
              <a:tailEnd/>
            </a:ln>
          </p:spPr>
          <p:txBody>
            <a:bodyPr wrap="none" anchor="ctr">
              <a:spAutoFit/>
            </a:bodyPr>
            <a:lstStyle/>
            <a:p>
              <a:endParaRPr lang="zh-CN" altLang="en-US"/>
            </a:p>
          </p:txBody>
        </p:sp>
        <p:sp>
          <p:nvSpPr>
            <p:cNvPr id="179" name="Freeform 232"/>
            <p:cNvSpPr>
              <a:spLocks/>
            </p:cNvSpPr>
            <p:nvPr/>
          </p:nvSpPr>
          <p:spPr bwMode="auto">
            <a:xfrm>
              <a:off x="2892" y="3373"/>
              <a:ext cx="187" cy="75"/>
            </a:xfrm>
            <a:custGeom>
              <a:avLst/>
              <a:gdLst>
                <a:gd name="T0" fmla="*/ 186 w 187"/>
                <a:gd name="T1" fmla="*/ 68 h 75"/>
                <a:gd name="T2" fmla="*/ 180 w 187"/>
                <a:gd name="T3" fmla="*/ 74 h 75"/>
                <a:gd name="T4" fmla="*/ 174 w 187"/>
                <a:gd name="T5" fmla="*/ 68 h 75"/>
                <a:gd name="T6" fmla="*/ 169 w 187"/>
                <a:gd name="T7" fmla="*/ 68 h 75"/>
                <a:gd name="T8" fmla="*/ 169 w 187"/>
                <a:gd name="T9" fmla="*/ 62 h 75"/>
                <a:gd name="T10" fmla="*/ 169 w 187"/>
                <a:gd name="T11" fmla="*/ 51 h 75"/>
                <a:gd name="T12" fmla="*/ 174 w 187"/>
                <a:gd name="T13" fmla="*/ 45 h 75"/>
                <a:gd name="T14" fmla="*/ 180 w 187"/>
                <a:gd name="T15" fmla="*/ 45 h 75"/>
                <a:gd name="T16" fmla="*/ 180 w 187"/>
                <a:gd name="T17" fmla="*/ 40 h 75"/>
                <a:gd name="T18" fmla="*/ 174 w 187"/>
                <a:gd name="T19" fmla="*/ 28 h 75"/>
                <a:gd name="T20" fmla="*/ 169 w 187"/>
                <a:gd name="T21" fmla="*/ 28 h 75"/>
                <a:gd name="T22" fmla="*/ 152 w 187"/>
                <a:gd name="T23" fmla="*/ 23 h 75"/>
                <a:gd name="T24" fmla="*/ 135 w 187"/>
                <a:gd name="T25" fmla="*/ 23 h 75"/>
                <a:gd name="T26" fmla="*/ 169 w 187"/>
                <a:gd name="T27" fmla="*/ 0 h 75"/>
                <a:gd name="T28" fmla="*/ 79 w 187"/>
                <a:gd name="T29" fmla="*/ 23 h 75"/>
                <a:gd name="T30" fmla="*/ 0 w 187"/>
                <a:gd name="T31" fmla="*/ 17 h 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
                <a:gd name="T49" fmla="*/ 0 h 75"/>
                <a:gd name="T50" fmla="*/ 187 w 187"/>
                <a:gd name="T51" fmla="*/ 75 h 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 h="75">
                  <a:moveTo>
                    <a:pt x="186" y="68"/>
                  </a:moveTo>
                  <a:lnTo>
                    <a:pt x="180" y="74"/>
                  </a:lnTo>
                  <a:lnTo>
                    <a:pt x="174" y="68"/>
                  </a:lnTo>
                  <a:lnTo>
                    <a:pt x="169" y="68"/>
                  </a:lnTo>
                  <a:lnTo>
                    <a:pt x="169" y="62"/>
                  </a:lnTo>
                  <a:lnTo>
                    <a:pt x="169" y="51"/>
                  </a:lnTo>
                  <a:lnTo>
                    <a:pt x="174" y="45"/>
                  </a:lnTo>
                  <a:lnTo>
                    <a:pt x="180" y="45"/>
                  </a:lnTo>
                  <a:lnTo>
                    <a:pt x="180" y="40"/>
                  </a:lnTo>
                  <a:lnTo>
                    <a:pt x="174" y="28"/>
                  </a:lnTo>
                  <a:lnTo>
                    <a:pt x="169" y="28"/>
                  </a:lnTo>
                  <a:lnTo>
                    <a:pt x="152" y="23"/>
                  </a:lnTo>
                  <a:lnTo>
                    <a:pt x="135" y="23"/>
                  </a:lnTo>
                  <a:lnTo>
                    <a:pt x="169" y="0"/>
                  </a:lnTo>
                  <a:lnTo>
                    <a:pt x="79" y="23"/>
                  </a:lnTo>
                  <a:lnTo>
                    <a:pt x="0" y="17"/>
                  </a:lnTo>
                </a:path>
              </a:pathLst>
            </a:custGeom>
            <a:noFill/>
            <a:ln w="3175">
              <a:solidFill>
                <a:srgbClr val="000000"/>
              </a:solidFill>
              <a:round/>
              <a:headEnd/>
              <a:tailEnd/>
            </a:ln>
          </p:spPr>
          <p:txBody>
            <a:bodyPr wrap="none" anchor="ctr">
              <a:spAutoFit/>
            </a:bodyPr>
            <a:lstStyle/>
            <a:p>
              <a:endParaRPr lang="zh-CN" altLang="en-US"/>
            </a:p>
          </p:txBody>
        </p:sp>
        <p:sp>
          <p:nvSpPr>
            <p:cNvPr id="180" name="Freeform 233"/>
            <p:cNvSpPr>
              <a:spLocks/>
            </p:cNvSpPr>
            <p:nvPr/>
          </p:nvSpPr>
          <p:spPr bwMode="auto">
            <a:xfrm>
              <a:off x="3495" y="3224"/>
              <a:ext cx="97" cy="13"/>
            </a:xfrm>
            <a:custGeom>
              <a:avLst/>
              <a:gdLst>
                <a:gd name="T0" fmla="*/ 96 w 97"/>
                <a:gd name="T1" fmla="*/ 0 h 13"/>
                <a:gd name="T2" fmla="*/ 45 w 97"/>
                <a:gd name="T3" fmla="*/ 6 h 13"/>
                <a:gd name="T4" fmla="*/ 0 w 97"/>
                <a:gd name="T5" fmla="*/ 12 h 13"/>
                <a:gd name="T6" fmla="*/ 0 60000 65536"/>
                <a:gd name="T7" fmla="*/ 0 60000 65536"/>
                <a:gd name="T8" fmla="*/ 0 60000 65536"/>
                <a:gd name="T9" fmla="*/ 0 w 97"/>
                <a:gd name="T10" fmla="*/ 0 h 13"/>
                <a:gd name="T11" fmla="*/ 97 w 97"/>
                <a:gd name="T12" fmla="*/ 13 h 13"/>
              </a:gdLst>
              <a:ahLst/>
              <a:cxnLst>
                <a:cxn ang="T6">
                  <a:pos x="T0" y="T1"/>
                </a:cxn>
                <a:cxn ang="T7">
                  <a:pos x="T2" y="T3"/>
                </a:cxn>
                <a:cxn ang="T8">
                  <a:pos x="T4" y="T5"/>
                </a:cxn>
              </a:cxnLst>
              <a:rect l="T9" t="T10" r="T11" b="T12"/>
              <a:pathLst>
                <a:path w="97" h="13">
                  <a:moveTo>
                    <a:pt x="96" y="0"/>
                  </a:moveTo>
                  <a:lnTo>
                    <a:pt x="45" y="6"/>
                  </a:lnTo>
                  <a:lnTo>
                    <a:pt x="0" y="12"/>
                  </a:lnTo>
                </a:path>
              </a:pathLst>
            </a:custGeom>
            <a:noFill/>
            <a:ln w="3175">
              <a:solidFill>
                <a:srgbClr val="000000"/>
              </a:solidFill>
              <a:round/>
              <a:headEnd/>
              <a:tailEnd/>
            </a:ln>
          </p:spPr>
          <p:txBody>
            <a:bodyPr wrap="none" anchor="ctr">
              <a:spAutoFit/>
            </a:bodyPr>
            <a:lstStyle/>
            <a:p>
              <a:endParaRPr lang="zh-CN" altLang="en-US"/>
            </a:p>
          </p:txBody>
        </p:sp>
        <p:sp>
          <p:nvSpPr>
            <p:cNvPr id="181" name="Freeform 234"/>
            <p:cNvSpPr>
              <a:spLocks/>
            </p:cNvSpPr>
            <p:nvPr/>
          </p:nvSpPr>
          <p:spPr bwMode="auto">
            <a:xfrm>
              <a:off x="3867" y="3276"/>
              <a:ext cx="23" cy="81"/>
            </a:xfrm>
            <a:custGeom>
              <a:avLst/>
              <a:gdLst>
                <a:gd name="T0" fmla="*/ 22 w 23"/>
                <a:gd name="T1" fmla="*/ 80 h 81"/>
                <a:gd name="T2" fmla="*/ 22 w 23"/>
                <a:gd name="T3" fmla="*/ 57 h 81"/>
                <a:gd name="T4" fmla="*/ 11 w 23"/>
                <a:gd name="T5" fmla="*/ 40 h 81"/>
                <a:gd name="T6" fmla="*/ 6 w 23"/>
                <a:gd name="T7" fmla="*/ 17 h 81"/>
                <a:gd name="T8" fmla="*/ 0 w 23"/>
                <a:gd name="T9" fmla="*/ 0 h 81"/>
                <a:gd name="T10" fmla="*/ 0 60000 65536"/>
                <a:gd name="T11" fmla="*/ 0 60000 65536"/>
                <a:gd name="T12" fmla="*/ 0 60000 65536"/>
                <a:gd name="T13" fmla="*/ 0 60000 65536"/>
                <a:gd name="T14" fmla="*/ 0 60000 65536"/>
                <a:gd name="T15" fmla="*/ 0 w 23"/>
                <a:gd name="T16" fmla="*/ 0 h 81"/>
                <a:gd name="T17" fmla="*/ 23 w 23"/>
                <a:gd name="T18" fmla="*/ 81 h 81"/>
              </a:gdLst>
              <a:ahLst/>
              <a:cxnLst>
                <a:cxn ang="T10">
                  <a:pos x="T0" y="T1"/>
                </a:cxn>
                <a:cxn ang="T11">
                  <a:pos x="T2" y="T3"/>
                </a:cxn>
                <a:cxn ang="T12">
                  <a:pos x="T4" y="T5"/>
                </a:cxn>
                <a:cxn ang="T13">
                  <a:pos x="T6" y="T7"/>
                </a:cxn>
                <a:cxn ang="T14">
                  <a:pos x="T8" y="T9"/>
                </a:cxn>
              </a:cxnLst>
              <a:rect l="T15" t="T16" r="T17" b="T18"/>
              <a:pathLst>
                <a:path w="23" h="81">
                  <a:moveTo>
                    <a:pt x="22" y="80"/>
                  </a:moveTo>
                  <a:lnTo>
                    <a:pt x="22" y="57"/>
                  </a:lnTo>
                  <a:lnTo>
                    <a:pt x="11" y="40"/>
                  </a:lnTo>
                  <a:lnTo>
                    <a:pt x="6" y="17"/>
                  </a:lnTo>
                  <a:lnTo>
                    <a:pt x="0" y="0"/>
                  </a:lnTo>
                </a:path>
              </a:pathLst>
            </a:custGeom>
            <a:noFill/>
            <a:ln w="3175">
              <a:solidFill>
                <a:srgbClr val="000000"/>
              </a:solidFill>
              <a:round/>
              <a:headEnd/>
              <a:tailEnd/>
            </a:ln>
          </p:spPr>
          <p:txBody>
            <a:bodyPr wrap="none" anchor="ctr">
              <a:spAutoFit/>
            </a:bodyPr>
            <a:lstStyle/>
            <a:p>
              <a:endParaRPr lang="zh-CN" altLang="en-US"/>
            </a:p>
          </p:txBody>
        </p:sp>
        <p:sp>
          <p:nvSpPr>
            <p:cNvPr id="182" name="Freeform 235"/>
            <p:cNvSpPr>
              <a:spLocks/>
            </p:cNvSpPr>
            <p:nvPr/>
          </p:nvSpPr>
          <p:spPr bwMode="auto">
            <a:xfrm>
              <a:off x="3805" y="3293"/>
              <a:ext cx="52" cy="98"/>
            </a:xfrm>
            <a:custGeom>
              <a:avLst/>
              <a:gdLst>
                <a:gd name="T0" fmla="*/ 0 w 52"/>
                <a:gd name="T1" fmla="*/ 91 h 98"/>
                <a:gd name="T2" fmla="*/ 51 w 52"/>
                <a:gd name="T3" fmla="*/ 0 h 98"/>
                <a:gd name="T4" fmla="*/ 22 w 52"/>
                <a:gd name="T5" fmla="*/ 97 h 98"/>
                <a:gd name="T6" fmla="*/ 0 60000 65536"/>
                <a:gd name="T7" fmla="*/ 0 60000 65536"/>
                <a:gd name="T8" fmla="*/ 0 60000 65536"/>
                <a:gd name="T9" fmla="*/ 0 w 52"/>
                <a:gd name="T10" fmla="*/ 0 h 98"/>
                <a:gd name="T11" fmla="*/ 52 w 52"/>
                <a:gd name="T12" fmla="*/ 98 h 98"/>
              </a:gdLst>
              <a:ahLst/>
              <a:cxnLst>
                <a:cxn ang="T6">
                  <a:pos x="T0" y="T1"/>
                </a:cxn>
                <a:cxn ang="T7">
                  <a:pos x="T2" y="T3"/>
                </a:cxn>
                <a:cxn ang="T8">
                  <a:pos x="T4" y="T5"/>
                </a:cxn>
              </a:cxnLst>
              <a:rect l="T9" t="T10" r="T11" b="T12"/>
              <a:pathLst>
                <a:path w="52" h="98">
                  <a:moveTo>
                    <a:pt x="0" y="91"/>
                  </a:moveTo>
                  <a:lnTo>
                    <a:pt x="51" y="0"/>
                  </a:lnTo>
                  <a:lnTo>
                    <a:pt x="22" y="97"/>
                  </a:lnTo>
                </a:path>
              </a:pathLst>
            </a:custGeom>
            <a:noFill/>
            <a:ln w="3175">
              <a:solidFill>
                <a:srgbClr val="000000"/>
              </a:solidFill>
              <a:round/>
              <a:headEnd/>
              <a:tailEnd/>
            </a:ln>
          </p:spPr>
          <p:txBody>
            <a:bodyPr wrap="none" anchor="ctr">
              <a:spAutoFit/>
            </a:bodyPr>
            <a:lstStyle/>
            <a:p>
              <a:endParaRPr lang="zh-CN" altLang="en-US"/>
            </a:p>
          </p:txBody>
        </p:sp>
        <p:sp>
          <p:nvSpPr>
            <p:cNvPr id="183" name="Freeform 236"/>
            <p:cNvSpPr>
              <a:spLocks/>
            </p:cNvSpPr>
            <p:nvPr/>
          </p:nvSpPr>
          <p:spPr bwMode="auto">
            <a:xfrm>
              <a:off x="3918" y="3264"/>
              <a:ext cx="158" cy="24"/>
            </a:xfrm>
            <a:custGeom>
              <a:avLst/>
              <a:gdLst>
                <a:gd name="T0" fmla="*/ 157 w 158"/>
                <a:gd name="T1" fmla="*/ 0 h 24"/>
                <a:gd name="T2" fmla="*/ 84 w 158"/>
                <a:gd name="T3" fmla="*/ 6 h 24"/>
                <a:gd name="T4" fmla="*/ 0 w 158"/>
                <a:gd name="T5" fmla="*/ 23 h 24"/>
                <a:gd name="T6" fmla="*/ 0 60000 65536"/>
                <a:gd name="T7" fmla="*/ 0 60000 65536"/>
                <a:gd name="T8" fmla="*/ 0 60000 65536"/>
                <a:gd name="T9" fmla="*/ 0 w 158"/>
                <a:gd name="T10" fmla="*/ 0 h 24"/>
                <a:gd name="T11" fmla="*/ 158 w 158"/>
                <a:gd name="T12" fmla="*/ 24 h 24"/>
              </a:gdLst>
              <a:ahLst/>
              <a:cxnLst>
                <a:cxn ang="T6">
                  <a:pos x="T0" y="T1"/>
                </a:cxn>
                <a:cxn ang="T7">
                  <a:pos x="T2" y="T3"/>
                </a:cxn>
                <a:cxn ang="T8">
                  <a:pos x="T4" y="T5"/>
                </a:cxn>
              </a:cxnLst>
              <a:rect l="T9" t="T10" r="T11" b="T12"/>
              <a:pathLst>
                <a:path w="158" h="24">
                  <a:moveTo>
                    <a:pt x="157" y="0"/>
                  </a:moveTo>
                  <a:lnTo>
                    <a:pt x="84" y="6"/>
                  </a:lnTo>
                  <a:lnTo>
                    <a:pt x="0" y="23"/>
                  </a:lnTo>
                </a:path>
              </a:pathLst>
            </a:custGeom>
            <a:noFill/>
            <a:ln w="3175">
              <a:solidFill>
                <a:srgbClr val="000000"/>
              </a:solidFill>
              <a:round/>
              <a:headEnd/>
              <a:tailEnd/>
            </a:ln>
          </p:spPr>
          <p:txBody>
            <a:bodyPr wrap="none" anchor="ctr">
              <a:spAutoFit/>
            </a:bodyPr>
            <a:lstStyle/>
            <a:p>
              <a:endParaRPr lang="zh-CN" altLang="en-US"/>
            </a:p>
          </p:txBody>
        </p:sp>
        <p:sp>
          <p:nvSpPr>
            <p:cNvPr id="184" name="Freeform 237"/>
            <p:cNvSpPr>
              <a:spLocks/>
            </p:cNvSpPr>
            <p:nvPr/>
          </p:nvSpPr>
          <p:spPr bwMode="auto">
            <a:xfrm>
              <a:off x="3985" y="3276"/>
              <a:ext cx="18" cy="69"/>
            </a:xfrm>
            <a:custGeom>
              <a:avLst/>
              <a:gdLst>
                <a:gd name="T0" fmla="*/ 6 w 18"/>
                <a:gd name="T1" fmla="*/ 68 h 69"/>
                <a:gd name="T2" fmla="*/ 0 w 18"/>
                <a:gd name="T3" fmla="*/ 0 h 69"/>
                <a:gd name="T4" fmla="*/ 17 w 18"/>
                <a:gd name="T5" fmla="*/ 34 h 69"/>
                <a:gd name="T6" fmla="*/ 0 60000 65536"/>
                <a:gd name="T7" fmla="*/ 0 60000 65536"/>
                <a:gd name="T8" fmla="*/ 0 60000 65536"/>
                <a:gd name="T9" fmla="*/ 0 w 18"/>
                <a:gd name="T10" fmla="*/ 0 h 69"/>
                <a:gd name="T11" fmla="*/ 18 w 18"/>
                <a:gd name="T12" fmla="*/ 69 h 69"/>
              </a:gdLst>
              <a:ahLst/>
              <a:cxnLst>
                <a:cxn ang="T6">
                  <a:pos x="T0" y="T1"/>
                </a:cxn>
                <a:cxn ang="T7">
                  <a:pos x="T2" y="T3"/>
                </a:cxn>
                <a:cxn ang="T8">
                  <a:pos x="T4" y="T5"/>
                </a:cxn>
              </a:cxnLst>
              <a:rect l="T9" t="T10" r="T11" b="T12"/>
              <a:pathLst>
                <a:path w="18" h="69">
                  <a:moveTo>
                    <a:pt x="6" y="68"/>
                  </a:moveTo>
                  <a:lnTo>
                    <a:pt x="0" y="0"/>
                  </a:lnTo>
                  <a:lnTo>
                    <a:pt x="17" y="34"/>
                  </a:lnTo>
                </a:path>
              </a:pathLst>
            </a:custGeom>
            <a:noFill/>
            <a:ln w="3175">
              <a:solidFill>
                <a:srgbClr val="000000"/>
              </a:solidFill>
              <a:round/>
              <a:headEnd/>
              <a:tailEnd/>
            </a:ln>
          </p:spPr>
          <p:txBody>
            <a:bodyPr wrap="none" anchor="ctr">
              <a:spAutoFit/>
            </a:bodyPr>
            <a:lstStyle/>
            <a:p>
              <a:endParaRPr lang="zh-CN" altLang="en-US"/>
            </a:p>
          </p:txBody>
        </p:sp>
        <p:sp>
          <p:nvSpPr>
            <p:cNvPr id="185" name="Freeform 238"/>
            <p:cNvSpPr>
              <a:spLocks/>
            </p:cNvSpPr>
            <p:nvPr/>
          </p:nvSpPr>
          <p:spPr bwMode="auto">
            <a:xfrm>
              <a:off x="4008" y="3270"/>
              <a:ext cx="23" cy="35"/>
            </a:xfrm>
            <a:custGeom>
              <a:avLst/>
              <a:gdLst>
                <a:gd name="T0" fmla="*/ 0 w 23"/>
                <a:gd name="T1" fmla="*/ 0 h 35"/>
                <a:gd name="T2" fmla="*/ 22 w 23"/>
                <a:gd name="T3" fmla="*/ 34 h 35"/>
                <a:gd name="T4" fmla="*/ 0 60000 65536"/>
                <a:gd name="T5" fmla="*/ 0 60000 65536"/>
                <a:gd name="T6" fmla="*/ 0 w 23"/>
                <a:gd name="T7" fmla="*/ 0 h 35"/>
                <a:gd name="T8" fmla="*/ 23 w 23"/>
                <a:gd name="T9" fmla="*/ 35 h 35"/>
              </a:gdLst>
              <a:ahLst/>
              <a:cxnLst>
                <a:cxn ang="T4">
                  <a:pos x="T0" y="T1"/>
                </a:cxn>
                <a:cxn ang="T5">
                  <a:pos x="T2" y="T3"/>
                </a:cxn>
              </a:cxnLst>
              <a:rect l="T6" t="T7" r="T8" b="T9"/>
              <a:pathLst>
                <a:path w="23" h="35">
                  <a:moveTo>
                    <a:pt x="0" y="0"/>
                  </a:moveTo>
                  <a:lnTo>
                    <a:pt x="22" y="34"/>
                  </a:lnTo>
                </a:path>
              </a:pathLst>
            </a:custGeom>
            <a:noFill/>
            <a:ln w="3175">
              <a:solidFill>
                <a:srgbClr val="000000"/>
              </a:solidFill>
              <a:round/>
              <a:headEnd/>
              <a:tailEnd/>
            </a:ln>
          </p:spPr>
          <p:txBody>
            <a:bodyPr wrap="none" anchor="ctr">
              <a:spAutoFit/>
            </a:bodyPr>
            <a:lstStyle/>
            <a:p>
              <a:endParaRPr lang="zh-CN" altLang="en-US"/>
            </a:p>
          </p:txBody>
        </p:sp>
        <p:sp>
          <p:nvSpPr>
            <p:cNvPr id="186" name="Freeform 239"/>
            <p:cNvSpPr>
              <a:spLocks/>
            </p:cNvSpPr>
            <p:nvPr/>
          </p:nvSpPr>
          <p:spPr bwMode="auto">
            <a:xfrm>
              <a:off x="3980" y="3384"/>
              <a:ext cx="119" cy="58"/>
            </a:xfrm>
            <a:custGeom>
              <a:avLst/>
              <a:gdLst>
                <a:gd name="T0" fmla="*/ 0 w 119"/>
                <a:gd name="T1" fmla="*/ 57 h 58"/>
                <a:gd name="T2" fmla="*/ 5 w 119"/>
                <a:gd name="T3" fmla="*/ 46 h 58"/>
                <a:gd name="T4" fmla="*/ 5 w 119"/>
                <a:gd name="T5" fmla="*/ 34 h 58"/>
                <a:gd name="T6" fmla="*/ 22 w 119"/>
                <a:gd name="T7" fmla="*/ 12 h 58"/>
                <a:gd name="T8" fmla="*/ 45 w 119"/>
                <a:gd name="T9" fmla="*/ 6 h 58"/>
                <a:gd name="T10" fmla="*/ 118 w 119"/>
                <a:gd name="T11" fmla="*/ 0 h 58"/>
                <a:gd name="T12" fmla="*/ 0 60000 65536"/>
                <a:gd name="T13" fmla="*/ 0 60000 65536"/>
                <a:gd name="T14" fmla="*/ 0 60000 65536"/>
                <a:gd name="T15" fmla="*/ 0 60000 65536"/>
                <a:gd name="T16" fmla="*/ 0 60000 65536"/>
                <a:gd name="T17" fmla="*/ 0 60000 65536"/>
                <a:gd name="T18" fmla="*/ 0 w 119"/>
                <a:gd name="T19" fmla="*/ 0 h 58"/>
                <a:gd name="T20" fmla="*/ 119 w 119"/>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119" h="58">
                  <a:moveTo>
                    <a:pt x="0" y="57"/>
                  </a:moveTo>
                  <a:lnTo>
                    <a:pt x="5" y="46"/>
                  </a:lnTo>
                  <a:lnTo>
                    <a:pt x="5" y="34"/>
                  </a:lnTo>
                  <a:lnTo>
                    <a:pt x="22" y="12"/>
                  </a:lnTo>
                  <a:lnTo>
                    <a:pt x="45" y="6"/>
                  </a:lnTo>
                  <a:lnTo>
                    <a:pt x="118" y="0"/>
                  </a:lnTo>
                </a:path>
              </a:pathLst>
            </a:custGeom>
            <a:solidFill>
              <a:srgbClr val="000000"/>
            </a:solidFill>
            <a:ln w="3175">
              <a:solidFill>
                <a:srgbClr val="000000"/>
              </a:solidFill>
              <a:round/>
              <a:headEnd/>
              <a:tailEnd/>
            </a:ln>
          </p:spPr>
          <p:txBody>
            <a:bodyPr wrap="none" anchor="ctr">
              <a:spAutoFit/>
            </a:bodyPr>
            <a:lstStyle/>
            <a:p>
              <a:endParaRPr lang="zh-CN" altLang="en-US"/>
            </a:p>
          </p:txBody>
        </p:sp>
        <p:sp>
          <p:nvSpPr>
            <p:cNvPr id="187" name="Freeform 240"/>
            <p:cNvSpPr>
              <a:spLocks/>
            </p:cNvSpPr>
            <p:nvPr/>
          </p:nvSpPr>
          <p:spPr bwMode="auto">
            <a:xfrm>
              <a:off x="3151" y="2922"/>
              <a:ext cx="24" cy="7"/>
            </a:xfrm>
            <a:custGeom>
              <a:avLst/>
              <a:gdLst>
                <a:gd name="T0" fmla="*/ 0 w 24"/>
                <a:gd name="T1" fmla="*/ 6 h 7"/>
                <a:gd name="T2" fmla="*/ 23 w 24"/>
                <a:gd name="T3" fmla="*/ 6 h 7"/>
                <a:gd name="T4" fmla="*/ 23 w 24"/>
                <a:gd name="T5" fmla="*/ 0 h 7"/>
                <a:gd name="T6" fmla="*/ 0 60000 65536"/>
                <a:gd name="T7" fmla="*/ 0 60000 65536"/>
                <a:gd name="T8" fmla="*/ 0 60000 65536"/>
                <a:gd name="T9" fmla="*/ 0 w 24"/>
                <a:gd name="T10" fmla="*/ 0 h 7"/>
                <a:gd name="T11" fmla="*/ 24 w 24"/>
                <a:gd name="T12" fmla="*/ 7 h 7"/>
              </a:gdLst>
              <a:ahLst/>
              <a:cxnLst>
                <a:cxn ang="T6">
                  <a:pos x="T0" y="T1"/>
                </a:cxn>
                <a:cxn ang="T7">
                  <a:pos x="T2" y="T3"/>
                </a:cxn>
                <a:cxn ang="T8">
                  <a:pos x="T4" y="T5"/>
                </a:cxn>
              </a:cxnLst>
              <a:rect l="T9" t="T10" r="T11" b="T12"/>
              <a:pathLst>
                <a:path w="24" h="7">
                  <a:moveTo>
                    <a:pt x="0" y="6"/>
                  </a:moveTo>
                  <a:lnTo>
                    <a:pt x="23" y="6"/>
                  </a:lnTo>
                  <a:lnTo>
                    <a:pt x="23" y="0"/>
                  </a:lnTo>
                </a:path>
              </a:pathLst>
            </a:custGeom>
            <a:noFill/>
            <a:ln w="3175">
              <a:solidFill>
                <a:srgbClr val="000000"/>
              </a:solidFill>
              <a:round/>
              <a:headEnd/>
              <a:tailEnd/>
            </a:ln>
          </p:spPr>
          <p:txBody>
            <a:bodyPr wrap="none" anchor="ctr">
              <a:spAutoFit/>
            </a:bodyPr>
            <a:lstStyle/>
            <a:p>
              <a:endParaRPr lang="zh-CN" altLang="en-US"/>
            </a:p>
          </p:txBody>
        </p:sp>
        <p:sp>
          <p:nvSpPr>
            <p:cNvPr id="188" name="Freeform 241"/>
            <p:cNvSpPr>
              <a:spLocks/>
            </p:cNvSpPr>
            <p:nvPr/>
          </p:nvSpPr>
          <p:spPr bwMode="auto">
            <a:xfrm>
              <a:off x="3151" y="2939"/>
              <a:ext cx="12" cy="1"/>
            </a:xfrm>
            <a:custGeom>
              <a:avLst/>
              <a:gdLst>
                <a:gd name="T0" fmla="*/ 0 w 12"/>
                <a:gd name="T1" fmla="*/ 0 h 1"/>
                <a:gd name="T2" fmla="*/ 11 w 12"/>
                <a:gd name="T3" fmla="*/ 0 h 1"/>
                <a:gd name="T4" fmla="*/ 0 60000 65536"/>
                <a:gd name="T5" fmla="*/ 0 60000 65536"/>
                <a:gd name="T6" fmla="*/ 0 w 12"/>
                <a:gd name="T7" fmla="*/ 0 h 1"/>
                <a:gd name="T8" fmla="*/ 12 w 12"/>
                <a:gd name="T9" fmla="*/ 1 h 1"/>
              </a:gdLst>
              <a:ahLst/>
              <a:cxnLst>
                <a:cxn ang="T4">
                  <a:pos x="T0" y="T1"/>
                </a:cxn>
                <a:cxn ang="T5">
                  <a:pos x="T2" y="T3"/>
                </a:cxn>
              </a:cxnLst>
              <a:rect l="T6" t="T7" r="T8" b="T9"/>
              <a:pathLst>
                <a:path w="12" h="1">
                  <a:moveTo>
                    <a:pt x="0" y="0"/>
                  </a:moveTo>
                  <a:lnTo>
                    <a:pt x="11" y="0"/>
                  </a:lnTo>
                </a:path>
              </a:pathLst>
            </a:custGeom>
            <a:noFill/>
            <a:ln w="3175">
              <a:solidFill>
                <a:srgbClr val="000000"/>
              </a:solidFill>
              <a:round/>
              <a:headEnd/>
              <a:tailEnd/>
            </a:ln>
          </p:spPr>
          <p:txBody>
            <a:bodyPr wrap="none" anchor="ctr">
              <a:spAutoFit/>
            </a:bodyPr>
            <a:lstStyle/>
            <a:p>
              <a:endParaRPr lang="zh-CN" altLang="en-US"/>
            </a:p>
          </p:txBody>
        </p:sp>
        <p:sp>
          <p:nvSpPr>
            <p:cNvPr id="189" name="Freeform 242"/>
            <p:cNvSpPr>
              <a:spLocks/>
            </p:cNvSpPr>
            <p:nvPr/>
          </p:nvSpPr>
          <p:spPr bwMode="auto">
            <a:xfrm>
              <a:off x="3134" y="2939"/>
              <a:ext cx="35" cy="13"/>
            </a:xfrm>
            <a:custGeom>
              <a:avLst/>
              <a:gdLst>
                <a:gd name="T0" fmla="*/ 0 w 35"/>
                <a:gd name="T1" fmla="*/ 0 h 13"/>
                <a:gd name="T2" fmla="*/ 11 w 35"/>
                <a:gd name="T3" fmla="*/ 12 h 13"/>
                <a:gd name="T4" fmla="*/ 34 w 35"/>
                <a:gd name="T5" fmla="*/ 12 h 13"/>
                <a:gd name="T6" fmla="*/ 0 60000 65536"/>
                <a:gd name="T7" fmla="*/ 0 60000 65536"/>
                <a:gd name="T8" fmla="*/ 0 60000 65536"/>
                <a:gd name="T9" fmla="*/ 0 w 35"/>
                <a:gd name="T10" fmla="*/ 0 h 13"/>
                <a:gd name="T11" fmla="*/ 35 w 35"/>
                <a:gd name="T12" fmla="*/ 13 h 13"/>
              </a:gdLst>
              <a:ahLst/>
              <a:cxnLst>
                <a:cxn ang="T6">
                  <a:pos x="T0" y="T1"/>
                </a:cxn>
                <a:cxn ang="T7">
                  <a:pos x="T2" y="T3"/>
                </a:cxn>
                <a:cxn ang="T8">
                  <a:pos x="T4" y="T5"/>
                </a:cxn>
              </a:cxnLst>
              <a:rect l="T9" t="T10" r="T11" b="T12"/>
              <a:pathLst>
                <a:path w="35" h="13">
                  <a:moveTo>
                    <a:pt x="0" y="0"/>
                  </a:moveTo>
                  <a:lnTo>
                    <a:pt x="11" y="12"/>
                  </a:lnTo>
                  <a:lnTo>
                    <a:pt x="34" y="12"/>
                  </a:lnTo>
                </a:path>
              </a:pathLst>
            </a:custGeom>
            <a:noFill/>
            <a:ln w="3175">
              <a:solidFill>
                <a:srgbClr val="000000"/>
              </a:solidFill>
              <a:round/>
              <a:headEnd/>
              <a:tailEnd/>
            </a:ln>
          </p:spPr>
          <p:txBody>
            <a:bodyPr wrap="none" anchor="ctr">
              <a:spAutoFit/>
            </a:bodyPr>
            <a:lstStyle/>
            <a:p>
              <a:endParaRPr lang="zh-CN" altLang="en-US"/>
            </a:p>
          </p:txBody>
        </p:sp>
        <p:sp>
          <p:nvSpPr>
            <p:cNvPr id="190" name="Freeform 243"/>
            <p:cNvSpPr>
              <a:spLocks/>
            </p:cNvSpPr>
            <p:nvPr/>
          </p:nvSpPr>
          <p:spPr bwMode="auto">
            <a:xfrm>
              <a:off x="3128" y="2979"/>
              <a:ext cx="18" cy="18"/>
            </a:xfrm>
            <a:custGeom>
              <a:avLst/>
              <a:gdLst>
                <a:gd name="T0" fmla="*/ 6 w 18"/>
                <a:gd name="T1" fmla="*/ 0 h 18"/>
                <a:gd name="T2" fmla="*/ 0 w 18"/>
                <a:gd name="T3" fmla="*/ 12 h 18"/>
                <a:gd name="T4" fmla="*/ 6 w 18"/>
                <a:gd name="T5" fmla="*/ 17 h 18"/>
                <a:gd name="T6" fmla="*/ 17 w 18"/>
                <a:gd name="T7" fmla="*/ 12 h 18"/>
                <a:gd name="T8" fmla="*/ 6 w 18"/>
                <a:gd name="T9" fmla="*/ 0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6" y="0"/>
                  </a:moveTo>
                  <a:lnTo>
                    <a:pt x="0" y="12"/>
                  </a:lnTo>
                  <a:lnTo>
                    <a:pt x="6" y="17"/>
                  </a:lnTo>
                  <a:lnTo>
                    <a:pt x="17" y="12"/>
                  </a:lnTo>
                  <a:lnTo>
                    <a:pt x="6" y="0"/>
                  </a:lnTo>
                  <a:close/>
                </a:path>
              </a:pathLst>
            </a:custGeom>
            <a:noFill/>
            <a:ln w="3175">
              <a:solidFill>
                <a:srgbClr val="000000"/>
              </a:solidFill>
              <a:round/>
              <a:headEnd/>
              <a:tailEnd/>
            </a:ln>
          </p:spPr>
          <p:txBody>
            <a:bodyPr wrap="none" anchor="ctr">
              <a:spAutoFit/>
            </a:bodyPr>
            <a:lstStyle/>
            <a:p>
              <a:endParaRPr lang="zh-CN" altLang="en-US"/>
            </a:p>
          </p:txBody>
        </p:sp>
        <p:sp>
          <p:nvSpPr>
            <p:cNvPr id="191" name="Freeform 244"/>
            <p:cNvSpPr>
              <a:spLocks/>
            </p:cNvSpPr>
            <p:nvPr/>
          </p:nvSpPr>
          <p:spPr bwMode="auto">
            <a:xfrm>
              <a:off x="3128" y="2979"/>
              <a:ext cx="7" cy="18"/>
            </a:xfrm>
            <a:custGeom>
              <a:avLst/>
              <a:gdLst>
                <a:gd name="T0" fmla="*/ 6 w 7"/>
                <a:gd name="T1" fmla="*/ 0 h 18"/>
                <a:gd name="T2" fmla="*/ 0 w 7"/>
                <a:gd name="T3" fmla="*/ 17 h 18"/>
                <a:gd name="T4" fmla="*/ 0 60000 65536"/>
                <a:gd name="T5" fmla="*/ 0 60000 65536"/>
                <a:gd name="T6" fmla="*/ 0 w 7"/>
                <a:gd name="T7" fmla="*/ 0 h 18"/>
                <a:gd name="T8" fmla="*/ 7 w 7"/>
                <a:gd name="T9" fmla="*/ 18 h 18"/>
              </a:gdLst>
              <a:ahLst/>
              <a:cxnLst>
                <a:cxn ang="T4">
                  <a:pos x="T0" y="T1"/>
                </a:cxn>
                <a:cxn ang="T5">
                  <a:pos x="T2" y="T3"/>
                </a:cxn>
              </a:cxnLst>
              <a:rect l="T6" t="T7" r="T8" b="T9"/>
              <a:pathLst>
                <a:path w="7" h="18">
                  <a:moveTo>
                    <a:pt x="6" y="0"/>
                  </a:moveTo>
                  <a:lnTo>
                    <a:pt x="0" y="17"/>
                  </a:lnTo>
                </a:path>
              </a:pathLst>
            </a:custGeom>
            <a:noFill/>
            <a:ln w="3175">
              <a:solidFill>
                <a:srgbClr val="000000"/>
              </a:solidFill>
              <a:round/>
              <a:headEnd/>
              <a:tailEnd/>
            </a:ln>
          </p:spPr>
          <p:txBody>
            <a:bodyPr wrap="none" anchor="ctr">
              <a:spAutoFit/>
            </a:bodyPr>
            <a:lstStyle/>
            <a:p>
              <a:endParaRPr lang="zh-CN" altLang="en-US"/>
            </a:p>
          </p:txBody>
        </p:sp>
        <p:sp>
          <p:nvSpPr>
            <p:cNvPr id="192" name="Freeform 245"/>
            <p:cNvSpPr>
              <a:spLocks/>
            </p:cNvSpPr>
            <p:nvPr/>
          </p:nvSpPr>
          <p:spPr bwMode="auto">
            <a:xfrm>
              <a:off x="3134" y="2979"/>
              <a:ext cx="18" cy="18"/>
            </a:xfrm>
            <a:custGeom>
              <a:avLst/>
              <a:gdLst>
                <a:gd name="T0" fmla="*/ 0 w 18"/>
                <a:gd name="T1" fmla="*/ 0 h 18"/>
                <a:gd name="T2" fmla="*/ 17 w 18"/>
                <a:gd name="T3" fmla="*/ 17 h 18"/>
                <a:gd name="T4" fmla="*/ 0 60000 65536"/>
                <a:gd name="T5" fmla="*/ 0 60000 65536"/>
                <a:gd name="T6" fmla="*/ 0 w 18"/>
                <a:gd name="T7" fmla="*/ 0 h 18"/>
                <a:gd name="T8" fmla="*/ 18 w 18"/>
                <a:gd name="T9" fmla="*/ 18 h 18"/>
              </a:gdLst>
              <a:ahLst/>
              <a:cxnLst>
                <a:cxn ang="T4">
                  <a:pos x="T0" y="T1"/>
                </a:cxn>
                <a:cxn ang="T5">
                  <a:pos x="T2" y="T3"/>
                </a:cxn>
              </a:cxnLst>
              <a:rect l="T6" t="T7" r="T8" b="T9"/>
              <a:pathLst>
                <a:path w="18" h="18">
                  <a:moveTo>
                    <a:pt x="0" y="0"/>
                  </a:moveTo>
                  <a:lnTo>
                    <a:pt x="17" y="17"/>
                  </a:lnTo>
                </a:path>
              </a:pathLst>
            </a:custGeom>
            <a:noFill/>
            <a:ln w="3175">
              <a:solidFill>
                <a:srgbClr val="000000"/>
              </a:solidFill>
              <a:round/>
              <a:headEnd/>
              <a:tailEnd/>
            </a:ln>
          </p:spPr>
          <p:txBody>
            <a:bodyPr wrap="none" anchor="ctr">
              <a:spAutoFit/>
            </a:bodyPr>
            <a:lstStyle/>
            <a:p>
              <a:endParaRPr lang="zh-CN" altLang="en-US"/>
            </a:p>
          </p:txBody>
        </p:sp>
        <p:sp>
          <p:nvSpPr>
            <p:cNvPr id="193" name="Freeform 246"/>
            <p:cNvSpPr>
              <a:spLocks/>
            </p:cNvSpPr>
            <p:nvPr/>
          </p:nvSpPr>
          <p:spPr bwMode="auto">
            <a:xfrm>
              <a:off x="3128" y="2991"/>
              <a:ext cx="18" cy="18"/>
            </a:xfrm>
            <a:custGeom>
              <a:avLst/>
              <a:gdLst>
                <a:gd name="T0" fmla="*/ 0 w 18"/>
                <a:gd name="T1" fmla="*/ 0 h 18"/>
                <a:gd name="T2" fmla="*/ 17 w 18"/>
                <a:gd name="T3" fmla="*/ 17 h 18"/>
                <a:gd name="T4" fmla="*/ 0 60000 65536"/>
                <a:gd name="T5" fmla="*/ 0 60000 65536"/>
                <a:gd name="T6" fmla="*/ 0 w 18"/>
                <a:gd name="T7" fmla="*/ 0 h 18"/>
                <a:gd name="T8" fmla="*/ 18 w 18"/>
                <a:gd name="T9" fmla="*/ 18 h 18"/>
              </a:gdLst>
              <a:ahLst/>
              <a:cxnLst>
                <a:cxn ang="T4">
                  <a:pos x="T0" y="T1"/>
                </a:cxn>
                <a:cxn ang="T5">
                  <a:pos x="T2" y="T3"/>
                </a:cxn>
              </a:cxnLst>
              <a:rect l="T6" t="T7" r="T8" b="T9"/>
              <a:pathLst>
                <a:path w="18" h="18">
                  <a:moveTo>
                    <a:pt x="0" y="0"/>
                  </a:moveTo>
                  <a:lnTo>
                    <a:pt x="17" y="17"/>
                  </a:lnTo>
                </a:path>
              </a:pathLst>
            </a:custGeom>
            <a:noFill/>
            <a:ln w="3175">
              <a:solidFill>
                <a:srgbClr val="000000"/>
              </a:solidFill>
              <a:round/>
              <a:headEnd/>
              <a:tailEnd/>
            </a:ln>
          </p:spPr>
          <p:txBody>
            <a:bodyPr wrap="none" anchor="ctr">
              <a:spAutoFit/>
            </a:bodyPr>
            <a:lstStyle/>
            <a:p>
              <a:endParaRPr lang="zh-CN" altLang="en-US"/>
            </a:p>
          </p:txBody>
        </p:sp>
        <p:sp>
          <p:nvSpPr>
            <p:cNvPr id="194" name="Freeform 247"/>
            <p:cNvSpPr>
              <a:spLocks/>
            </p:cNvSpPr>
            <p:nvPr/>
          </p:nvSpPr>
          <p:spPr bwMode="auto">
            <a:xfrm>
              <a:off x="3128" y="3008"/>
              <a:ext cx="18" cy="12"/>
            </a:xfrm>
            <a:custGeom>
              <a:avLst/>
              <a:gdLst>
                <a:gd name="T0" fmla="*/ 0 w 18"/>
                <a:gd name="T1" fmla="*/ 0 h 12"/>
                <a:gd name="T2" fmla="*/ 17 w 18"/>
                <a:gd name="T3" fmla="*/ 11 h 12"/>
                <a:gd name="T4" fmla="*/ 0 60000 65536"/>
                <a:gd name="T5" fmla="*/ 0 60000 65536"/>
                <a:gd name="T6" fmla="*/ 0 w 18"/>
                <a:gd name="T7" fmla="*/ 0 h 12"/>
                <a:gd name="T8" fmla="*/ 18 w 18"/>
                <a:gd name="T9" fmla="*/ 12 h 12"/>
              </a:gdLst>
              <a:ahLst/>
              <a:cxnLst>
                <a:cxn ang="T4">
                  <a:pos x="T0" y="T1"/>
                </a:cxn>
                <a:cxn ang="T5">
                  <a:pos x="T2" y="T3"/>
                </a:cxn>
              </a:cxnLst>
              <a:rect l="T6" t="T7" r="T8" b="T9"/>
              <a:pathLst>
                <a:path w="18" h="12">
                  <a:moveTo>
                    <a:pt x="0" y="0"/>
                  </a:moveTo>
                  <a:lnTo>
                    <a:pt x="17" y="11"/>
                  </a:lnTo>
                </a:path>
              </a:pathLst>
            </a:custGeom>
            <a:noFill/>
            <a:ln w="3175">
              <a:solidFill>
                <a:srgbClr val="000000"/>
              </a:solidFill>
              <a:round/>
              <a:headEnd/>
              <a:tailEnd/>
            </a:ln>
          </p:spPr>
          <p:txBody>
            <a:bodyPr wrap="none" anchor="ctr">
              <a:spAutoFit/>
            </a:bodyPr>
            <a:lstStyle/>
            <a:p>
              <a:endParaRPr lang="zh-CN" altLang="en-US"/>
            </a:p>
          </p:txBody>
        </p:sp>
        <p:sp>
          <p:nvSpPr>
            <p:cNvPr id="195" name="Freeform 248"/>
            <p:cNvSpPr>
              <a:spLocks/>
            </p:cNvSpPr>
            <p:nvPr/>
          </p:nvSpPr>
          <p:spPr bwMode="auto">
            <a:xfrm>
              <a:off x="3128" y="3013"/>
              <a:ext cx="13" cy="19"/>
            </a:xfrm>
            <a:custGeom>
              <a:avLst/>
              <a:gdLst>
                <a:gd name="T0" fmla="*/ 0 w 13"/>
                <a:gd name="T1" fmla="*/ 0 h 19"/>
                <a:gd name="T2" fmla="*/ 12 w 13"/>
                <a:gd name="T3" fmla="*/ 18 h 19"/>
                <a:gd name="T4" fmla="*/ 0 60000 65536"/>
                <a:gd name="T5" fmla="*/ 0 60000 65536"/>
                <a:gd name="T6" fmla="*/ 0 w 13"/>
                <a:gd name="T7" fmla="*/ 0 h 19"/>
                <a:gd name="T8" fmla="*/ 13 w 13"/>
                <a:gd name="T9" fmla="*/ 19 h 19"/>
              </a:gdLst>
              <a:ahLst/>
              <a:cxnLst>
                <a:cxn ang="T4">
                  <a:pos x="T0" y="T1"/>
                </a:cxn>
                <a:cxn ang="T5">
                  <a:pos x="T2" y="T3"/>
                </a:cxn>
              </a:cxnLst>
              <a:rect l="T6" t="T7" r="T8" b="T9"/>
              <a:pathLst>
                <a:path w="13" h="19">
                  <a:moveTo>
                    <a:pt x="0" y="0"/>
                  </a:moveTo>
                  <a:lnTo>
                    <a:pt x="12" y="18"/>
                  </a:lnTo>
                </a:path>
              </a:pathLst>
            </a:custGeom>
            <a:noFill/>
            <a:ln w="3175">
              <a:solidFill>
                <a:srgbClr val="000000"/>
              </a:solidFill>
              <a:round/>
              <a:headEnd/>
              <a:tailEnd/>
            </a:ln>
          </p:spPr>
          <p:txBody>
            <a:bodyPr wrap="none" anchor="ctr">
              <a:spAutoFit/>
            </a:bodyPr>
            <a:lstStyle/>
            <a:p>
              <a:endParaRPr lang="zh-CN" altLang="en-US"/>
            </a:p>
          </p:txBody>
        </p:sp>
        <p:sp>
          <p:nvSpPr>
            <p:cNvPr id="196" name="Freeform 249"/>
            <p:cNvSpPr>
              <a:spLocks/>
            </p:cNvSpPr>
            <p:nvPr/>
          </p:nvSpPr>
          <p:spPr bwMode="auto">
            <a:xfrm>
              <a:off x="3123" y="3025"/>
              <a:ext cx="18" cy="24"/>
            </a:xfrm>
            <a:custGeom>
              <a:avLst/>
              <a:gdLst>
                <a:gd name="T0" fmla="*/ 0 w 18"/>
                <a:gd name="T1" fmla="*/ 0 h 24"/>
                <a:gd name="T2" fmla="*/ 17 w 18"/>
                <a:gd name="T3" fmla="*/ 23 h 24"/>
                <a:gd name="T4" fmla="*/ 0 60000 65536"/>
                <a:gd name="T5" fmla="*/ 0 60000 65536"/>
                <a:gd name="T6" fmla="*/ 0 w 18"/>
                <a:gd name="T7" fmla="*/ 0 h 24"/>
                <a:gd name="T8" fmla="*/ 18 w 18"/>
                <a:gd name="T9" fmla="*/ 24 h 24"/>
              </a:gdLst>
              <a:ahLst/>
              <a:cxnLst>
                <a:cxn ang="T4">
                  <a:pos x="T0" y="T1"/>
                </a:cxn>
                <a:cxn ang="T5">
                  <a:pos x="T2" y="T3"/>
                </a:cxn>
              </a:cxnLst>
              <a:rect l="T6" t="T7" r="T8" b="T9"/>
              <a:pathLst>
                <a:path w="18" h="24">
                  <a:moveTo>
                    <a:pt x="0" y="0"/>
                  </a:moveTo>
                  <a:lnTo>
                    <a:pt x="17" y="23"/>
                  </a:lnTo>
                </a:path>
              </a:pathLst>
            </a:custGeom>
            <a:noFill/>
            <a:ln w="3175">
              <a:solidFill>
                <a:srgbClr val="000000"/>
              </a:solidFill>
              <a:round/>
              <a:headEnd/>
              <a:tailEnd/>
            </a:ln>
          </p:spPr>
          <p:txBody>
            <a:bodyPr wrap="none" anchor="ctr">
              <a:spAutoFit/>
            </a:bodyPr>
            <a:lstStyle/>
            <a:p>
              <a:endParaRPr lang="zh-CN" altLang="en-US"/>
            </a:p>
          </p:txBody>
        </p:sp>
        <p:sp>
          <p:nvSpPr>
            <p:cNvPr id="197" name="Freeform 250"/>
            <p:cNvSpPr>
              <a:spLocks/>
            </p:cNvSpPr>
            <p:nvPr/>
          </p:nvSpPr>
          <p:spPr bwMode="auto">
            <a:xfrm>
              <a:off x="3128" y="3048"/>
              <a:ext cx="13" cy="12"/>
            </a:xfrm>
            <a:custGeom>
              <a:avLst/>
              <a:gdLst>
                <a:gd name="T0" fmla="*/ 0 w 13"/>
                <a:gd name="T1" fmla="*/ 0 h 12"/>
                <a:gd name="T2" fmla="*/ 12 w 13"/>
                <a:gd name="T3" fmla="*/ 11 h 12"/>
                <a:gd name="T4" fmla="*/ 0 60000 65536"/>
                <a:gd name="T5" fmla="*/ 0 60000 65536"/>
                <a:gd name="T6" fmla="*/ 0 w 13"/>
                <a:gd name="T7" fmla="*/ 0 h 12"/>
                <a:gd name="T8" fmla="*/ 13 w 13"/>
                <a:gd name="T9" fmla="*/ 12 h 12"/>
              </a:gdLst>
              <a:ahLst/>
              <a:cxnLst>
                <a:cxn ang="T4">
                  <a:pos x="T0" y="T1"/>
                </a:cxn>
                <a:cxn ang="T5">
                  <a:pos x="T2" y="T3"/>
                </a:cxn>
              </a:cxnLst>
              <a:rect l="T6" t="T7" r="T8" b="T9"/>
              <a:pathLst>
                <a:path w="13" h="12">
                  <a:moveTo>
                    <a:pt x="0" y="0"/>
                  </a:moveTo>
                  <a:lnTo>
                    <a:pt x="12" y="11"/>
                  </a:lnTo>
                </a:path>
              </a:pathLst>
            </a:custGeom>
            <a:noFill/>
            <a:ln w="3175">
              <a:solidFill>
                <a:srgbClr val="000000"/>
              </a:solidFill>
              <a:round/>
              <a:headEnd/>
              <a:tailEnd/>
            </a:ln>
          </p:spPr>
          <p:txBody>
            <a:bodyPr wrap="none" anchor="ctr">
              <a:spAutoFit/>
            </a:bodyPr>
            <a:lstStyle/>
            <a:p>
              <a:endParaRPr lang="zh-CN" altLang="en-US"/>
            </a:p>
          </p:txBody>
        </p:sp>
        <p:sp>
          <p:nvSpPr>
            <p:cNvPr id="198" name="Freeform 251"/>
            <p:cNvSpPr>
              <a:spLocks/>
            </p:cNvSpPr>
            <p:nvPr/>
          </p:nvSpPr>
          <p:spPr bwMode="auto">
            <a:xfrm>
              <a:off x="3128" y="3065"/>
              <a:ext cx="13" cy="6"/>
            </a:xfrm>
            <a:custGeom>
              <a:avLst/>
              <a:gdLst>
                <a:gd name="T0" fmla="*/ 0 w 13"/>
                <a:gd name="T1" fmla="*/ 0 h 6"/>
                <a:gd name="T2" fmla="*/ 12 w 13"/>
                <a:gd name="T3" fmla="*/ 5 h 6"/>
                <a:gd name="T4" fmla="*/ 0 60000 65536"/>
                <a:gd name="T5" fmla="*/ 0 60000 65536"/>
                <a:gd name="T6" fmla="*/ 0 w 13"/>
                <a:gd name="T7" fmla="*/ 0 h 6"/>
                <a:gd name="T8" fmla="*/ 13 w 13"/>
                <a:gd name="T9" fmla="*/ 6 h 6"/>
              </a:gdLst>
              <a:ahLst/>
              <a:cxnLst>
                <a:cxn ang="T4">
                  <a:pos x="T0" y="T1"/>
                </a:cxn>
                <a:cxn ang="T5">
                  <a:pos x="T2" y="T3"/>
                </a:cxn>
              </a:cxnLst>
              <a:rect l="T6" t="T7" r="T8" b="T9"/>
              <a:pathLst>
                <a:path w="13" h="6">
                  <a:moveTo>
                    <a:pt x="0" y="0"/>
                  </a:moveTo>
                  <a:lnTo>
                    <a:pt x="12" y="5"/>
                  </a:lnTo>
                </a:path>
              </a:pathLst>
            </a:custGeom>
            <a:noFill/>
            <a:ln w="3175">
              <a:solidFill>
                <a:srgbClr val="000000"/>
              </a:solidFill>
              <a:round/>
              <a:headEnd/>
              <a:tailEnd/>
            </a:ln>
          </p:spPr>
          <p:txBody>
            <a:bodyPr wrap="none" anchor="ctr">
              <a:spAutoFit/>
            </a:bodyPr>
            <a:lstStyle/>
            <a:p>
              <a:endParaRPr lang="zh-CN" altLang="en-US"/>
            </a:p>
          </p:txBody>
        </p:sp>
        <p:sp>
          <p:nvSpPr>
            <p:cNvPr id="199" name="Freeform 252"/>
            <p:cNvSpPr>
              <a:spLocks/>
            </p:cNvSpPr>
            <p:nvPr/>
          </p:nvSpPr>
          <p:spPr bwMode="auto">
            <a:xfrm>
              <a:off x="3174" y="3162"/>
              <a:ext cx="12" cy="24"/>
            </a:xfrm>
            <a:custGeom>
              <a:avLst/>
              <a:gdLst>
                <a:gd name="T0" fmla="*/ 11 w 12"/>
                <a:gd name="T1" fmla="*/ 23 h 24"/>
                <a:gd name="T2" fmla="*/ 0 w 12"/>
                <a:gd name="T3" fmla="*/ 0 h 24"/>
                <a:gd name="T4" fmla="*/ 0 60000 65536"/>
                <a:gd name="T5" fmla="*/ 0 60000 65536"/>
                <a:gd name="T6" fmla="*/ 0 w 12"/>
                <a:gd name="T7" fmla="*/ 0 h 24"/>
                <a:gd name="T8" fmla="*/ 12 w 12"/>
                <a:gd name="T9" fmla="*/ 24 h 24"/>
              </a:gdLst>
              <a:ahLst/>
              <a:cxnLst>
                <a:cxn ang="T4">
                  <a:pos x="T0" y="T1"/>
                </a:cxn>
                <a:cxn ang="T5">
                  <a:pos x="T2" y="T3"/>
                </a:cxn>
              </a:cxnLst>
              <a:rect l="T6" t="T7" r="T8" b="T9"/>
              <a:pathLst>
                <a:path w="12" h="24">
                  <a:moveTo>
                    <a:pt x="11" y="23"/>
                  </a:moveTo>
                  <a:lnTo>
                    <a:pt x="0" y="0"/>
                  </a:lnTo>
                </a:path>
              </a:pathLst>
            </a:custGeom>
            <a:noFill/>
            <a:ln w="3175">
              <a:solidFill>
                <a:srgbClr val="000000"/>
              </a:solidFill>
              <a:round/>
              <a:headEnd/>
              <a:tailEnd/>
            </a:ln>
          </p:spPr>
          <p:txBody>
            <a:bodyPr wrap="none" anchor="ctr">
              <a:spAutoFit/>
            </a:bodyPr>
            <a:lstStyle/>
            <a:p>
              <a:endParaRPr lang="zh-CN" altLang="en-US"/>
            </a:p>
          </p:txBody>
        </p:sp>
        <p:sp>
          <p:nvSpPr>
            <p:cNvPr id="200" name="Freeform 253"/>
            <p:cNvSpPr>
              <a:spLocks/>
            </p:cNvSpPr>
            <p:nvPr/>
          </p:nvSpPr>
          <p:spPr bwMode="auto">
            <a:xfrm>
              <a:off x="3123" y="3173"/>
              <a:ext cx="29" cy="13"/>
            </a:xfrm>
            <a:custGeom>
              <a:avLst/>
              <a:gdLst>
                <a:gd name="T0" fmla="*/ 0 w 29"/>
                <a:gd name="T1" fmla="*/ 12 h 13"/>
                <a:gd name="T2" fmla="*/ 28 w 29"/>
                <a:gd name="T3" fmla="*/ 0 h 13"/>
                <a:gd name="T4" fmla="*/ 0 60000 65536"/>
                <a:gd name="T5" fmla="*/ 0 60000 65536"/>
                <a:gd name="T6" fmla="*/ 0 w 29"/>
                <a:gd name="T7" fmla="*/ 0 h 13"/>
                <a:gd name="T8" fmla="*/ 29 w 29"/>
                <a:gd name="T9" fmla="*/ 13 h 13"/>
              </a:gdLst>
              <a:ahLst/>
              <a:cxnLst>
                <a:cxn ang="T4">
                  <a:pos x="T0" y="T1"/>
                </a:cxn>
                <a:cxn ang="T5">
                  <a:pos x="T2" y="T3"/>
                </a:cxn>
              </a:cxnLst>
              <a:rect l="T6" t="T7" r="T8" b="T9"/>
              <a:pathLst>
                <a:path w="29" h="13">
                  <a:moveTo>
                    <a:pt x="0" y="12"/>
                  </a:moveTo>
                  <a:lnTo>
                    <a:pt x="28" y="0"/>
                  </a:lnTo>
                </a:path>
              </a:pathLst>
            </a:custGeom>
            <a:noFill/>
            <a:ln w="3175">
              <a:solidFill>
                <a:srgbClr val="000000"/>
              </a:solidFill>
              <a:round/>
              <a:headEnd/>
              <a:tailEnd/>
            </a:ln>
          </p:spPr>
          <p:txBody>
            <a:bodyPr wrap="none" anchor="ctr">
              <a:spAutoFit/>
            </a:bodyPr>
            <a:lstStyle/>
            <a:p>
              <a:endParaRPr lang="zh-CN" altLang="en-US"/>
            </a:p>
          </p:txBody>
        </p:sp>
        <p:sp>
          <p:nvSpPr>
            <p:cNvPr id="201" name="Freeform 254"/>
            <p:cNvSpPr>
              <a:spLocks/>
            </p:cNvSpPr>
            <p:nvPr/>
          </p:nvSpPr>
          <p:spPr bwMode="auto">
            <a:xfrm>
              <a:off x="3123" y="3185"/>
              <a:ext cx="29" cy="6"/>
            </a:xfrm>
            <a:custGeom>
              <a:avLst/>
              <a:gdLst>
                <a:gd name="T0" fmla="*/ 0 w 29"/>
                <a:gd name="T1" fmla="*/ 5 h 6"/>
                <a:gd name="T2" fmla="*/ 28 w 29"/>
                <a:gd name="T3" fmla="*/ 0 h 6"/>
                <a:gd name="T4" fmla="*/ 0 60000 65536"/>
                <a:gd name="T5" fmla="*/ 0 60000 65536"/>
                <a:gd name="T6" fmla="*/ 0 w 29"/>
                <a:gd name="T7" fmla="*/ 0 h 6"/>
                <a:gd name="T8" fmla="*/ 29 w 29"/>
                <a:gd name="T9" fmla="*/ 6 h 6"/>
              </a:gdLst>
              <a:ahLst/>
              <a:cxnLst>
                <a:cxn ang="T4">
                  <a:pos x="T0" y="T1"/>
                </a:cxn>
                <a:cxn ang="T5">
                  <a:pos x="T2" y="T3"/>
                </a:cxn>
              </a:cxnLst>
              <a:rect l="T6" t="T7" r="T8" b="T9"/>
              <a:pathLst>
                <a:path w="29" h="6">
                  <a:moveTo>
                    <a:pt x="0" y="5"/>
                  </a:moveTo>
                  <a:lnTo>
                    <a:pt x="28" y="0"/>
                  </a:lnTo>
                </a:path>
              </a:pathLst>
            </a:custGeom>
            <a:noFill/>
            <a:ln w="3175">
              <a:solidFill>
                <a:srgbClr val="000000"/>
              </a:solidFill>
              <a:round/>
              <a:headEnd/>
              <a:tailEnd/>
            </a:ln>
          </p:spPr>
          <p:txBody>
            <a:bodyPr wrap="none" anchor="ctr">
              <a:spAutoFit/>
            </a:bodyPr>
            <a:lstStyle/>
            <a:p>
              <a:endParaRPr lang="zh-CN" altLang="en-US"/>
            </a:p>
          </p:txBody>
        </p:sp>
        <p:sp>
          <p:nvSpPr>
            <p:cNvPr id="202" name="Freeform 255"/>
            <p:cNvSpPr>
              <a:spLocks/>
            </p:cNvSpPr>
            <p:nvPr/>
          </p:nvSpPr>
          <p:spPr bwMode="auto">
            <a:xfrm>
              <a:off x="3123" y="3190"/>
              <a:ext cx="29" cy="18"/>
            </a:xfrm>
            <a:custGeom>
              <a:avLst/>
              <a:gdLst>
                <a:gd name="T0" fmla="*/ 0 w 29"/>
                <a:gd name="T1" fmla="*/ 0 h 18"/>
                <a:gd name="T2" fmla="*/ 28 w 29"/>
                <a:gd name="T3" fmla="*/ 6 h 18"/>
                <a:gd name="T4" fmla="*/ 5 w 29"/>
                <a:gd name="T5" fmla="*/ 17 h 18"/>
                <a:gd name="T6" fmla="*/ 0 60000 65536"/>
                <a:gd name="T7" fmla="*/ 0 60000 65536"/>
                <a:gd name="T8" fmla="*/ 0 60000 65536"/>
                <a:gd name="T9" fmla="*/ 0 w 29"/>
                <a:gd name="T10" fmla="*/ 0 h 18"/>
                <a:gd name="T11" fmla="*/ 29 w 29"/>
                <a:gd name="T12" fmla="*/ 18 h 18"/>
              </a:gdLst>
              <a:ahLst/>
              <a:cxnLst>
                <a:cxn ang="T6">
                  <a:pos x="T0" y="T1"/>
                </a:cxn>
                <a:cxn ang="T7">
                  <a:pos x="T2" y="T3"/>
                </a:cxn>
                <a:cxn ang="T8">
                  <a:pos x="T4" y="T5"/>
                </a:cxn>
              </a:cxnLst>
              <a:rect l="T9" t="T10" r="T11" b="T12"/>
              <a:pathLst>
                <a:path w="29" h="18">
                  <a:moveTo>
                    <a:pt x="0" y="0"/>
                  </a:moveTo>
                  <a:lnTo>
                    <a:pt x="28" y="6"/>
                  </a:lnTo>
                  <a:lnTo>
                    <a:pt x="5" y="17"/>
                  </a:lnTo>
                </a:path>
              </a:pathLst>
            </a:custGeom>
            <a:noFill/>
            <a:ln w="3175">
              <a:solidFill>
                <a:srgbClr val="000000"/>
              </a:solidFill>
              <a:round/>
              <a:headEnd/>
              <a:tailEnd/>
            </a:ln>
          </p:spPr>
          <p:txBody>
            <a:bodyPr wrap="none" anchor="ctr">
              <a:spAutoFit/>
            </a:bodyPr>
            <a:lstStyle/>
            <a:p>
              <a:endParaRPr lang="zh-CN" altLang="en-US"/>
            </a:p>
          </p:txBody>
        </p:sp>
        <p:sp>
          <p:nvSpPr>
            <p:cNvPr id="203" name="Freeform 256"/>
            <p:cNvSpPr>
              <a:spLocks/>
            </p:cNvSpPr>
            <p:nvPr/>
          </p:nvSpPr>
          <p:spPr bwMode="auto">
            <a:xfrm>
              <a:off x="3715" y="3053"/>
              <a:ext cx="6" cy="18"/>
            </a:xfrm>
            <a:custGeom>
              <a:avLst/>
              <a:gdLst>
                <a:gd name="T0" fmla="*/ 0 w 6"/>
                <a:gd name="T1" fmla="*/ 0 h 18"/>
                <a:gd name="T2" fmla="*/ 5 w 6"/>
                <a:gd name="T3" fmla="*/ 17 h 18"/>
                <a:gd name="T4" fmla="*/ 5 w 6"/>
                <a:gd name="T5" fmla="*/ 0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5" y="17"/>
                  </a:lnTo>
                  <a:lnTo>
                    <a:pt x="5" y="0"/>
                  </a:lnTo>
                </a:path>
              </a:pathLst>
            </a:custGeom>
            <a:noFill/>
            <a:ln w="3175">
              <a:solidFill>
                <a:srgbClr val="000000"/>
              </a:solidFill>
              <a:round/>
              <a:headEnd/>
              <a:tailEnd/>
            </a:ln>
          </p:spPr>
          <p:txBody>
            <a:bodyPr wrap="none" anchor="ctr">
              <a:spAutoFit/>
            </a:bodyPr>
            <a:lstStyle/>
            <a:p>
              <a:endParaRPr lang="zh-CN" altLang="en-US"/>
            </a:p>
          </p:txBody>
        </p:sp>
        <p:sp>
          <p:nvSpPr>
            <p:cNvPr id="204" name="Freeform 257"/>
            <p:cNvSpPr>
              <a:spLocks/>
            </p:cNvSpPr>
            <p:nvPr/>
          </p:nvSpPr>
          <p:spPr bwMode="auto">
            <a:xfrm>
              <a:off x="3720" y="3053"/>
              <a:ext cx="29" cy="1"/>
            </a:xfrm>
            <a:custGeom>
              <a:avLst/>
              <a:gdLst>
                <a:gd name="T0" fmla="*/ 0 w 29"/>
                <a:gd name="T1" fmla="*/ 0 h 1"/>
                <a:gd name="T2" fmla="*/ 28 w 29"/>
                <a:gd name="T3" fmla="*/ 0 h 1"/>
                <a:gd name="T4" fmla="*/ 0 60000 65536"/>
                <a:gd name="T5" fmla="*/ 0 60000 65536"/>
                <a:gd name="T6" fmla="*/ 0 w 29"/>
                <a:gd name="T7" fmla="*/ 0 h 1"/>
                <a:gd name="T8" fmla="*/ 29 w 29"/>
                <a:gd name="T9" fmla="*/ 1 h 1"/>
              </a:gdLst>
              <a:ahLst/>
              <a:cxnLst>
                <a:cxn ang="T4">
                  <a:pos x="T0" y="T1"/>
                </a:cxn>
                <a:cxn ang="T5">
                  <a:pos x="T2" y="T3"/>
                </a:cxn>
              </a:cxnLst>
              <a:rect l="T6" t="T7" r="T8" b="T9"/>
              <a:pathLst>
                <a:path w="29" h="1">
                  <a:moveTo>
                    <a:pt x="0" y="0"/>
                  </a:moveTo>
                  <a:lnTo>
                    <a:pt x="28" y="0"/>
                  </a:lnTo>
                </a:path>
              </a:pathLst>
            </a:custGeom>
            <a:noFill/>
            <a:ln w="3175">
              <a:solidFill>
                <a:srgbClr val="000000"/>
              </a:solidFill>
              <a:round/>
              <a:headEnd/>
              <a:tailEnd/>
            </a:ln>
          </p:spPr>
          <p:txBody>
            <a:bodyPr wrap="none" anchor="ctr">
              <a:spAutoFit/>
            </a:bodyPr>
            <a:lstStyle/>
            <a:p>
              <a:endParaRPr lang="zh-CN" altLang="en-US"/>
            </a:p>
          </p:txBody>
        </p:sp>
        <p:sp>
          <p:nvSpPr>
            <p:cNvPr id="205" name="Freeform 258"/>
            <p:cNvSpPr>
              <a:spLocks/>
            </p:cNvSpPr>
            <p:nvPr/>
          </p:nvSpPr>
          <p:spPr bwMode="auto">
            <a:xfrm>
              <a:off x="3709" y="3048"/>
              <a:ext cx="7" cy="6"/>
            </a:xfrm>
            <a:custGeom>
              <a:avLst/>
              <a:gdLst>
                <a:gd name="T0" fmla="*/ 0 w 7"/>
                <a:gd name="T1" fmla="*/ 0 h 6"/>
                <a:gd name="T2" fmla="*/ 6 w 7"/>
                <a:gd name="T3" fmla="*/ 5 h 6"/>
                <a:gd name="T4" fmla="*/ 0 60000 65536"/>
                <a:gd name="T5" fmla="*/ 0 60000 65536"/>
                <a:gd name="T6" fmla="*/ 0 w 7"/>
                <a:gd name="T7" fmla="*/ 0 h 6"/>
                <a:gd name="T8" fmla="*/ 7 w 7"/>
                <a:gd name="T9" fmla="*/ 6 h 6"/>
              </a:gdLst>
              <a:ahLst/>
              <a:cxnLst>
                <a:cxn ang="T4">
                  <a:pos x="T0" y="T1"/>
                </a:cxn>
                <a:cxn ang="T5">
                  <a:pos x="T2" y="T3"/>
                </a:cxn>
              </a:cxnLst>
              <a:rect l="T6" t="T7" r="T8" b="T9"/>
              <a:pathLst>
                <a:path w="7" h="6">
                  <a:moveTo>
                    <a:pt x="0" y="0"/>
                  </a:moveTo>
                  <a:lnTo>
                    <a:pt x="6" y="5"/>
                  </a:lnTo>
                </a:path>
              </a:pathLst>
            </a:custGeom>
            <a:noFill/>
            <a:ln w="3175">
              <a:solidFill>
                <a:srgbClr val="000000"/>
              </a:solidFill>
              <a:round/>
              <a:headEnd/>
              <a:tailEnd/>
            </a:ln>
          </p:spPr>
          <p:txBody>
            <a:bodyPr wrap="none" anchor="ctr">
              <a:spAutoFit/>
            </a:bodyPr>
            <a:lstStyle/>
            <a:p>
              <a:endParaRPr lang="zh-CN" altLang="en-US"/>
            </a:p>
          </p:txBody>
        </p:sp>
        <p:sp>
          <p:nvSpPr>
            <p:cNvPr id="206" name="Freeform 259"/>
            <p:cNvSpPr>
              <a:spLocks/>
            </p:cNvSpPr>
            <p:nvPr/>
          </p:nvSpPr>
          <p:spPr bwMode="auto">
            <a:xfrm>
              <a:off x="3326" y="3230"/>
              <a:ext cx="63" cy="53"/>
            </a:xfrm>
            <a:custGeom>
              <a:avLst/>
              <a:gdLst>
                <a:gd name="T0" fmla="*/ 0 w 63"/>
                <a:gd name="T1" fmla="*/ 23 h 53"/>
                <a:gd name="T2" fmla="*/ 50 w 63"/>
                <a:gd name="T3" fmla="*/ 52 h 53"/>
                <a:gd name="T4" fmla="*/ 62 w 63"/>
                <a:gd name="T5" fmla="*/ 29 h 53"/>
                <a:gd name="T6" fmla="*/ 0 w 63"/>
                <a:gd name="T7" fmla="*/ 0 h 53"/>
                <a:gd name="T8" fmla="*/ 0 w 63"/>
                <a:gd name="T9" fmla="*/ 23 h 53"/>
                <a:gd name="T10" fmla="*/ 0 w 63"/>
                <a:gd name="T11" fmla="*/ 23 h 53"/>
                <a:gd name="T12" fmla="*/ 0 60000 65536"/>
                <a:gd name="T13" fmla="*/ 0 60000 65536"/>
                <a:gd name="T14" fmla="*/ 0 60000 65536"/>
                <a:gd name="T15" fmla="*/ 0 60000 65536"/>
                <a:gd name="T16" fmla="*/ 0 60000 65536"/>
                <a:gd name="T17" fmla="*/ 0 60000 65536"/>
                <a:gd name="T18" fmla="*/ 0 w 63"/>
                <a:gd name="T19" fmla="*/ 0 h 53"/>
                <a:gd name="T20" fmla="*/ 63 w 63"/>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63" h="53">
                  <a:moveTo>
                    <a:pt x="0" y="23"/>
                  </a:moveTo>
                  <a:lnTo>
                    <a:pt x="50" y="52"/>
                  </a:lnTo>
                  <a:lnTo>
                    <a:pt x="62" y="29"/>
                  </a:lnTo>
                  <a:lnTo>
                    <a:pt x="0" y="0"/>
                  </a:lnTo>
                  <a:lnTo>
                    <a:pt x="0" y="23"/>
                  </a:lnTo>
                  <a:close/>
                </a:path>
              </a:pathLst>
            </a:custGeom>
            <a:solidFill>
              <a:srgbClr val="FFFFFF"/>
            </a:solidFill>
            <a:ln w="3175">
              <a:solidFill>
                <a:srgbClr val="000000"/>
              </a:solidFill>
              <a:round/>
              <a:headEnd/>
              <a:tailEnd/>
            </a:ln>
          </p:spPr>
          <p:txBody>
            <a:bodyPr wrap="none" anchor="ctr">
              <a:spAutoFit/>
            </a:bodyPr>
            <a:lstStyle/>
            <a:p>
              <a:endParaRPr lang="zh-CN" altLang="en-US"/>
            </a:p>
          </p:txBody>
        </p:sp>
        <p:sp>
          <p:nvSpPr>
            <p:cNvPr id="207" name="Freeform 260"/>
            <p:cNvSpPr>
              <a:spLocks/>
            </p:cNvSpPr>
            <p:nvPr/>
          </p:nvSpPr>
          <p:spPr bwMode="auto">
            <a:xfrm>
              <a:off x="2920" y="3042"/>
              <a:ext cx="198" cy="189"/>
            </a:xfrm>
            <a:custGeom>
              <a:avLst/>
              <a:gdLst>
                <a:gd name="T0" fmla="*/ 192 w 198"/>
                <a:gd name="T1" fmla="*/ 34 h 189"/>
                <a:gd name="T2" fmla="*/ 197 w 198"/>
                <a:gd name="T3" fmla="*/ 51 h 189"/>
                <a:gd name="T4" fmla="*/ 192 w 198"/>
                <a:gd name="T5" fmla="*/ 80 h 189"/>
                <a:gd name="T6" fmla="*/ 180 w 198"/>
                <a:gd name="T7" fmla="*/ 108 h 189"/>
                <a:gd name="T8" fmla="*/ 175 w 198"/>
                <a:gd name="T9" fmla="*/ 143 h 189"/>
                <a:gd name="T10" fmla="*/ 152 w 198"/>
                <a:gd name="T11" fmla="*/ 171 h 189"/>
                <a:gd name="T12" fmla="*/ 68 w 198"/>
                <a:gd name="T13" fmla="*/ 188 h 189"/>
                <a:gd name="T14" fmla="*/ 62 w 198"/>
                <a:gd name="T15" fmla="*/ 182 h 189"/>
                <a:gd name="T16" fmla="*/ 0 w 198"/>
                <a:gd name="T17" fmla="*/ 86 h 189"/>
                <a:gd name="T18" fmla="*/ 0 w 198"/>
                <a:gd name="T19" fmla="*/ 80 h 189"/>
                <a:gd name="T20" fmla="*/ 5 w 198"/>
                <a:gd name="T21" fmla="*/ 57 h 189"/>
                <a:gd name="T22" fmla="*/ 17 w 198"/>
                <a:gd name="T23" fmla="*/ 23 h 189"/>
                <a:gd name="T24" fmla="*/ 22 w 198"/>
                <a:gd name="T25" fmla="*/ 17 h 189"/>
                <a:gd name="T26" fmla="*/ 34 w 198"/>
                <a:gd name="T27" fmla="*/ 11 h 189"/>
                <a:gd name="T28" fmla="*/ 45 w 198"/>
                <a:gd name="T29" fmla="*/ 6 h 189"/>
                <a:gd name="T30" fmla="*/ 84 w 198"/>
                <a:gd name="T31" fmla="*/ 0 h 189"/>
                <a:gd name="T32" fmla="*/ 96 w 198"/>
                <a:gd name="T33" fmla="*/ 6 h 189"/>
                <a:gd name="T34" fmla="*/ 79 w 198"/>
                <a:gd name="T35" fmla="*/ 11 h 189"/>
                <a:gd name="T36" fmla="*/ 56 w 198"/>
                <a:gd name="T37" fmla="*/ 11 h 189"/>
                <a:gd name="T38" fmla="*/ 56 w 198"/>
                <a:gd name="T39" fmla="*/ 46 h 189"/>
                <a:gd name="T40" fmla="*/ 68 w 198"/>
                <a:gd name="T41" fmla="*/ 46 h 189"/>
                <a:gd name="T42" fmla="*/ 84 w 198"/>
                <a:gd name="T43" fmla="*/ 34 h 189"/>
                <a:gd name="T44" fmla="*/ 84 w 198"/>
                <a:gd name="T45" fmla="*/ 57 h 189"/>
                <a:gd name="T46" fmla="*/ 101 w 198"/>
                <a:gd name="T47" fmla="*/ 51 h 189"/>
                <a:gd name="T48" fmla="*/ 118 w 198"/>
                <a:gd name="T49" fmla="*/ 46 h 189"/>
                <a:gd name="T50" fmla="*/ 124 w 198"/>
                <a:gd name="T51" fmla="*/ 63 h 189"/>
                <a:gd name="T52" fmla="*/ 124 w 198"/>
                <a:gd name="T53" fmla="*/ 74 h 189"/>
                <a:gd name="T54" fmla="*/ 141 w 198"/>
                <a:gd name="T55" fmla="*/ 97 h 189"/>
                <a:gd name="T56" fmla="*/ 158 w 198"/>
                <a:gd name="T57" fmla="*/ 91 h 189"/>
                <a:gd name="T58" fmla="*/ 175 w 198"/>
                <a:gd name="T59" fmla="*/ 68 h 189"/>
                <a:gd name="T60" fmla="*/ 180 w 198"/>
                <a:gd name="T61" fmla="*/ 46 h 189"/>
                <a:gd name="T62" fmla="*/ 186 w 198"/>
                <a:gd name="T63" fmla="*/ 51 h 189"/>
                <a:gd name="T64" fmla="*/ 186 w 198"/>
                <a:gd name="T65" fmla="*/ 51 h 189"/>
                <a:gd name="T66" fmla="*/ 180 w 198"/>
                <a:gd name="T67" fmla="*/ 28 h 189"/>
                <a:gd name="T68" fmla="*/ 186 w 198"/>
                <a:gd name="T69" fmla="*/ 28 h 1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8"/>
                <a:gd name="T106" fmla="*/ 0 h 189"/>
                <a:gd name="T107" fmla="*/ 198 w 198"/>
                <a:gd name="T108" fmla="*/ 189 h 1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8" h="189">
                  <a:moveTo>
                    <a:pt x="186" y="28"/>
                  </a:moveTo>
                  <a:lnTo>
                    <a:pt x="192" y="34"/>
                  </a:lnTo>
                  <a:lnTo>
                    <a:pt x="197" y="51"/>
                  </a:lnTo>
                  <a:lnTo>
                    <a:pt x="192" y="74"/>
                  </a:lnTo>
                  <a:lnTo>
                    <a:pt x="192" y="80"/>
                  </a:lnTo>
                  <a:lnTo>
                    <a:pt x="186" y="97"/>
                  </a:lnTo>
                  <a:lnTo>
                    <a:pt x="180" y="108"/>
                  </a:lnTo>
                  <a:lnTo>
                    <a:pt x="180" y="120"/>
                  </a:lnTo>
                  <a:lnTo>
                    <a:pt x="175" y="143"/>
                  </a:lnTo>
                  <a:lnTo>
                    <a:pt x="169" y="154"/>
                  </a:lnTo>
                  <a:lnTo>
                    <a:pt x="152" y="171"/>
                  </a:lnTo>
                  <a:lnTo>
                    <a:pt x="113" y="188"/>
                  </a:lnTo>
                  <a:lnTo>
                    <a:pt x="68" y="188"/>
                  </a:lnTo>
                  <a:lnTo>
                    <a:pt x="62" y="182"/>
                  </a:lnTo>
                  <a:lnTo>
                    <a:pt x="22" y="143"/>
                  </a:lnTo>
                  <a:lnTo>
                    <a:pt x="0" y="86"/>
                  </a:lnTo>
                  <a:lnTo>
                    <a:pt x="0" y="80"/>
                  </a:lnTo>
                  <a:lnTo>
                    <a:pt x="0" y="68"/>
                  </a:lnTo>
                  <a:lnTo>
                    <a:pt x="5" y="57"/>
                  </a:lnTo>
                  <a:lnTo>
                    <a:pt x="11" y="40"/>
                  </a:lnTo>
                  <a:lnTo>
                    <a:pt x="17" y="23"/>
                  </a:lnTo>
                  <a:lnTo>
                    <a:pt x="22" y="17"/>
                  </a:lnTo>
                  <a:lnTo>
                    <a:pt x="28" y="11"/>
                  </a:lnTo>
                  <a:lnTo>
                    <a:pt x="34" y="11"/>
                  </a:lnTo>
                  <a:lnTo>
                    <a:pt x="45" y="11"/>
                  </a:lnTo>
                  <a:lnTo>
                    <a:pt x="45" y="6"/>
                  </a:lnTo>
                  <a:lnTo>
                    <a:pt x="56" y="6"/>
                  </a:lnTo>
                  <a:lnTo>
                    <a:pt x="84" y="0"/>
                  </a:lnTo>
                  <a:lnTo>
                    <a:pt x="113" y="6"/>
                  </a:lnTo>
                  <a:lnTo>
                    <a:pt x="96" y="6"/>
                  </a:lnTo>
                  <a:lnTo>
                    <a:pt x="79" y="11"/>
                  </a:lnTo>
                  <a:lnTo>
                    <a:pt x="62" y="11"/>
                  </a:lnTo>
                  <a:lnTo>
                    <a:pt x="56" y="11"/>
                  </a:lnTo>
                  <a:lnTo>
                    <a:pt x="62" y="28"/>
                  </a:lnTo>
                  <a:lnTo>
                    <a:pt x="56" y="46"/>
                  </a:lnTo>
                  <a:lnTo>
                    <a:pt x="62" y="46"/>
                  </a:lnTo>
                  <a:lnTo>
                    <a:pt x="68" y="46"/>
                  </a:lnTo>
                  <a:lnTo>
                    <a:pt x="73" y="40"/>
                  </a:lnTo>
                  <a:lnTo>
                    <a:pt x="84" y="34"/>
                  </a:lnTo>
                  <a:lnTo>
                    <a:pt x="90" y="34"/>
                  </a:lnTo>
                  <a:lnTo>
                    <a:pt x="84" y="57"/>
                  </a:lnTo>
                  <a:lnTo>
                    <a:pt x="101" y="46"/>
                  </a:lnTo>
                  <a:lnTo>
                    <a:pt x="101" y="51"/>
                  </a:lnTo>
                  <a:lnTo>
                    <a:pt x="113" y="46"/>
                  </a:lnTo>
                  <a:lnTo>
                    <a:pt x="118" y="46"/>
                  </a:lnTo>
                  <a:lnTo>
                    <a:pt x="118" y="51"/>
                  </a:lnTo>
                  <a:lnTo>
                    <a:pt x="124" y="63"/>
                  </a:lnTo>
                  <a:lnTo>
                    <a:pt x="124" y="68"/>
                  </a:lnTo>
                  <a:lnTo>
                    <a:pt x="124" y="74"/>
                  </a:lnTo>
                  <a:lnTo>
                    <a:pt x="135" y="86"/>
                  </a:lnTo>
                  <a:lnTo>
                    <a:pt x="141" y="97"/>
                  </a:lnTo>
                  <a:lnTo>
                    <a:pt x="152" y="74"/>
                  </a:lnTo>
                  <a:lnTo>
                    <a:pt x="158" y="91"/>
                  </a:lnTo>
                  <a:lnTo>
                    <a:pt x="163" y="86"/>
                  </a:lnTo>
                  <a:lnTo>
                    <a:pt x="175" y="68"/>
                  </a:lnTo>
                  <a:lnTo>
                    <a:pt x="180" y="40"/>
                  </a:lnTo>
                  <a:lnTo>
                    <a:pt x="180" y="46"/>
                  </a:lnTo>
                  <a:lnTo>
                    <a:pt x="180" y="57"/>
                  </a:lnTo>
                  <a:lnTo>
                    <a:pt x="186" y="51"/>
                  </a:lnTo>
                  <a:lnTo>
                    <a:pt x="186" y="40"/>
                  </a:lnTo>
                  <a:lnTo>
                    <a:pt x="180" y="28"/>
                  </a:lnTo>
                  <a:lnTo>
                    <a:pt x="186" y="28"/>
                  </a:lnTo>
                  <a:close/>
                </a:path>
              </a:pathLst>
            </a:custGeom>
            <a:solidFill>
              <a:srgbClr val="888888"/>
            </a:solidFill>
            <a:ln w="3175">
              <a:solidFill>
                <a:srgbClr val="000000"/>
              </a:solidFill>
              <a:round/>
              <a:headEnd/>
              <a:tailEnd/>
            </a:ln>
          </p:spPr>
          <p:txBody>
            <a:bodyPr wrap="none" anchor="ctr">
              <a:spAutoFit/>
            </a:bodyPr>
            <a:lstStyle/>
            <a:p>
              <a:endParaRPr lang="zh-CN" altLang="en-US"/>
            </a:p>
          </p:txBody>
        </p:sp>
        <p:sp>
          <p:nvSpPr>
            <p:cNvPr id="208" name="Freeform 261"/>
            <p:cNvSpPr>
              <a:spLocks/>
            </p:cNvSpPr>
            <p:nvPr/>
          </p:nvSpPr>
          <p:spPr bwMode="auto">
            <a:xfrm>
              <a:off x="2920" y="3042"/>
              <a:ext cx="198" cy="189"/>
            </a:xfrm>
            <a:custGeom>
              <a:avLst/>
              <a:gdLst>
                <a:gd name="T0" fmla="*/ 186 w 198"/>
                <a:gd name="T1" fmla="*/ 28 h 189"/>
                <a:gd name="T2" fmla="*/ 192 w 198"/>
                <a:gd name="T3" fmla="*/ 34 h 189"/>
                <a:gd name="T4" fmla="*/ 197 w 198"/>
                <a:gd name="T5" fmla="*/ 51 h 189"/>
                <a:gd name="T6" fmla="*/ 192 w 198"/>
                <a:gd name="T7" fmla="*/ 74 h 189"/>
                <a:gd name="T8" fmla="*/ 192 w 198"/>
                <a:gd name="T9" fmla="*/ 80 h 189"/>
                <a:gd name="T10" fmla="*/ 186 w 198"/>
                <a:gd name="T11" fmla="*/ 97 h 189"/>
                <a:gd name="T12" fmla="*/ 180 w 198"/>
                <a:gd name="T13" fmla="*/ 108 h 189"/>
                <a:gd name="T14" fmla="*/ 180 w 198"/>
                <a:gd name="T15" fmla="*/ 120 h 189"/>
                <a:gd name="T16" fmla="*/ 175 w 198"/>
                <a:gd name="T17" fmla="*/ 143 h 189"/>
                <a:gd name="T18" fmla="*/ 169 w 198"/>
                <a:gd name="T19" fmla="*/ 154 h 189"/>
                <a:gd name="T20" fmla="*/ 152 w 198"/>
                <a:gd name="T21" fmla="*/ 171 h 189"/>
                <a:gd name="T22" fmla="*/ 113 w 198"/>
                <a:gd name="T23" fmla="*/ 188 h 189"/>
                <a:gd name="T24" fmla="*/ 68 w 198"/>
                <a:gd name="T25" fmla="*/ 188 h 189"/>
                <a:gd name="T26" fmla="*/ 62 w 198"/>
                <a:gd name="T27" fmla="*/ 182 h 189"/>
                <a:gd name="T28" fmla="*/ 22 w 198"/>
                <a:gd name="T29" fmla="*/ 143 h 189"/>
                <a:gd name="T30" fmla="*/ 0 w 198"/>
                <a:gd name="T31" fmla="*/ 86 h 189"/>
                <a:gd name="T32" fmla="*/ 0 w 198"/>
                <a:gd name="T33" fmla="*/ 80 h 189"/>
                <a:gd name="T34" fmla="*/ 0 w 198"/>
                <a:gd name="T35" fmla="*/ 68 h 189"/>
                <a:gd name="T36" fmla="*/ 5 w 198"/>
                <a:gd name="T37" fmla="*/ 57 h 189"/>
                <a:gd name="T38" fmla="*/ 11 w 198"/>
                <a:gd name="T39" fmla="*/ 40 h 189"/>
                <a:gd name="T40" fmla="*/ 17 w 198"/>
                <a:gd name="T41" fmla="*/ 23 h 189"/>
                <a:gd name="T42" fmla="*/ 22 w 198"/>
                <a:gd name="T43" fmla="*/ 17 h 189"/>
                <a:gd name="T44" fmla="*/ 28 w 198"/>
                <a:gd name="T45" fmla="*/ 11 h 189"/>
                <a:gd name="T46" fmla="*/ 34 w 198"/>
                <a:gd name="T47" fmla="*/ 11 h 189"/>
                <a:gd name="T48" fmla="*/ 45 w 198"/>
                <a:gd name="T49" fmla="*/ 11 h 189"/>
                <a:gd name="T50" fmla="*/ 45 w 198"/>
                <a:gd name="T51" fmla="*/ 6 h 189"/>
                <a:gd name="T52" fmla="*/ 56 w 198"/>
                <a:gd name="T53" fmla="*/ 6 h 189"/>
                <a:gd name="T54" fmla="*/ 84 w 198"/>
                <a:gd name="T55" fmla="*/ 0 h 189"/>
                <a:gd name="T56" fmla="*/ 113 w 198"/>
                <a:gd name="T57" fmla="*/ 6 h 189"/>
                <a:gd name="T58" fmla="*/ 96 w 198"/>
                <a:gd name="T59" fmla="*/ 6 h 189"/>
                <a:gd name="T60" fmla="*/ 79 w 198"/>
                <a:gd name="T61" fmla="*/ 11 h 189"/>
                <a:gd name="T62" fmla="*/ 62 w 198"/>
                <a:gd name="T63" fmla="*/ 11 h 189"/>
                <a:gd name="T64" fmla="*/ 56 w 198"/>
                <a:gd name="T65" fmla="*/ 11 h 189"/>
                <a:gd name="T66" fmla="*/ 62 w 198"/>
                <a:gd name="T67" fmla="*/ 28 h 189"/>
                <a:gd name="T68" fmla="*/ 56 w 198"/>
                <a:gd name="T69" fmla="*/ 46 h 189"/>
                <a:gd name="T70" fmla="*/ 62 w 198"/>
                <a:gd name="T71" fmla="*/ 46 h 189"/>
                <a:gd name="T72" fmla="*/ 68 w 198"/>
                <a:gd name="T73" fmla="*/ 46 h 189"/>
                <a:gd name="T74" fmla="*/ 73 w 198"/>
                <a:gd name="T75" fmla="*/ 40 h 189"/>
                <a:gd name="T76" fmla="*/ 84 w 198"/>
                <a:gd name="T77" fmla="*/ 34 h 189"/>
                <a:gd name="T78" fmla="*/ 90 w 198"/>
                <a:gd name="T79" fmla="*/ 34 h 189"/>
                <a:gd name="T80" fmla="*/ 84 w 198"/>
                <a:gd name="T81" fmla="*/ 57 h 189"/>
                <a:gd name="T82" fmla="*/ 101 w 198"/>
                <a:gd name="T83" fmla="*/ 46 h 189"/>
                <a:gd name="T84" fmla="*/ 101 w 198"/>
                <a:gd name="T85" fmla="*/ 51 h 189"/>
                <a:gd name="T86" fmla="*/ 113 w 198"/>
                <a:gd name="T87" fmla="*/ 46 h 189"/>
                <a:gd name="T88" fmla="*/ 118 w 198"/>
                <a:gd name="T89" fmla="*/ 46 h 189"/>
                <a:gd name="T90" fmla="*/ 118 w 198"/>
                <a:gd name="T91" fmla="*/ 51 h 189"/>
                <a:gd name="T92" fmla="*/ 124 w 198"/>
                <a:gd name="T93" fmla="*/ 63 h 189"/>
                <a:gd name="T94" fmla="*/ 124 w 198"/>
                <a:gd name="T95" fmla="*/ 68 h 189"/>
                <a:gd name="T96" fmla="*/ 124 w 198"/>
                <a:gd name="T97" fmla="*/ 74 h 189"/>
                <a:gd name="T98" fmla="*/ 135 w 198"/>
                <a:gd name="T99" fmla="*/ 86 h 189"/>
                <a:gd name="T100" fmla="*/ 141 w 198"/>
                <a:gd name="T101" fmla="*/ 97 h 189"/>
                <a:gd name="T102" fmla="*/ 152 w 198"/>
                <a:gd name="T103" fmla="*/ 74 h 189"/>
                <a:gd name="T104" fmla="*/ 158 w 198"/>
                <a:gd name="T105" fmla="*/ 91 h 189"/>
                <a:gd name="T106" fmla="*/ 163 w 198"/>
                <a:gd name="T107" fmla="*/ 86 h 189"/>
                <a:gd name="T108" fmla="*/ 175 w 198"/>
                <a:gd name="T109" fmla="*/ 68 h 189"/>
                <a:gd name="T110" fmla="*/ 180 w 198"/>
                <a:gd name="T111" fmla="*/ 40 h 189"/>
                <a:gd name="T112" fmla="*/ 180 w 198"/>
                <a:gd name="T113" fmla="*/ 46 h 189"/>
                <a:gd name="T114" fmla="*/ 180 w 198"/>
                <a:gd name="T115" fmla="*/ 57 h 189"/>
                <a:gd name="T116" fmla="*/ 186 w 198"/>
                <a:gd name="T117" fmla="*/ 51 h 189"/>
                <a:gd name="T118" fmla="*/ 186 w 198"/>
                <a:gd name="T119" fmla="*/ 40 h 189"/>
                <a:gd name="T120" fmla="*/ 180 w 198"/>
                <a:gd name="T121" fmla="*/ 28 h 189"/>
                <a:gd name="T122" fmla="*/ 186 w 198"/>
                <a:gd name="T123" fmla="*/ 28 h 18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98"/>
                <a:gd name="T187" fmla="*/ 0 h 189"/>
                <a:gd name="T188" fmla="*/ 198 w 198"/>
                <a:gd name="T189" fmla="*/ 189 h 18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98" h="189">
                  <a:moveTo>
                    <a:pt x="186" y="28"/>
                  </a:moveTo>
                  <a:lnTo>
                    <a:pt x="192" y="34"/>
                  </a:lnTo>
                  <a:lnTo>
                    <a:pt x="197" y="51"/>
                  </a:lnTo>
                  <a:lnTo>
                    <a:pt x="192" y="74"/>
                  </a:lnTo>
                  <a:lnTo>
                    <a:pt x="192" y="80"/>
                  </a:lnTo>
                  <a:lnTo>
                    <a:pt x="186" y="97"/>
                  </a:lnTo>
                  <a:lnTo>
                    <a:pt x="180" y="108"/>
                  </a:lnTo>
                  <a:lnTo>
                    <a:pt x="180" y="120"/>
                  </a:lnTo>
                  <a:lnTo>
                    <a:pt x="175" y="143"/>
                  </a:lnTo>
                  <a:lnTo>
                    <a:pt x="169" y="154"/>
                  </a:lnTo>
                  <a:lnTo>
                    <a:pt x="152" y="171"/>
                  </a:lnTo>
                  <a:lnTo>
                    <a:pt x="113" y="188"/>
                  </a:lnTo>
                  <a:lnTo>
                    <a:pt x="68" y="188"/>
                  </a:lnTo>
                  <a:lnTo>
                    <a:pt x="62" y="182"/>
                  </a:lnTo>
                  <a:lnTo>
                    <a:pt x="22" y="143"/>
                  </a:lnTo>
                  <a:lnTo>
                    <a:pt x="0" y="86"/>
                  </a:lnTo>
                  <a:lnTo>
                    <a:pt x="0" y="80"/>
                  </a:lnTo>
                  <a:lnTo>
                    <a:pt x="0" y="68"/>
                  </a:lnTo>
                  <a:lnTo>
                    <a:pt x="5" y="57"/>
                  </a:lnTo>
                  <a:lnTo>
                    <a:pt x="11" y="40"/>
                  </a:lnTo>
                  <a:lnTo>
                    <a:pt x="17" y="23"/>
                  </a:lnTo>
                  <a:lnTo>
                    <a:pt x="22" y="17"/>
                  </a:lnTo>
                  <a:lnTo>
                    <a:pt x="28" y="11"/>
                  </a:lnTo>
                  <a:lnTo>
                    <a:pt x="34" y="11"/>
                  </a:lnTo>
                  <a:lnTo>
                    <a:pt x="45" y="11"/>
                  </a:lnTo>
                  <a:lnTo>
                    <a:pt x="45" y="6"/>
                  </a:lnTo>
                  <a:lnTo>
                    <a:pt x="56" y="6"/>
                  </a:lnTo>
                  <a:lnTo>
                    <a:pt x="84" y="0"/>
                  </a:lnTo>
                  <a:lnTo>
                    <a:pt x="113" y="6"/>
                  </a:lnTo>
                  <a:lnTo>
                    <a:pt x="96" y="6"/>
                  </a:lnTo>
                  <a:lnTo>
                    <a:pt x="79" y="11"/>
                  </a:lnTo>
                  <a:lnTo>
                    <a:pt x="62" y="11"/>
                  </a:lnTo>
                  <a:lnTo>
                    <a:pt x="56" y="11"/>
                  </a:lnTo>
                  <a:lnTo>
                    <a:pt x="62" y="28"/>
                  </a:lnTo>
                  <a:lnTo>
                    <a:pt x="56" y="46"/>
                  </a:lnTo>
                  <a:lnTo>
                    <a:pt x="62" y="46"/>
                  </a:lnTo>
                  <a:lnTo>
                    <a:pt x="68" y="46"/>
                  </a:lnTo>
                  <a:lnTo>
                    <a:pt x="73" y="40"/>
                  </a:lnTo>
                  <a:lnTo>
                    <a:pt x="84" y="34"/>
                  </a:lnTo>
                  <a:lnTo>
                    <a:pt x="90" y="34"/>
                  </a:lnTo>
                  <a:lnTo>
                    <a:pt x="84" y="57"/>
                  </a:lnTo>
                  <a:lnTo>
                    <a:pt x="101" y="46"/>
                  </a:lnTo>
                  <a:lnTo>
                    <a:pt x="101" y="51"/>
                  </a:lnTo>
                  <a:lnTo>
                    <a:pt x="113" y="46"/>
                  </a:lnTo>
                  <a:lnTo>
                    <a:pt x="118" y="46"/>
                  </a:lnTo>
                  <a:lnTo>
                    <a:pt x="118" y="51"/>
                  </a:lnTo>
                  <a:lnTo>
                    <a:pt x="124" y="63"/>
                  </a:lnTo>
                  <a:lnTo>
                    <a:pt x="124" y="68"/>
                  </a:lnTo>
                  <a:lnTo>
                    <a:pt x="124" y="74"/>
                  </a:lnTo>
                  <a:lnTo>
                    <a:pt x="135" y="86"/>
                  </a:lnTo>
                  <a:lnTo>
                    <a:pt x="141" y="97"/>
                  </a:lnTo>
                  <a:lnTo>
                    <a:pt x="152" y="74"/>
                  </a:lnTo>
                  <a:lnTo>
                    <a:pt x="158" y="91"/>
                  </a:lnTo>
                  <a:lnTo>
                    <a:pt x="163" y="86"/>
                  </a:lnTo>
                  <a:lnTo>
                    <a:pt x="175" y="68"/>
                  </a:lnTo>
                  <a:lnTo>
                    <a:pt x="180" y="40"/>
                  </a:lnTo>
                  <a:lnTo>
                    <a:pt x="180" y="46"/>
                  </a:lnTo>
                  <a:lnTo>
                    <a:pt x="180" y="57"/>
                  </a:lnTo>
                  <a:lnTo>
                    <a:pt x="186" y="51"/>
                  </a:lnTo>
                  <a:lnTo>
                    <a:pt x="186" y="40"/>
                  </a:lnTo>
                  <a:lnTo>
                    <a:pt x="180" y="28"/>
                  </a:lnTo>
                  <a:lnTo>
                    <a:pt x="186" y="28"/>
                  </a:lnTo>
                  <a:close/>
                </a:path>
              </a:pathLst>
            </a:custGeom>
            <a:noFill/>
            <a:ln w="3175">
              <a:solidFill>
                <a:srgbClr val="000000"/>
              </a:solidFill>
              <a:round/>
              <a:headEnd/>
              <a:tailEnd/>
            </a:ln>
          </p:spPr>
          <p:txBody>
            <a:bodyPr wrap="none" anchor="ctr">
              <a:spAutoFit/>
            </a:bodyPr>
            <a:lstStyle/>
            <a:p>
              <a:endParaRPr lang="zh-CN" altLang="en-US"/>
            </a:p>
          </p:txBody>
        </p:sp>
        <p:sp>
          <p:nvSpPr>
            <p:cNvPr id="209" name="Freeform 262"/>
            <p:cNvSpPr>
              <a:spLocks/>
            </p:cNvSpPr>
            <p:nvPr/>
          </p:nvSpPr>
          <p:spPr bwMode="auto">
            <a:xfrm>
              <a:off x="2937" y="3013"/>
              <a:ext cx="170" cy="127"/>
            </a:xfrm>
            <a:custGeom>
              <a:avLst/>
              <a:gdLst>
                <a:gd name="T0" fmla="*/ 17 w 170"/>
                <a:gd name="T1" fmla="*/ 35 h 127"/>
                <a:gd name="T2" fmla="*/ 5 w 170"/>
                <a:gd name="T3" fmla="*/ 40 h 127"/>
                <a:gd name="T4" fmla="*/ 5 w 170"/>
                <a:gd name="T5" fmla="*/ 46 h 127"/>
                <a:gd name="T6" fmla="*/ 17 w 170"/>
                <a:gd name="T7" fmla="*/ 40 h 127"/>
                <a:gd name="T8" fmla="*/ 28 w 170"/>
                <a:gd name="T9" fmla="*/ 35 h 127"/>
                <a:gd name="T10" fmla="*/ 67 w 170"/>
                <a:gd name="T11" fmla="*/ 29 h 127"/>
                <a:gd name="T12" fmla="*/ 79 w 170"/>
                <a:gd name="T13" fmla="*/ 35 h 127"/>
                <a:gd name="T14" fmla="*/ 73 w 170"/>
                <a:gd name="T15" fmla="*/ 35 h 127"/>
                <a:gd name="T16" fmla="*/ 62 w 170"/>
                <a:gd name="T17" fmla="*/ 35 h 127"/>
                <a:gd name="T18" fmla="*/ 39 w 170"/>
                <a:gd name="T19" fmla="*/ 40 h 127"/>
                <a:gd name="T20" fmla="*/ 39 w 170"/>
                <a:gd name="T21" fmla="*/ 75 h 127"/>
                <a:gd name="T22" fmla="*/ 51 w 170"/>
                <a:gd name="T23" fmla="*/ 75 h 127"/>
                <a:gd name="T24" fmla="*/ 67 w 170"/>
                <a:gd name="T25" fmla="*/ 63 h 127"/>
                <a:gd name="T26" fmla="*/ 67 w 170"/>
                <a:gd name="T27" fmla="*/ 86 h 127"/>
                <a:gd name="T28" fmla="*/ 84 w 170"/>
                <a:gd name="T29" fmla="*/ 80 h 127"/>
                <a:gd name="T30" fmla="*/ 101 w 170"/>
                <a:gd name="T31" fmla="*/ 75 h 127"/>
                <a:gd name="T32" fmla="*/ 107 w 170"/>
                <a:gd name="T33" fmla="*/ 92 h 127"/>
                <a:gd name="T34" fmla="*/ 107 w 170"/>
                <a:gd name="T35" fmla="*/ 103 h 127"/>
                <a:gd name="T36" fmla="*/ 118 w 170"/>
                <a:gd name="T37" fmla="*/ 115 h 127"/>
                <a:gd name="T38" fmla="*/ 124 w 170"/>
                <a:gd name="T39" fmla="*/ 126 h 127"/>
                <a:gd name="T40" fmla="*/ 141 w 170"/>
                <a:gd name="T41" fmla="*/ 120 h 127"/>
                <a:gd name="T42" fmla="*/ 158 w 170"/>
                <a:gd name="T43" fmla="*/ 103 h 127"/>
                <a:gd name="T44" fmla="*/ 163 w 170"/>
                <a:gd name="T45" fmla="*/ 80 h 127"/>
                <a:gd name="T46" fmla="*/ 163 w 170"/>
                <a:gd name="T47" fmla="*/ 75 h 127"/>
                <a:gd name="T48" fmla="*/ 169 w 170"/>
                <a:gd name="T49" fmla="*/ 80 h 127"/>
                <a:gd name="T50" fmla="*/ 169 w 170"/>
                <a:gd name="T51" fmla="*/ 75 h 127"/>
                <a:gd name="T52" fmla="*/ 163 w 170"/>
                <a:gd name="T53" fmla="*/ 57 h 127"/>
                <a:gd name="T54" fmla="*/ 141 w 170"/>
                <a:gd name="T55" fmla="*/ 35 h 127"/>
                <a:gd name="T56" fmla="*/ 135 w 170"/>
                <a:gd name="T57" fmla="*/ 23 h 127"/>
                <a:gd name="T58" fmla="*/ 118 w 170"/>
                <a:gd name="T59" fmla="*/ 12 h 127"/>
                <a:gd name="T60" fmla="*/ 96 w 170"/>
                <a:gd name="T61" fmla="*/ 0 h 127"/>
                <a:gd name="T62" fmla="*/ 62 w 170"/>
                <a:gd name="T63" fmla="*/ 0 h 127"/>
                <a:gd name="T64" fmla="*/ 39 w 170"/>
                <a:gd name="T65" fmla="*/ 12 h 127"/>
                <a:gd name="T66" fmla="*/ 28 w 170"/>
                <a:gd name="T67" fmla="*/ 23 h 12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0"/>
                <a:gd name="T103" fmla="*/ 0 h 127"/>
                <a:gd name="T104" fmla="*/ 170 w 170"/>
                <a:gd name="T105" fmla="*/ 127 h 12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0" h="127">
                  <a:moveTo>
                    <a:pt x="28" y="23"/>
                  </a:moveTo>
                  <a:lnTo>
                    <a:pt x="17" y="35"/>
                  </a:lnTo>
                  <a:lnTo>
                    <a:pt x="11" y="35"/>
                  </a:lnTo>
                  <a:lnTo>
                    <a:pt x="5" y="40"/>
                  </a:lnTo>
                  <a:lnTo>
                    <a:pt x="0" y="57"/>
                  </a:lnTo>
                  <a:lnTo>
                    <a:pt x="5" y="46"/>
                  </a:lnTo>
                  <a:lnTo>
                    <a:pt x="11" y="40"/>
                  </a:lnTo>
                  <a:lnTo>
                    <a:pt x="17" y="40"/>
                  </a:lnTo>
                  <a:lnTo>
                    <a:pt x="28" y="40"/>
                  </a:lnTo>
                  <a:lnTo>
                    <a:pt x="28" y="35"/>
                  </a:lnTo>
                  <a:lnTo>
                    <a:pt x="39" y="35"/>
                  </a:lnTo>
                  <a:lnTo>
                    <a:pt x="67" y="29"/>
                  </a:lnTo>
                  <a:lnTo>
                    <a:pt x="96" y="35"/>
                  </a:lnTo>
                  <a:lnTo>
                    <a:pt x="79" y="35"/>
                  </a:lnTo>
                  <a:lnTo>
                    <a:pt x="73" y="35"/>
                  </a:lnTo>
                  <a:lnTo>
                    <a:pt x="67" y="35"/>
                  </a:lnTo>
                  <a:lnTo>
                    <a:pt x="62" y="35"/>
                  </a:lnTo>
                  <a:lnTo>
                    <a:pt x="51" y="40"/>
                  </a:lnTo>
                  <a:lnTo>
                    <a:pt x="39" y="40"/>
                  </a:lnTo>
                  <a:lnTo>
                    <a:pt x="45" y="57"/>
                  </a:lnTo>
                  <a:lnTo>
                    <a:pt x="39" y="75"/>
                  </a:lnTo>
                  <a:lnTo>
                    <a:pt x="45" y="75"/>
                  </a:lnTo>
                  <a:lnTo>
                    <a:pt x="51" y="75"/>
                  </a:lnTo>
                  <a:lnTo>
                    <a:pt x="56" y="69"/>
                  </a:lnTo>
                  <a:lnTo>
                    <a:pt x="67" y="63"/>
                  </a:lnTo>
                  <a:lnTo>
                    <a:pt x="73" y="63"/>
                  </a:lnTo>
                  <a:lnTo>
                    <a:pt x="67" y="86"/>
                  </a:lnTo>
                  <a:lnTo>
                    <a:pt x="84" y="75"/>
                  </a:lnTo>
                  <a:lnTo>
                    <a:pt x="84" y="80"/>
                  </a:lnTo>
                  <a:lnTo>
                    <a:pt x="96" y="75"/>
                  </a:lnTo>
                  <a:lnTo>
                    <a:pt x="101" y="75"/>
                  </a:lnTo>
                  <a:lnTo>
                    <a:pt x="101" y="80"/>
                  </a:lnTo>
                  <a:lnTo>
                    <a:pt x="107" y="92"/>
                  </a:lnTo>
                  <a:lnTo>
                    <a:pt x="107" y="97"/>
                  </a:lnTo>
                  <a:lnTo>
                    <a:pt x="107" y="103"/>
                  </a:lnTo>
                  <a:lnTo>
                    <a:pt x="113" y="109"/>
                  </a:lnTo>
                  <a:lnTo>
                    <a:pt x="118" y="115"/>
                  </a:lnTo>
                  <a:lnTo>
                    <a:pt x="118" y="120"/>
                  </a:lnTo>
                  <a:lnTo>
                    <a:pt x="124" y="126"/>
                  </a:lnTo>
                  <a:lnTo>
                    <a:pt x="135" y="103"/>
                  </a:lnTo>
                  <a:lnTo>
                    <a:pt x="141" y="120"/>
                  </a:lnTo>
                  <a:lnTo>
                    <a:pt x="146" y="115"/>
                  </a:lnTo>
                  <a:lnTo>
                    <a:pt x="158" y="103"/>
                  </a:lnTo>
                  <a:lnTo>
                    <a:pt x="163" y="86"/>
                  </a:lnTo>
                  <a:lnTo>
                    <a:pt x="163" y="80"/>
                  </a:lnTo>
                  <a:lnTo>
                    <a:pt x="163" y="69"/>
                  </a:lnTo>
                  <a:lnTo>
                    <a:pt x="163" y="75"/>
                  </a:lnTo>
                  <a:lnTo>
                    <a:pt x="163" y="86"/>
                  </a:lnTo>
                  <a:lnTo>
                    <a:pt x="169" y="80"/>
                  </a:lnTo>
                  <a:lnTo>
                    <a:pt x="169" y="75"/>
                  </a:lnTo>
                  <a:lnTo>
                    <a:pt x="169" y="69"/>
                  </a:lnTo>
                  <a:lnTo>
                    <a:pt x="163" y="57"/>
                  </a:lnTo>
                  <a:lnTo>
                    <a:pt x="152" y="40"/>
                  </a:lnTo>
                  <a:lnTo>
                    <a:pt x="141" y="35"/>
                  </a:lnTo>
                  <a:lnTo>
                    <a:pt x="141" y="29"/>
                  </a:lnTo>
                  <a:lnTo>
                    <a:pt x="135" y="23"/>
                  </a:lnTo>
                  <a:lnTo>
                    <a:pt x="129" y="12"/>
                  </a:lnTo>
                  <a:lnTo>
                    <a:pt x="118" y="12"/>
                  </a:lnTo>
                  <a:lnTo>
                    <a:pt x="107" y="6"/>
                  </a:lnTo>
                  <a:lnTo>
                    <a:pt x="96" y="0"/>
                  </a:lnTo>
                  <a:lnTo>
                    <a:pt x="79" y="0"/>
                  </a:lnTo>
                  <a:lnTo>
                    <a:pt x="62" y="0"/>
                  </a:lnTo>
                  <a:lnTo>
                    <a:pt x="51" y="12"/>
                  </a:lnTo>
                  <a:lnTo>
                    <a:pt x="39" y="12"/>
                  </a:lnTo>
                  <a:lnTo>
                    <a:pt x="28" y="23"/>
                  </a:lnTo>
                  <a:close/>
                </a:path>
              </a:pathLst>
            </a:custGeom>
            <a:solidFill>
              <a:srgbClr val="888888"/>
            </a:solidFill>
            <a:ln w="3175">
              <a:solidFill>
                <a:srgbClr val="000000"/>
              </a:solidFill>
              <a:round/>
              <a:headEnd/>
              <a:tailEnd/>
            </a:ln>
          </p:spPr>
          <p:txBody>
            <a:bodyPr wrap="none" anchor="ctr">
              <a:spAutoFit/>
            </a:bodyPr>
            <a:lstStyle/>
            <a:p>
              <a:endParaRPr lang="zh-CN" altLang="en-US"/>
            </a:p>
          </p:txBody>
        </p:sp>
        <p:sp>
          <p:nvSpPr>
            <p:cNvPr id="210" name="Line 263"/>
            <p:cNvSpPr>
              <a:spLocks noChangeShapeType="1"/>
            </p:cNvSpPr>
            <p:nvPr/>
          </p:nvSpPr>
          <p:spPr bwMode="auto">
            <a:xfrm>
              <a:off x="3143" y="2891"/>
              <a:ext cx="14" cy="1"/>
            </a:xfrm>
            <a:prstGeom prst="line">
              <a:avLst/>
            </a:prstGeom>
            <a:noFill/>
            <a:ln w="3175">
              <a:solidFill>
                <a:srgbClr val="000000"/>
              </a:solidFill>
              <a:round/>
              <a:headEnd/>
              <a:tailEnd/>
            </a:ln>
          </p:spPr>
          <p:txBody>
            <a:bodyPr wrap="none" anchor="ctr">
              <a:spAutoFit/>
            </a:bodyPr>
            <a:lstStyle/>
            <a:p>
              <a:endParaRPr lang="zh-CN" altLang="en-US"/>
            </a:p>
          </p:txBody>
        </p:sp>
        <p:sp>
          <p:nvSpPr>
            <p:cNvPr id="211" name="Line 264"/>
            <p:cNvSpPr>
              <a:spLocks noChangeShapeType="1"/>
            </p:cNvSpPr>
            <p:nvPr/>
          </p:nvSpPr>
          <p:spPr bwMode="auto">
            <a:xfrm flipV="1">
              <a:off x="3169" y="2889"/>
              <a:ext cx="7" cy="2"/>
            </a:xfrm>
            <a:prstGeom prst="line">
              <a:avLst/>
            </a:prstGeom>
            <a:noFill/>
            <a:ln w="3175">
              <a:solidFill>
                <a:srgbClr val="000000"/>
              </a:solidFill>
              <a:round/>
              <a:headEnd/>
              <a:tailEnd/>
            </a:ln>
          </p:spPr>
          <p:txBody>
            <a:bodyPr wrap="none" anchor="ctr">
              <a:spAutoFit/>
            </a:bodyPr>
            <a:lstStyle/>
            <a:p>
              <a:endParaRPr lang="zh-CN" altLang="en-US"/>
            </a:p>
          </p:txBody>
        </p:sp>
        <p:sp>
          <p:nvSpPr>
            <p:cNvPr id="212" name="Freeform 265"/>
            <p:cNvSpPr>
              <a:spLocks/>
            </p:cNvSpPr>
            <p:nvPr/>
          </p:nvSpPr>
          <p:spPr bwMode="auto">
            <a:xfrm>
              <a:off x="3158" y="2899"/>
              <a:ext cx="12" cy="20"/>
            </a:xfrm>
            <a:custGeom>
              <a:avLst/>
              <a:gdLst>
                <a:gd name="T0" fmla="*/ 7 w 12"/>
                <a:gd name="T1" fmla="*/ 0 h 20"/>
                <a:gd name="T2" fmla="*/ 11 w 12"/>
                <a:gd name="T3" fmla="*/ 19 h 20"/>
                <a:gd name="T4" fmla="*/ 0 w 12"/>
                <a:gd name="T5" fmla="*/ 18 h 20"/>
                <a:gd name="T6" fmla="*/ 0 60000 65536"/>
                <a:gd name="T7" fmla="*/ 0 60000 65536"/>
                <a:gd name="T8" fmla="*/ 0 60000 65536"/>
                <a:gd name="T9" fmla="*/ 0 w 12"/>
                <a:gd name="T10" fmla="*/ 0 h 20"/>
                <a:gd name="T11" fmla="*/ 12 w 12"/>
                <a:gd name="T12" fmla="*/ 20 h 20"/>
              </a:gdLst>
              <a:ahLst/>
              <a:cxnLst>
                <a:cxn ang="T6">
                  <a:pos x="T0" y="T1"/>
                </a:cxn>
                <a:cxn ang="T7">
                  <a:pos x="T2" y="T3"/>
                </a:cxn>
                <a:cxn ang="T8">
                  <a:pos x="T4" y="T5"/>
                </a:cxn>
              </a:cxnLst>
              <a:rect l="T9" t="T10" r="T11" b="T12"/>
              <a:pathLst>
                <a:path w="12" h="20">
                  <a:moveTo>
                    <a:pt x="7" y="0"/>
                  </a:moveTo>
                  <a:lnTo>
                    <a:pt x="11" y="19"/>
                  </a:lnTo>
                  <a:lnTo>
                    <a:pt x="0" y="18"/>
                  </a:lnTo>
                </a:path>
              </a:pathLst>
            </a:custGeom>
            <a:noFill/>
            <a:ln w="3175">
              <a:solidFill>
                <a:srgbClr val="000000"/>
              </a:solidFill>
              <a:round/>
              <a:headEnd/>
              <a:tailEnd/>
            </a:ln>
          </p:spPr>
          <p:txBody>
            <a:bodyPr wrap="none" anchor="ctr">
              <a:spAutoFit/>
            </a:bodyPr>
            <a:lstStyle/>
            <a:p>
              <a:endParaRPr lang="zh-CN" altLang="en-US"/>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标题 1"/>
          <p:cNvSpPr>
            <a:spLocks noGrp="1"/>
          </p:cNvSpPr>
          <p:nvPr>
            <p:ph type="title"/>
          </p:nvPr>
        </p:nvSpPr>
        <p:spPr/>
        <p:txBody>
          <a:bodyPr/>
          <a:lstStyle/>
          <a:p>
            <a:r>
              <a:rPr lang="zh-CN" altLang="en-US" sz="3200" b="1" dirty="0" smtClean="0">
                <a:latin typeface="微软雅黑" pitchFamily="34" charset="-122"/>
                <a:ea typeface="微软雅黑" pitchFamily="34" charset="-122"/>
              </a:rPr>
              <a:t>知识互动</a:t>
            </a:r>
            <a:r>
              <a:rPr lang="en-US" altLang="zh-CN" sz="3200" b="1" dirty="0" smtClean="0">
                <a:latin typeface="微软雅黑" pitchFamily="34" charset="-122"/>
                <a:ea typeface="微软雅黑" pitchFamily="34" charset="-122"/>
              </a:rPr>
              <a:t>-</a:t>
            </a:r>
            <a:r>
              <a:rPr lang="zh-CN" altLang="en-US" sz="3200" b="1" dirty="0" smtClean="0">
                <a:latin typeface="微软雅黑" pitchFamily="34" charset="-122"/>
                <a:ea typeface="微软雅黑" pitchFamily="34" charset="-122"/>
              </a:rPr>
              <a:t>评价与反馈页面</a:t>
            </a:r>
          </a:p>
        </p:txBody>
      </p:sp>
      <p:sp>
        <p:nvSpPr>
          <p:cNvPr id="23" name="TextBox 22"/>
          <p:cNvSpPr txBox="1"/>
          <p:nvPr/>
        </p:nvSpPr>
        <p:spPr>
          <a:xfrm>
            <a:off x="318348" y="1277905"/>
            <a:ext cx="8254179" cy="1436715"/>
          </a:xfrm>
          <a:prstGeom prst="roundRect">
            <a:avLst/>
          </a:prstGeom>
          <a:noFill/>
          <a:ln w="9525">
            <a:solidFill>
              <a:schemeClr val="bg1">
                <a:lumMod val="65000"/>
              </a:schemeClr>
            </a:solidFill>
            <a:prstDash val="dash"/>
          </a:ln>
        </p:spPr>
        <p:txBody>
          <a:bodyPr tIns="144000" bIns="72000" anchor="b"/>
          <a:lstStyle/>
          <a:p>
            <a:pPr marL="342900" indent="-342900" fontAlgn="auto">
              <a:spcBef>
                <a:spcPts val="0"/>
              </a:spcBef>
              <a:spcAft>
                <a:spcPts val="0"/>
              </a:spcAft>
              <a:buFont typeface="Arial" pitchFamily="34" charset="0"/>
              <a:buChar char="•"/>
              <a:defRPr/>
            </a:pPr>
            <a:r>
              <a:rPr lang="zh-CN" altLang="en-US" sz="1600" dirty="0" smtClean="0">
                <a:solidFill>
                  <a:schemeClr val="tx1">
                    <a:lumMod val="75000"/>
                    <a:lumOff val="25000"/>
                  </a:schemeClr>
                </a:solidFill>
                <a:latin typeface="微软雅黑" pitchFamily="34" charset="-122"/>
                <a:ea typeface="微软雅黑" pitchFamily="34" charset="-122"/>
              </a:rPr>
              <a:t>检索方式、关键字、目录树结构评价</a:t>
            </a:r>
          </a:p>
          <a:p>
            <a:pPr marL="342900" lvl="1" indent="-342900" fontAlgn="auto">
              <a:spcBef>
                <a:spcPts val="0"/>
              </a:spcBef>
              <a:spcAft>
                <a:spcPts val="0"/>
              </a:spcAft>
              <a:buFont typeface="Arial" pitchFamily="34" charset="0"/>
              <a:buChar char="•"/>
              <a:defRPr/>
            </a:pPr>
            <a:r>
              <a:rPr lang="zh-CN" altLang="en-US" sz="1600" dirty="0" smtClean="0">
                <a:solidFill>
                  <a:schemeClr val="tx1">
                    <a:lumMod val="75000"/>
                    <a:lumOff val="25000"/>
                  </a:schemeClr>
                </a:solidFill>
                <a:latin typeface="微软雅黑" pitchFamily="34" charset="-122"/>
                <a:ea typeface="微软雅黑" pitchFamily="34" charset="-122"/>
              </a:rPr>
              <a:t>知识点内容陈述、知识库功能展现评价</a:t>
            </a:r>
          </a:p>
          <a:p>
            <a:pPr marL="342900" lvl="1" indent="-342900" fontAlgn="auto">
              <a:spcBef>
                <a:spcPts val="0"/>
              </a:spcBef>
              <a:spcAft>
                <a:spcPts val="0"/>
              </a:spcAft>
              <a:buFont typeface="Arial" pitchFamily="34" charset="0"/>
              <a:buChar char="•"/>
              <a:defRPr/>
            </a:pPr>
            <a:r>
              <a:rPr lang="zh-CN" altLang="en-US" sz="1600" dirty="0" smtClean="0">
                <a:solidFill>
                  <a:schemeClr val="tx1">
                    <a:lumMod val="75000"/>
                    <a:lumOff val="25000"/>
                  </a:schemeClr>
                </a:solidFill>
                <a:latin typeface="微软雅黑" pitchFamily="34" charset="-122"/>
                <a:ea typeface="微软雅黑" pitchFamily="34" charset="-122"/>
              </a:rPr>
              <a:t>问题反馈</a:t>
            </a:r>
            <a:endParaRPr lang="en-US" altLang="zh-CN" sz="1600" dirty="0" smtClean="0">
              <a:solidFill>
                <a:schemeClr val="tx1">
                  <a:lumMod val="75000"/>
                  <a:lumOff val="25000"/>
                </a:schemeClr>
              </a:solidFill>
              <a:latin typeface="微软雅黑" pitchFamily="34" charset="-122"/>
              <a:ea typeface="微软雅黑" pitchFamily="34" charset="-122"/>
            </a:endParaRPr>
          </a:p>
          <a:p>
            <a:pPr marL="342900" lvl="1" indent="-342900" fontAlgn="auto">
              <a:spcBef>
                <a:spcPts val="0"/>
              </a:spcBef>
              <a:spcAft>
                <a:spcPts val="0"/>
              </a:spcAft>
              <a:buFont typeface="Arial" pitchFamily="34" charset="0"/>
              <a:buChar char="•"/>
              <a:defRPr/>
            </a:pPr>
            <a:endParaRPr lang="en-US" altLang="zh-CN" sz="1600" dirty="0" smtClean="0">
              <a:solidFill>
                <a:schemeClr val="tx1">
                  <a:lumMod val="75000"/>
                  <a:lumOff val="25000"/>
                </a:schemeClr>
              </a:solidFill>
              <a:latin typeface="微软雅黑" pitchFamily="34" charset="-122"/>
              <a:ea typeface="微软雅黑" pitchFamily="34" charset="-122"/>
            </a:endParaRPr>
          </a:p>
        </p:txBody>
      </p:sp>
      <p:sp>
        <p:nvSpPr>
          <p:cNvPr id="30" name="TextBox 29"/>
          <p:cNvSpPr txBox="1"/>
          <p:nvPr/>
        </p:nvSpPr>
        <p:spPr>
          <a:xfrm>
            <a:off x="1043608" y="1142984"/>
            <a:ext cx="2560889" cy="408623"/>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CN" altLang="en-US" b="1" dirty="0" smtClean="0">
                <a:latin typeface="Arial Unicode MS" pitchFamily="34" charset="-122"/>
                <a:ea typeface="Arial Unicode MS" pitchFamily="34" charset="-122"/>
                <a:cs typeface="Arial Unicode MS" pitchFamily="34" charset="-122"/>
              </a:rPr>
              <a:t>知识库评价点</a:t>
            </a:r>
            <a:endParaRPr lang="zh-CN" altLang="en-US" b="1" dirty="0">
              <a:latin typeface="Arial Unicode MS" pitchFamily="34" charset="-122"/>
              <a:ea typeface="Arial Unicode MS" pitchFamily="34" charset="-122"/>
              <a:cs typeface="Arial Unicode MS" pitchFamily="34" charset="-122"/>
            </a:endParaRPr>
          </a:p>
        </p:txBody>
      </p:sp>
      <p:sp>
        <p:nvSpPr>
          <p:cNvPr id="31" name="椭圆​​ 25"/>
          <p:cNvSpPr/>
          <p:nvPr/>
        </p:nvSpPr>
        <p:spPr>
          <a:xfrm>
            <a:off x="472336" y="1077420"/>
            <a:ext cx="644960" cy="539750"/>
          </a:xfrm>
          <a:prstGeom prst="ellipse">
            <a:avLst/>
          </a:prstGeom>
          <a:ln/>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sz="2000" dirty="0">
              <a:latin typeface="Arial Unicode MS" pitchFamily="34" charset="-122"/>
              <a:ea typeface="Arial Unicode MS" pitchFamily="34" charset="-122"/>
              <a:cs typeface="Arial Unicode MS" pitchFamily="34" charset="-122"/>
            </a:endParaRPr>
          </a:p>
        </p:txBody>
      </p:sp>
      <p:pic>
        <p:nvPicPr>
          <p:cNvPr id="9" name="Picture 1" descr="C:\Documents and Settings\Administrator\Application Data\Tencent\Users\253081127\QQ\WinTemp\RichOle\`4SST(BHLO8W%4[DSX31HC1.jpg"/>
          <p:cNvPicPr>
            <a:picLocks noChangeAspect="1" noChangeArrowheads="1"/>
          </p:cNvPicPr>
          <p:nvPr/>
        </p:nvPicPr>
        <p:blipFill>
          <a:blip r:embed="rId2"/>
          <a:srcRect/>
          <a:stretch>
            <a:fillRect/>
          </a:stretch>
        </p:blipFill>
        <p:spPr bwMode="auto">
          <a:xfrm>
            <a:off x="857224" y="2428868"/>
            <a:ext cx="7454801" cy="4071966"/>
          </a:xfrm>
          <a:prstGeom prst="rect">
            <a:avLst/>
          </a:prstGeom>
          <a:noFill/>
        </p:spPr>
      </p:pic>
    </p:spTree>
    <p:extLst>
      <p:ext uri="{BB962C8B-B14F-4D97-AF65-F5344CB8AC3E}">
        <p14:creationId xmlns="" xmlns:p14="http://schemas.microsoft.com/office/powerpoint/2010/main" val="332023043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标题 1"/>
          <p:cNvSpPr>
            <a:spLocks noGrp="1"/>
          </p:cNvSpPr>
          <p:nvPr>
            <p:ph type="title"/>
          </p:nvPr>
        </p:nvSpPr>
        <p:spPr>
          <a:xfrm>
            <a:off x="457200" y="142852"/>
            <a:ext cx="8229600" cy="1000124"/>
          </a:xfrm>
        </p:spPr>
        <p:txBody>
          <a:bodyPr/>
          <a:lstStyle/>
          <a:p>
            <a:r>
              <a:rPr lang="zh-CN" altLang="en-US" sz="3200" b="1" dirty="0" smtClean="0">
                <a:latin typeface="微软雅黑" pitchFamily="34" charset="-122"/>
                <a:ea typeface="微软雅黑" pitchFamily="34" charset="-122"/>
              </a:rPr>
              <a:t>知识互动</a:t>
            </a:r>
            <a:r>
              <a:rPr lang="en-US" altLang="zh-CN" sz="3200" b="1" dirty="0" smtClean="0">
                <a:latin typeface="微软雅黑" pitchFamily="34" charset="-122"/>
                <a:ea typeface="微软雅黑" pitchFamily="34" charset="-122"/>
              </a:rPr>
              <a:t>-</a:t>
            </a:r>
            <a:r>
              <a:rPr lang="zh-CN" altLang="en-US" sz="3200" b="1" dirty="0" smtClean="0">
                <a:latin typeface="微软雅黑" pitchFamily="34" charset="-122"/>
                <a:ea typeface="微软雅黑" pitchFamily="34" charset="-122"/>
              </a:rPr>
              <a:t>知识问答页面</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25349" y="2564904"/>
            <a:ext cx="6875675" cy="3928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TextBox 14"/>
          <p:cNvSpPr txBox="1"/>
          <p:nvPr/>
        </p:nvSpPr>
        <p:spPr>
          <a:xfrm>
            <a:off x="323528" y="1214422"/>
            <a:ext cx="8504270" cy="1285884"/>
          </a:xfrm>
          <a:prstGeom prst="roundRect">
            <a:avLst/>
          </a:prstGeom>
          <a:noFill/>
          <a:ln w="9525">
            <a:solidFill>
              <a:schemeClr val="bg1">
                <a:lumMod val="65000"/>
              </a:schemeClr>
            </a:solidFill>
            <a:prstDash val="dash"/>
          </a:ln>
        </p:spPr>
        <p:txBody>
          <a:bodyPr tIns="144000" bIns="72000" anchor="b"/>
          <a:lstStyle/>
          <a:p>
            <a:pPr marL="342900" indent="-342900" fontAlgn="auto">
              <a:spcBef>
                <a:spcPts val="0"/>
              </a:spcBef>
              <a:spcAft>
                <a:spcPts val="0"/>
              </a:spcAft>
              <a:buFont typeface="Arial" pitchFamily="34" charset="0"/>
              <a:buChar char="•"/>
              <a:defRPr/>
            </a:pPr>
            <a:r>
              <a:rPr lang="zh-CN" altLang="zh-CN" sz="1600" dirty="0" smtClean="0">
                <a:solidFill>
                  <a:schemeClr val="tx1">
                    <a:lumMod val="75000"/>
                    <a:lumOff val="25000"/>
                  </a:schemeClr>
                </a:solidFill>
                <a:latin typeface="微软雅黑" pitchFamily="34" charset="-122"/>
                <a:ea typeface="微软雅黑" pitchFamily="34" charset="-122"/>
              </a:rPr>
              <a:t>前台</a:t>
            </a:r>
            <a:r>
              <a:rPr lang="zh-CN" altLang="en-US" sz="1600" dirty="0" smtClean="0">
                <a:solidFill>
                  <a:schemeClr val="tx1">
                    <a:lumMod val="75000"/>
                    <a:lumOff val="25000"/>
                  </a:schemeClr>
                </a:solidFill>
                <a:latin typeface="微软雅黑" pitchFamily="34" charset="-122"/>
                <a:ea typeface="微软雅黑" pitchFamily="34" charset="-122"/>
              </a:rPr>
              <a:t>知识库用户</a:t>
            </a:r>
            <a:r>
              <a:rPr lang="zh-CN" altLang="zh-CN" sz="1600" dirty="0" smtClean="0">
                <a:solidFill>
                  <a:schemeClr val="tx1">
                    <a:lumMod val="75000"/>
                    <a:lumOff val="25000"/>
                  </a:schemeClr>
                </a:solidFill>
                <a:latin typeface="微软雅黑" pitchFamily="34" charset="-122"/>
                <a:ea typeface="微软雅黑" pitchFamily="34" charset="-122"/>
              </a:rPr>
              <a:t>在</a:t>
            </a:r>
            <a:r>
              <a:rPr lang="zh-CN" altLang="zh-CN" sz="1600" dirty="0">
                <a:solidFill>
                  <a:schemeClr val="tx1">
                    <a:lumMod val="75000"/>
                    <a:lumOff val="25000"/>
                  </a:schemeClr>
                </a:solidFill>
                <a:latin typeface="微软雅黑" pitchFamily="34" charset="-122"/>
                <a:ea typeface="微软雅黑" pitchFamily="34" charset="-122"/>
              </a:rPr>
              <a:t>访问知识点时，若有问题，可通过系统的</a:t>
            </a:r>
            <a:r>
              <a:rPr lang="en-US" altLang="zh-CN" sz="1600" dirty="0">
                <a:solidFill>
                  <a:schemeClr val="tx1">
                    <a:lumMod val="75000"/>
                    <a:lumOff val="25000"/>
                  </a:schemeClr>
                </a:solidFill>
                <a:latin typeface="微软雅黑" pitchFamily="34" charset="-122"/>
                <a:ea typeface="微软雅黑" pitchFamily="34" charset="-122"/>
              </a:rPr>
              <a:t>“</a:t>
            </a:r>
            <a:r>
              <a:rPr lang="zh-CN" altLang="zh-CN" sz="1600" dirty="0">
                <a:solidFill>
                  <a:schemeClr val="tx1">
                    <a:lumMod val="75000"/>
                    <a:lumOff val="25000"/>
                  </a:schemeClr>
                </a:solidFill>
                <a:latin typeface="微软雅黑" pitchFamily="34" charset="-122"/>
                <a:ea typeface="微软雅黑" pitchFamily="34" charset="-122"/>
              </a:rPr>
              <a:t>知识交流</a:t>
            </a:r>
            <a:r>
              <a:rPr lang="en-US" altLang="zh-CN" sz="1600" dirty="0">
                <a:solidFill>
                  <a:schemeClr val="tx1">
                    <a:lumMod val="75000"/>
                    <a:lumOff val="25000"/>
                  </a:schemeClr>
                </a:solidFill>
                <a:latin typeface="微软雅黑" pitchFamily="34" charset="-122"/>
                <a:ea typeface="微软雅黑" pitchFamily="34" charset="-122"/>
              </a:rPr>
              <a:t>”</a:t>
            </a:r>
            <a:r>
              <a:rPr lang="zh-CN" altLang="zh-CN" sz="1600" dirty="0">
                <a:solidFill>
                  <a:schemeClr val="tx1">
                    <a:lumMod val="75000"/>
                    <a:lumOff val="25000"/>
                  </a:schemeClr>
                </a:solidFill>
                <a:latin typeface="微软雅黑" pitchFamily="34" charset="-122"/>
                <a:ea typeface="微软雅黑" pitchFamily="34" charset="-122"/>
              </a:rPr>
              <a:t>向管理员</a:t>
            </a:r>
            <a:r>
              <a:rPr lang="zh-CN" altLang="zh-CN" sz="1600" dirty="0" smtClean="0">
                <a:solidFill>
                  <a:schemeClr val="tx1">
                    <a:lumMod val="75000"/>
                    <a:lumOff val="25000"/>
                  </a:schemeClr>
                </a:solidFill>
                <a:latin typeface="微软雅黑" pitchFamily="34" charset="-122"/>
                <a:ea typeface="微软雅黑" pitchFamily="34" charset="-122"/>
              </a:rPr>
              <a:t>反映</a:t>
            </a:r>
            <a:r>
              <a:rPr lang="zh-CN" altLang="en-US" sz="1600" dirty="0" smtClean="0">
                <a:solidFill>
                  <a:schemeClr val="tx1">
                    <a:lumMod val="75000"/>
                    <a:lumOff val="25000"/>
                  </a:schemeClr>
                </a:solidFill>
                <a:latin typeface="微软雅黑" pitchFamily="34" charset="-122"/>
                <a:ea typeface="微软雅黑" pitchFamily="34" charset="-122"/>
              </a:rPr>
              <a:t>，管理员</a:t>
            </a:r>
            <a:r>
              <a:rPr lang="zh-CN" altLang="zh-CN" sz="1600" dirty="0" smtClean="0">
                <a:solidFill>
                  <a:schemeClr val="tx1">
                    <a:lumMod val="75000"/>
                    <a:lumOff val="25000"/>
                  </a:schemeClr>
                </a:solidFill>
                <a:latin typeface="微软雅黑" pitchFamily="34" charset="-122"/>
                <a:ea typeface="微软雅黑" pitchFamily="34" charset="-122"/>
              </a:rPr>
              <a:t>在</a:t>
            </a:r>
            <a:r>
              <a:rPr lang="zh-CN" altLang="zh-CN" sz="1600" dirty="0">
                <a:solidFill>
                  <a:schemeClr val="tx1">
                    <a:lumMod val="75000"/>
                    <a:lumOff val="25000"/>
                  </a:schemeClr>
                </a:solidFill>
                <a:latin typeface="微软雅黑" pitchFamily="34" charset="-122"/>
                <a:ea typeface="微软雅黑" pitchFamily="34" charset="-122"/>
              </a:rPr>
              <a:t>系统中解答问题并更新相应的知识点</a:t>
            </a:r>
            <a:r>
              <a:rPr lang="zh-CN" altLang="zh-CN" sz="1600" dirty="0" smtClean="0">
                <a:solidFill>
                  <a:schemeClr val="tx1">
                    <a:lumMod val="75000"/>
                    <a:lumOff val="25000"/>
                  </a:schemeClr>
                </a:solidFill>
                <a:latin typeface="微软雅黑" pitchFamily="34" charset="-122"/>
                <a:ea typeface="微软雅黑" pitchFamily="34" charset="-122"/>
              </a:rPr>
              <a:t>。</a:t>
            </a:r>
            <a:endParaRPr lang="en-US" altLang="zh-CN" sz="1600" dirty="0" smtClean="0">
              <a:solidFill>
                <a:schemeClr val="tx1">
                  <a:lumMod val="75000"/>
                  <a:lumOff val="25000"/>
                </a:schemeClr>
              </a:solidFill>
              <a:latin typeface="微软雅黑" pitchFamily="34" charset="-122"/>
              <a:ea typeface="微软雅黑" pitchFamily="34" charset="-122"/>
            </a:endParaRPr>
          </a:p>
          <a:p>
            <a:pPr marL="342900" indent="-342900" fontAlgn="auto">
              <a:spcBef>
                <a:spcPts val="0"/>
              </a:spcBef>
              <a:spcAft>
                <a:spcPts val="0"/>
              </a:spcAft>
              <a:buFont typeface="Arial" pitchFamily="34" charset="0"/>
              <a:buChar char="•"/>
              <a:defRPr/>
            </a:pP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16" name="TextBox 15"/>
          <p:cNvSpPr txBox="1"/>
          <p:nvPr/>
        </p:nvSpPr>
        <p:spPr>
          <a:xfrm>
            <a:off x="1000100" y="1091551"/>
            <a:ext cx="2560889" cy="408623"/>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CN" altLang="en-US" b="1" dirty="0" smtClean="0">
                <a:latin typeface="Arial Unicode MS" pitchFamily="34" charset="-122"/>
                <a:ea typeface="Arial Unicode MS" pitchFamily="34" charset="-122"/>
                <a:cs typeface="Arial Unicode MS" pitchFamily="34" charset="-122"/>
              </a:rPr>
              <a:t>知识交流</a:t>
            </a:r>
            <a:endParaRPr lang="zh-CN" altLang="en-US" b="1" dirty="0">
              <a:latin typeface="Arial Unicode MS" pitchFamily="34" charset="-122"/>
              <a:ea typeface="Arial Unicode MS" pitchFamily="34" charset="-122"/>
              <a:cs typeface="Arial Unicode MS" pitchFamily="34" charset="-122"/>
            </a:endParaRPr>
          </a:p>
        </p:txBody>
      </p:sp>
      <p:sp>
        <p:nvSpPr>
          <p:cNvPr id="17" name="椭圆​​ 25"/>
          <p:cNvSpPr/>
          <p:nvPr/>
        </p:nvSpPr>
        <p:spPr>
          <a:xfrm>
            <a:off x="428596" y="1000108"/>
            <a:ext cx="644960" cy="539750"/>
          </a:xfrm>
          <a:prstGeom prst="ellipse">
            <a:avLst/>
          </a:prstGeom>
          <a:ln/>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sz="2000"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xmlns="" val="250605342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标题 1"/>
          <p:cNvSpPr>
            <a:spLocks noGrp="1"/>
          </p:cNvSpPr>
          <p:nvPr>
            <p:ph type="title"/>
          </p:nvPr>
        </p:nvSpPr>
        <p:spPr>
          <a:xfrm>
            <a:off x="428596" y="214290"/>
            <a:ext cx="8229600" cy="989034"/>
          </a:xfrm>
        </p:spPr>
        <p:txBody>
          <a:bodyPr/>
          <a:lstStyle/>
          <a:p>
            <a:r>
              <a:rPr lang="zh-CN" altLang="en-US" sz="3200" b="1" dirty="0" smtClean="0">
                <a:latin typeface="微软雅黑" pitchFamily="34" charset="-122"/>
                <a:ea typeface="微软雅黑" pitchFamily="34" charset="-122"/>
              </a:rPr>
              <a:t>我的知识</a:t>
            </a:r>
          </a:p>
        </p:txBody>
      </p:sp>
      <p:pic>
        <p:nvPicPr>
          <p:cNvPr id="43011" name="Picture 3"/>
          <p:cNvPicPr>
            <a:picLocks noChangeAspect="1" noChangeArrowheads="1"/>
          </p:cNvPicPr>
          <p:nvPr/>
        </p:nvPicPr>
        <p:blipFill>
          <a:blip r:embed="rId2"/>
          <a:srcRect/>
          <a:stretch>
            <a:fillRect/>
          </a:stretch>
        </p:blipFill>
        <p:spPr bwMode="auto">
          <a:xfrm>
            <a:off x="0" y="1357298"/>
            <a:ext cx="9040002" cy="2357454"/>
          </a:xfrm>
          <a:prstGeom prst="rect">
            <a:avLst/>
          </a:prstGeom>
          <a:noFill/>
          <a:ln w="9525">
            <a:noFill/>
            <a:miter lim="800000"/>
            <a:headEnd/>
            <a:tailEnd/>
          </a:ln>
          <a:effectLst/>
        </p:spPr>
      </p:pic>
      <p:pic>
        <p:nvPicPr>
          <p:cNvPr id="43012" name="Picture 4"/>
          <p:cNvPicPr>
            <a:picLocks noChangeAspect="1" noChangeArrowheads="1"/>
          </p:cNvPicPr>
          <p:nvPr/>
        </p:nvPicPr>
        <p:blipFill>
          <a:blip r:embed="rId3"/>
          <a:srcRect/>
          <a:stretch>
            <a:fillRect/>
          </a:stretch>
        </p:blipFill>
        <p:spPr bwMode="auto">
          <a:xfrm>
            <a:off x="1285852" y="2786058"/>
            <a:ext cx="7576659" cy="3500462"/>
          </a:xfrm>
          <a:prstGeom prst="rect">
            <a:avLst/>
          </a:prstGeom>
          <a:noFill/>
          <a:ln w="9525">
            <a:noFill/>
            <a:miter lim="800000"/>
            <a:headEnd/>
            <a:tailEnd/>
          </a:ln>
          <a:effectLst/>
        </p:spPr>
      </p:pic>
      <p:pic>
        <p:nvPicPr>
          <p:cNvPr id="43013" name="Picture 5"/>
          <p:cNvPicPr>
            <a:picLocks noChangeAspect="1" noChangeArrowheads="1"/>
          </p:cNvPicPr>
          <p:nvPr/>
        </p:nvPicPr>
        <p:blipFill>
          <a:blip r:embed="rId4"/>
          <a:srcRect/>
          <a:stretch>
            <a:fillRect/>
          </a:stretch>
        </p:blipFill>
        <p:spPr bwMode="auto">
          <a:xfrm>
            <a:off x="428596" y="1714488"/>
            <a:ext cx="7378281" cy="3071834"/>
          </a:xfrm>
          <a:prstGeom prst="rect">
            <a:avLst/>
          </a:prstGeom>
          <a:noFill/>
          <a:ln w="9525">
            <a:noFill/>
            <a:miter lim="800000"/>
            <a:headEnd/>
            <a:tailEnd/>
          </a:ln>
          <a:effectLst/>
        </p:spPr>
      </p:pic>
      <p:pic>
        <p:nvPicPr>
          <p:cNvPr id="43014" name="Picture 6"/>
          <p:cNvPicPr>
            <a:picLocks noChangeAspect="1" noChangeArrowheads="1"/>
          </p:cNvPicPr>
          <p:nvPr/>
        </p:nvPicPr>
        <p:blipFill>
          <a:blip r:embed="rId5"/>
          <a:srcRect/>
          <a:stretch>
            <a:fillRect/>
          </a:stretch>
        </p:blipFill>
        <p:spPr bwMode="auto">
          <a:xfrm>
            <a:off x="879669" y="2071678"/>
            <a:ext cx="8264331" cy="3714775"/>
          </a:xfrm>
          <a:prstGeom prst="rect">
            <a:avLst/>
          </a:prstGeom>
          <a:noFill/>
          <a:ln w="9525">
            <a:noFill/>
            <a:miter lim="800000"/>
            <a:headEnd/>
            <a:tailEnd/>
          </a:ln>
          <a:effectLst/>
        </p:spPr>
      </p:pic>
      <p:pic>
        <p:nvPicPr>
          <p:cNvPr id="43015" name="Picture 7"/>
          <p:cNvPicPr>
            <a:picLocks noChangeAspect="1" noChangeArrowheads="1"/>
          </p:cNvPicPr>
          <p:nvPr/>
        </p:nvPicPr>
        <p:blipFill>
          <a:blip r:embed="rId6"/>
          <a:srcRect/>
          <a:stretch>
            <a:fillRect/>
          </a:stretch>
        </p:blipFill>
        <p:spPr bwMode="auto">
          <a:xfrm>
            <a:off x="1071538" y="2500306"/>
            <a:ext cx="7286676" cy="3485887"/>
          </a:xfrm>
          <a:prstGeom prst="rect">
            <a:avLst/>
          </a:prstGeom>
          <a:noFill/>
          <a:ln w="9525">
            <a:noFill/>
            <a:miter lim="800000"/>
            <a:headEnd/>
            <a:tailEnd/>
          </a:ln>
          <a:effectLst/>
        </p:spPr>
      </p:pic>
    </p:spTree>
    <p:extLst>
      <p:ext uri="{BB962C8B-B14F-4D97-AF65-F5344CB8AC3E}">
        <p14:creationId xmlns:p14="http://schemas.microsoft.com/office/powerpoint/2010/main" xmlns="" val="23589782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011"/>
                                        </p:tgtEl>
                                        <p:attrNameLst>
                                          <p:attrName>style.visibility</p:attrName>
                                        </p:attrNameLst>
                                      </p:cBhvr>
                                      <p:to>
                                        <p:strVal val="visible"/>
                                      </p:to>
                                    </p:set>
                                    <p:animEffect transition="in" filter="blinds(horizontal)">
                                      <p:cBhvr>
                                        <p:cTn id="7" dur="500"/>
                                        <p:tgtEl>
                                          <p:spTgt spid="430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3013"/>
                                        </p:tgtEl>
                                        <p:attrNameLst>
                                          <p:attrName>style.visibility</p:attrName>
                                        </p:attrNameLst>
                                      </p:cBhvr>
                                      <p:to>
                                        <p:strVal val="visible"/>
                                      </p:to>
                                    </p:set>
                                    <p:animEffect transition="in" filter="blinds(horizontal)">
                                      <p:cBhvr>
                                        <p:cTn id="12" dur="500"/>
                                        <p:tgtEl>
                                          <p:spTgt spid="430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3014"/>
                                        </p:tgtEl>
                                        <p:attrNameLst>
                                          <p:attrName>style.visibility</p:attrName>
                                        </p:attrNameLst>
                                      </p:cBhvr>
                                      <p:to>
                                        <p:strVal val="visible"/>
                                      </p:to>
                                    </p:set>
                                    <p:animEffect transition="in" filter="blinds(horizontal)">
                                      <p:cBhvr>
                                        <p:cTn id="17" dur="500"/>
                                        <p:tgtEl>
                                          <p:spTgt spid="430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3015"/>
                                        </p:tgtEl>
                                        <p:attrNameLst>
                                          <p:attrName>style.visibility</p:attrName>
                                        </p:attrNameLst>
                                      </p:cBhvr>
                                      <p:to>
                                        <p:strVal val="visible"/>
                                      </p:to>
                                    </p:set>
                                    <p:animEffect transition="in" filter="blinds(horizontal)">
                                      <p:cBhvr>
                                        <p:cTn id="22" dur="500"/>
                                        <p:tgtEl>
                                          <p:spTgt spid="430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3012"/>
                                        </p:tgtEl>
                                        <p:attrNameLst>
                                          <p:attrName>style.visibility</p:attrName>
                                        </p:attrNameLst>
                                      </p:cBhvr>
                                      <p:to>
                                        <p:strVal val="visible"/>
                                      </p:to>
                                    </p:set>
                                    <p:animEffect transition="in" filter="blinds(horizontal)">
                                      <p:cBhvr>
                                        <p:cTn id="27" dur="500"/>
                                        <p:tgtEl>
                                          <p:spTgt spid="43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sz="3200" b="1" dirty="0" smtClean="0">
                <a:latin typeface="微软雅黑" pitchFamily="34" charset="-122"/>
                <a:ea typeface="微软雅黑" pitchFamily="34" charset="-122"/>
              </a:rPr>
              <a:t>后台管理页面</a:t>
            </a:r>
          </a:p>
        </p:txBody>
      </p:sp>
      <p:pic>
        <p:nvPicPr>
          <p:cNvPr id="118785" name="Picture 1" descr="C:\Documents and Settings\Administrator\Application Data\Tencent\Users\253081127\QQ\WinTemp\RichOle\PRGV}F3CUE2)XHJBEE$QD7Q.jpg"/>
          <p:cNvPicPr>
            <a:picLocks noChangeAspect="1" noChangeArrowheads="1"/>
          </p:cNvPicPr>
          <p:nvPr/>
        </p:nvPicPr>
        <p:blipFill>
          <a:blip r:embed="rId3"/>
          <a:srcRect/>
          <a:stretch>
            <a:fillRect/>
          </a:stretch>
        </p:blipFill>
        <p:spPr bwMode="auto">
          <a:xfrm>
            <a:off x="214314" y="1214422"/>
            <a:ext cx="8786842" cy="5096950"/>
          </a:xfrm>
          <a:prstGeom prst="rect">
            <a:avLst/>
          </a:prstGeom>
          <a:noFill/>
        </p:spPr>
      </p:pic>
    </p:spTree>
    <p:extLst>
      <p:ext uri="{BB962C8B-B14F-4D97-AF65-F5344CB8AC3E}">
        <p14:creationId xmlns:p14="http://schemas.microsoft.com/office/powerpoint/2010/main" xmlns="" val="3307473479"/>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32" y="1142984"/>
            <a:ext cx="9104313" cy="4629150"/>
            <a:chOff x="-3286180" y="285728"/>
            <a:chExt cx="9104313" cy="4629150"/>
          </a:xfrm>
        </p:grpSpPr>
        <p:pic>
          <p:nvPicPr>
            <p:cNvPr id="78853" name="Picture 5"/>
            <p:cNvPicPr>
              <a:picLocks noChangeAspect="1" noChangeArrowheads="1"/>
            </p:cNvPicPr>
            <p:nvPr/>
          </p:nvPicPr>
          <p:blipFill>
            <a:blip r:embed="rId2"/>
            <a:srcRect/>
            <a:stretch>
              <a:fillRect/>
            </a:stretch>
          </p:blipFill>
          <p:spPr bwMode="auto">
            <a:xfrm>
              <a:off x="-3286180" y="285728"/>
              <a:ext cx="9104313" cy="4629150"/>
            </a:xfrm>
            <a:prstGeom prst="rect">
              <a:avLst/>
            </a:prstGeom>
            <a:noFill/>
            <a:ln w="9525">
              <a:noFill/>
              <a:miter lim="800000"/>
              <a:headEnd/>
              <a:tailEnd/>
            </a:ln>
            <a:effectLst/>
          </p:spPr>
        </p:pic>
        <p:sp>
          <p:nvSpPr>
            <p:cNvPr id="29" name="矩形 28"/>
            <p:cNvSpPr/>
            <p:nvPr/>
          </p:nvSpPr>
          <p:spPr>
            <a:xfrm>
              <a:off x="2786050" y="3714752"/>
              <a:ext cx="1785950" cy="35719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Rectangle 3"/>
          <p:cNvSpPr txBox="1">
            <a:spLocks noChangeArrowheads="1"/>
          </p:cNvSpPr>
          <p:nvPr/>
        </p:nvSpPr>
        <p:spPr>
          <a:xfrm>
            <a:off x="142876" y="4714884"/>
            <a:ext cx="8929718" cy="1785950"/>
          </a:xfrm>
          <a:prstGeom prst="rect">
            <a:avLst/>
          </a:prstGeom>
        </p:spPr>
        <p:style>
          <a:lnRef idx="2">
            <a:schemeClr val="accent3"/>
          </a:lnRef>
          <a:fillRef idx="1">
            <a:schemeClr val="lt1"/>
          </a:fillRef>
          <a:effectRef idx="0">
            <a:schemeClr val="accent3"/>
          </a:effectRef>
          <a:fontRef idx="minor">
            <a:schemeClr val="dk1"/>
          </a:fontRef>
        </p:style>
        <p:txBody>
          <a:bodyPr/>
          <a:lstStyle/>
          <a:p>
            <a:pPr marL="357188" indent="-357188">
              <a:lnSpc>
                <a:spcPct val="120000"/>
              </a:lnSpc>
              <a:spcBef>
                <a:spcPts val="0"/>
              </a:spcBef>
              <a:buClr>
                <a:srgbClr val="A4001E"/>
              </a:buClr>
              <a:buFont typeface="Wingdings" pitchFamily="2" charset="2"/>
              <a:buChar char="n"/>
              <a:defRPr/>
            </a:pPr>
            <a:r>
              <a:rPr lang="zh-CN" altLang="en-US" b="1" kern="0" dirty="0" smtClean="0">
                <a:latin typeface="华文细黑" pitchFamily="2" charset="-122"/>
                <a:ea typeface="华文细黑" pitchFamily="2" charset="-122"/>
              </a:rPr>
              <a:t>结合知识树节点关联流程</a:t>
            </a:r>
            <a:endParaRPr lang="en-US" altLang="zh-CN" b="1" kern="0" dirty="0" smtClean="0">
              <a:latin typeface="华文细黑" pitchFamily="2" charset="-122"/>
              <a:ea typeface="华文细黑" pitchFamily="2" charset="-122"/>
            </a:endParaRPr>
          </a:p>
          <a:p>
            <a:pPr marL="357188" indent="-357188">
              <a:lnSpc>
                <a:spcPct val="120000"/>
              </a:lnSpc>
              <a:spcBef>
                <a:spcPts val="0"/>
              </a:spcBef>
              <a:buClr>
                <a:srgbClr val="A4001E"/>
              </a:buClr>
              <a:buFont typeface="Wingdings" pitchFamily="2" charset="2"/>
              <a:buChar char="n"/>
              <a:defRPr/>
            </a:pPr>
            <a:r>
              <a:rPr lang="zh-CN" altLang="en-US" b="1" kern="0" dirty="0" smtClean="0">
                <a:latin typeface="华文细黑" pitchFamily="2" charset="-122"/>
                <a:ea typeface="华文细黑" pitchFamily="2" charset="-122"/>
              </a:rPr>
              <a:t>建立</a:t>
            </a:r>
            <a:r>
              <a:rPr lang="zh-CN" altLang="en-US" b="1" kern="0" dirty="0">
                <a:latin typeface="华文细黑" pitchFamily="2" charset="-122"/>
                <a:ea typeface="华文细黑" pitchFamily="2" charset="-122"/>
              </a:rPr>
              <a:t>跨部门的信息协同团队</a:t>
            </a:r>
            <a:endParaRPr lang="en-US" altLang="zh-CN" b="1" kern="0" dirty="0">
              <a:latin typeface="华文细黑" pitchFamily="2" charset="-122"/>
              <a:ea typeface="华文细黑" pitchFamily="2" charset="-122"/>
            </a:endParaRPr>
          </a:p>
          <a:p>
            <a:pPr marL="357188" indent="-357188">
              <a:lnSpc>
                <a:spcPct val="120000"/>
              </a:lnSpc>
              <a:spcBef>
                <a:spcPts val="0"/>
              </a:spcBef>
              <a:buClr>
                <a:srgbClr val="A4001E"/>
              </a:buClr>
              <a:buFont typeface="Wingdings" pitchFamily="2" charset="2"/>
              <a:buChar char="n"/>
              <a:defRPr/>
            </a:pPr>
            <a:r>
              <a:rPr lang="zh-CN" altLang="en-US" b="1" kern="0" dirty="0">
                <a:latin typeface="华文细黑" pitchFamily="2" charset="-122"/>
                <a:ea typeface="华文细黑" pitchFamily="2" charset="-122"/>
              </a:rPr>
              <a:t>制定统一的知识发布流程、知识反馈流程，确保信息协同机制有效运转，快速准确部署日常</a:t>
            </a:r>
            <a:r>
              <a:rPr lang="zh-CN" altLang="en-US" b="1" kern="0" dirty="0" smtClean="0">
                <a:latin typeface="华文细黑" pitchFamily="2" charset="-122"/>
                <a:ea typeface="华文细黑" pitchFamily="2" charset="-122"/>
              </a:rPr>
              <a:t>业务</a:t>
            </a:r>
            <a:endParaRPr lang="en-US" altLang="zh-CN" b="1" kern="0" dirty="0" smtClean="0">
              <a:latin typeface="华文细黑" pitchFamily="2" charset="-122"/>
              <a:ea typeface="华文细黑" pitchFamily="2" charset="-122"/>
            </a:endParaRPr>
          </a:p>
          <a:p>
            <a:pPr marL="357188" indent="-357188">
              <a:lnSpc>
                <a:spcPct val="120000"/>
              </a:lnSpc>
              <a:spcBef>
                <a:spcPts val="0"/>
              </a:spcBef>
              <a:buClr>
                <a:srgbClr val="A4001E"/>
              </a:buClr>
              <a:buFont typeface="Wingdings" pitchFamily="2" charset="2"/>
              <a:buChar char="n"/>
              <a:defRPr/>
            </a:pPr>
            <a:r>
              <a:rPr lang="zh-CN" altLang="en-US" b="1" kern="0" dirty="0" smtClean="0">
                <a:latin typeface="华文细黑" pitchFamily="2" charset="-122"/>
                <a:ea typeface="华文细黑" pitchFamily="2" charset="-122"/>
              </a:rPr>
              <a:t>流程</a:t>
            </a:r>
            <a:r>
              <a:rPr lang="zh-CN" altLang="en-US" b="1" kern="0" dirty="0">
                <a:latin typeface="华文细黑" pitchFamily="2" charset="-122"/>
                <a:ea typeface="华文细黑" pitchFamily="2" charset="-122"/>
              </a:rPr>
              <a:t>监控和流程报表为知识库管理者提供管控手段和记录查询依据</a:t>
            </a:r>
            <a:endParaRPr lang="en-US" altLang="zh-CN" sz="2000" b="1" dirty="0">
              <a:latin typeface="华文细黑" pitchFamily="2" charset="-122"/>
              <a:ea typeface="华文细黑" pitchFamily="2" charset="-122"/>
            </a:endParaRPr>
          </a:p>
        </p:txBody>
      </p:sp>
      <p:sp>
        <p:nvSpPr>
          <p:cNvPr id="26" name="标题 1"/>
          <p:cNvSpPr txBox="1">
            <a:spLocks/>
          </p:cNvSpPr>
          <p:nvPr/>
        </p:nvSpPr>
        <p:spPr>
          <a:xfrm>
            <a:off x="1357290" y="285728"/>
            <a:ext cx="6121400" cy="914400"/>
          </a:xfrm>
          <a:prstGeom prst="rect">
            <a:avLst/>
          </a:prstGeom>
        </p:spPr>
        <p:txBody>
          <a:bodyPr anchor="ctr"/>
          <a:lstStyle/>
          <a:p>
            <a:pPr algn="ctr" eaLnBrk="0" hangingPunct="0">
              <a:lnSpc>
                <a:spcPct val="90000"/>
              </a:lnSpc>
              <a:defRPr/>
            </a:pPr>
            <a:r>
              <a:rPr lang="zh-CN" altLang="en-US" sz="3200" b="1" dirty="0" smtClean="0">
                <a:latin typeface="微软雅黑" pitchFamily="34" charset="-122"/>
                <a:ea typeface="微软雅黑" pitchFamily="34" charset="-122"/>
                <a:cs typeface="Arial Unicode MS" pitchFamily="34" charset="-122"/>
              </a:rPr>
              <a:t>采编流程</a:t>
            </a:r>
          </a:p>
        </p:txBody>
      </p:sp>
      <p:pic>
        <p:nvPicPr>
          <p:cNvPr id="78852" name="Picture 4"/>
          <p:cNvPicPr>
            <a:picLocks noChangeAspect="1" noChangeArrowheads="1"/>
          </p:cNvPicPr>
          <p:nvPr/>
        </p:nvPicPr>
        <p:blipFill>
          <a:blip r:embed="rId3"/>
          <a:srcRect/>
          <a:stretch>
            <a:fillRect/>
          </a:stretch>
        </p:blipFill>
        <p:spPr bwMode="auto">
          <a:xfrm>
            <a:off x="-109505" y="1590684"/>
            <a:ext cx="9324975" cy="3124200"/>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8852"/>
                                        </p:tgtEl>
                                        <p:attrNameLst>
                                          <p:attrName>style.visibility</p:attrName>
                                        </p:attrNameLst>
                                      </p:cBhvr>
                                      <p:to>
                                        <p:strVal val="visible"/>
                                      </p:to>
                                    </p:set>
                                    <p:anim calcmode="lin" valueType="num">
                                      <p:cBhvr additive="base">
                                        <p:cTn id="13" dur="500" fill="hold"/>
                                        <p:tgtEl>
                                          <p:spTgt spid="78852"/>
                                        </p:tgtEl>
                                        <p:attrNameLst>
                                          <p:attrName>ppt_x</p:attrName>
                                        </p:attrNameLst>
                                      </p:cBhvr>
                                      <p:tavLst>
                                        <p:tav tm="0">
                                          <p:val>
                                            <p:strVal val="0-#ppt_w/2"/>
                                          </p:val>
                                        </p:tav>
                                        <p:tav tm="100000">
                                          <p:val>
                                            <p:strVal val="#ppt_x"/>
                                          </p:val>
                                        </p:tav>
                                      </p:tavLst>
                                    </p:anim>
                                    <p:anim calcmode="lin" valueType="num">
                                      <p:cBhvr additive="base">
                                        <p:cTn id="14" dur="500" fill="hold"/>
                                        <p:tgtEl>
                                          <p:spTgt spid="788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Grp="1"/>
          </p:cNvSpPr>
          <p:nvPr>
            <p:ph type="title"/>
          </p:nvPr>
        </p:nvSpPr>
        <p:spPr>
          <a:xfrm>
            <a:off x="457200" y="285728"/>
            <a:ext cx="8229600" cy="1143000"/>
          </a:xfrm>
        </p:spPr>
        <p:txBody>
          <a:bodyPr/>
          <a:lstStyle/>
          <a:p>
            <a:pPr>
              <a:lnSpc>
                <a:spcPct val="90000"/>
              </a:lnSpc>
              <a:defRPr/>
            </a:pPr>
            <a:r>
              <a:rPr lang="zh-CN" altLang="en-US" sz="3200" b="1" dirty="0" smtClean="0">
                <a:latin typeface="微软雅黑" pitchFamily="34" charset="-122"/>
                <a:ea typeface="微软雅黑" pitchFamily="34" charset="-122"/>
              </a:rPr>
              <a:t>知识管理背景分析</a:t>
            </a:r>
            <a:endParaRPr lang="zh-CN" altLang="en-US" sz="3200" b="1" dirty="0">
              <a:latin typeface="微软雅黑" pitchFamily="34" charset="-122"/>
              <a:ea typeface="微软雅黑" pitchFamily="34" charset="-122"/>
            </a:endParaRPr>
          </a:p>
        </p:txBody>
      </p:sp>
      <p:sp>
        <p:nvSpPr>
          <p:cNvPr id="8" name="Rectangle 8"/>
          <p:cNvSpPr txBox="1">
            <a:spLocks noChangeArrowheads="1"/>
          </p:cNvSpPr>
          <p:nvPr/>
        </p:nvSpPr>
        <p:spPr bwMode="auto">
          <a:xfrm>
            <a:off x="357158" y="1428736"/>
            <a:ext cx="8229600" cy="500066"/>
          </a:xfrm>
          <a:prstGeom prst="rect">
            <a:avLst/>
          </a:prstGeom>
          <a:noFill/>
          <a:ln w="12700">
            <a:noFill/>
            <a:miter lim="800000"/>
            <a:headEnd/>
            <a:tailEnd/>
          </a:ln>
          <a:effectLst/>
        </p:spPr>
        <p:txBody>
          <a:bodyPr lIns="50800" tIns="50800" rIns="132080" bIns="50800"/>
          <a:lstStyle/>
          <a:p>
            <a:pPr marL="382588" indent="-342900">
              <a:spcBef>
                <a:spcPts val="600"/>
              </a:spcBef>
              <a:buClr>
                <a:srgbClr val="FF0000"/>
              </a:buClr>
              <a:buSzPct val="100000"/>
              <a:buFont typeface="Wingdings" pitchFamily="2" charset="2"/>
              <a:buChar char="n"/>
              <a:defRPr/>
            </a:pPr>
            <a:r>
              <a:rPr lang="zh-CN" altLang="en-US" sz="2400" dirty="0" smtClean="0">
                <a:latin typeface="微软雅黑" pitchFamily="34" charset="-122"/>
                <a:ea typeface="微软雅黑" pitchFamily="34" charset="-122"/>
              </a:rPr>
              <a:t>呼叫中心知识管理亟待解决的问题：</a:t>
            </a:r>
            <a:endParaRPr lang="en-US" altLang="zh-CN" sz="2400" dirty="0" smtClean="0">
              <a:latin typeface="微软雅黑" pitchFamily="34" charset="-122"/>
              <a:ea typeface="微软雅黑" pitchFamily="34" charset="-122"/>
            </a:endParaRPr>
          </a:p>
          <a:p>
            <a:pPr marL="382588" indent="-342900">
              <a:spcBef>
                <a:spcPts val="600"/>
              </a:spcBef>
              <a:buClr>
                <a:srgbClr val="FF0000"/>
              </a:buClr>
              <a:buSzPct val="100000"/>
              <a:buFont typeface="Wingdings" pitchFamily="2" charset="2"/>
              <a:buChar char="n"/>
              <a:defRPr/>
            </a:pPr>
            <a:endParaRPr lang="zh-CN" altLang="en-US" sz="2400" kern="0" dirty="0">
              <a:solidFill>
                <a:schemeClr val="tx1"/>
              </a:solidFill>
              <a:latin typeface="华文细黑" pitchFamily="2" charset="-122"/>
              <a:ea typeface="华文细黑" pitchFamily="2" charset="-122"/>
              <a:sym typeface="Arial" charset="0"/>
            </a:endParaRPr>
          </a:p>
        </p:txBody>
      </p:sp>
      <p:graphicFrame>
        <p:nvGraphicFramePr>
          <p:cNvPr id="14" name="图示 13"/>
          <p:cNvGraphicFramePr/>
          <p:nvPr/>
        </p:nvGraphicFramePr>
        <p:xfrm>
          <a:off x="-32" y="2143116"/>
          <a:ext cx="4381488" cy="3714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3" name="Arc 3"/>
          <p:cNvSpPr>
            <a:spLocks/>
          </p:cNvSpPr>
          <p:nvPr/>
        </p:nvSpPr>
        <p:spPr bwMode="auto">
          <a:xfrm>
            <a:off x="7033296" y="2184858"/>
            <a:ext cx="1658937" cy="1920875"/>
          </a:xfrm>
          <a:custGeom>
            <a:avLst/>
            <a:gdLst>
              <a:gd name="T0" fmla="*/ 0 w 18694"/>
              <a:gd name="T1" fmla="*/ 0 h 21600"/>
              <a:gd name="T2" fmla="*/ 2147483647 w 18694"/>
              <a:gd name="T3" fmla="*/ 2147483647 h 21600"/>
              <a:gd name="T4" fmla="*/ 0 w 18694"/>
              <a:gd name="T5" fmla="*/ 2147483647 h 21600"/>
              <a:gd name="T6" fmla="*/ 0 60000 65536"/>
              <a:gd name="T7" fmla="*/ 0 60000 65536"/>
              <a:gd name="T8" fmla="*/ 0 60000 65536"/>
              <a:gd name="T9" fmla="*/ 0 w 18694"/>
              <a:gd name="T10" fmla="*/ 0 h 21600"/>
              <a:gd name="T11" fmla="*/ 18694 w 18694"/>
              <a:gd name="T12" fmla="*/ 21600 h 21600"/>
            </a:gdLst>
            <a:ahLst/>
            <a:cxnLst>
              <a:cxn ang="T6">
                <a:pos x="T0" y="T1"/>
              </a:cxn>
              <a:cxn ang="T7">
                <a:pos x="T2" y="T3"/>
              </a:cxn>
              <a:cxn ang="T8">
                <a:pos x="T4" y="T5"/>
              </a:cxn>
            </a:cxnLst>
            <a:rect l="T9" t="T10" r="T11" b="T12"/>
            <a:pathLst>
              <a:path w="18694" h="21600" fill="none" extrusionOk="0">
                <a:moveTo>
                  <a:pt x="-1" y="0"/>
                </a:moveTo>
                <a:cubicBezTo>
                  <a:pt x="7708" y="0"/>
                  <a:pt x="14832" y="4107"/>
                  <a:pt x="18694" y="10778"/>
                </a:cubicBezTo>
              </a:path>
              <a:path w="18694" h="21600" stroke="0" extrusionOk="0">
                <a:moveTo>
                  <a:pt x="-1" y="0"/>
                </a:moveTo>
                <a:cubicBezTo>
                  <a:pt x="7708" y="0"/>
                  <a:pt x="14832" y="4107"/>
                  <a:pt x="18694" y="10778"/>
                </a:cubicBezTo>
                <a:lnTo>
                  <a:pt x="0" y="21600"/>
                </a:lnTo>
                <a:lnTo>
                  <a:pt x="-1" y="0"/>
                </a:lnTo>
                <a:close/>
              </a:path>
            </a:pathLst>
          </a:custGeom>
          <a:ln>
            <a:headEnd/>
            <a:tailEnd/>
          </a:ln>
        </p:spPr>
        <p:style>
          <a:lnRef idx="3">
            <a:schemeClr val="lt1"/>
          </a:lnRef>
          <a:fillRef idx="1">
            <a:schemeClr val="accent1"/>
          </a:fillRef>
          <a:effectRef idx="1">
            <a:schemeClr val="accent1"/>
          </a:effectRef>
          <a:fontRef idx="minor">
            <a:schemeClr val="lt1"/>
          </a:fontRef>
        </p:style>
        <p:txBody>
          <a:bodyPr/>
          <a:lstStyle/>
          <a:p>
            <a:endParaRPr lang="zh-CN" altLang="en-US"/>
          </a:p>
        </p:txBody>
      </p:sp>
      <p:sp>
        <p:nvSpPr>
          <p:cNvPr id="34" name="Arc 4"/>
          <p:cNvSpPr>
            <a:spLocks/>
          </p:cNvSpPr>
          <p:nvPr/>
        </p:nvSpPr>
        <p:spPr bwMode="auto">
          <a:xfrm>
            <a:off x="7033296" y="3143708"/>
            <a:ext cx="1917700" cy="1924050"/>
          </a:xfrm>
          <a:custGeom>
            <a:avLst/>
            <a:gdLst>
              <a:gd name="T0" fmla="*/ 2147483647 w 21600"/>
              <a:gd name="T1" fmla="*/ 0 h 21642"/>
              <a:gd name="T2" fmla="*/ 2147483647 w 21600"/>
              <a:gd name="T3" fmla="*/ 2147483647 h 21642"/>
              <a:gd name="T4" fmla="*/ 0 w 21600"/>
              <a:gd name="T5" fmla="*/ 2147483647 h 21642"/>
              <a:gd name="T6" fmla="*/ 0 60000 65536"/>
              <a:gd name="T7" fmla="*/ 0 60000 65536"/>
              <a:gd name="T8" fmla="*/ 0 60000 65536"/>
              <a:gd name="T9" fmla="*/ 0 w 21600"/>
              <a:gd name="T10" fmla="*/ 0 h 21642"/>
              <a:gd name="T11" fmla="*/ 21600 w 21600"/>
              <a:gd name="T12" fmla="*/ 21642 h 21642"/>
            </a:gdLst>
            <a:ahLst/>
            <a:cxnLst>
              <a:cxn ang="T6">
                <a:pos x="T0" y="T1"/>
              </a:cxn>
              <a:cxn ang="T7">
                <a:pos x="T2" y="T3"/>
              </a:cxn>
              <a:cxn ang="T8">
                <a:pos x="T4" y="T5"/>
              </a:cxn>
            </a:cxnLst>
            <a:rect l="T9" t="T10" r="T11" b="T12"/>
            <a:pathLst>
              <a:path w="21600" h="21642" fill="none" extrusionOk="0">
                <a:moveTo>
                  <a:pt x="18694" y="-1"/>
                </a:moveTo>
                <a:cubicBezTo>
                  <a:pt x="20597" y="3288"/>
                  <a:pt x="21600" y="7021"/>
                  <a:pt x="21600" y="10821"/>
                </a:cubicBezTo>
                <a:cubicBezTo>
                  <a:pt x="21600" y="14620"/>
                  <a:pt x="20597" y="18353"/>
                  <a:pt x="18694" y="21642"/>
                </a:cubicBezTo>
              </a:path>
              <a:path w="21600" h="21642" stroke="0" extrusionOk="0">
                <a:moveTo>
                  <a:pt x="18694" y="-1"/>
                </a:moveTo>
                <a:cubicBezTo>
                  <a:pt x="20597" y="3288"/>
                  <a:pt x="21600" y="7021"/>
                  <a:pt x="21600" y="10821"/>
                </a:cubicBezTo>
                <a:cubicBezTo>
                  <a:pt x="21600" y="14620"/>
                  <a:pt x="20597" y="18353"/>
                  <a:pt x="18694" y="21642"/>
                </a:cubicBezTo>
                <a:lnTo>
                  <a:pt x="0" y="10821"/>
                </a:lnTo>
                <a:lnTo>
                  <a:pt x="18694" y="-1"/>
                </a:lnTo>
                <a:close/>
              </a:path>
            </a:pathLst>
          </a:custGeom>
          <a:ln>
            <a:headEnd/>
            <a:tailEnd/>
          </a:ln>
        </p:spPr>
        <p:style>
          <a:lnRef idx="3">
            <a:schemeClr val="lt1"/>
          </a:lnRef>
          <a:fillRef idx="1">
            <a:schemeClr val="accent2"/>
          </a:fillRef>
          <a:effectRef idx="1">
            <a:schemeClr val="accent2"/>
          </a:effectRef>
          <a:fontRef idx="minor">
            <a:schemeClr val="lt1"/>
          </a:fontRef>
        </p:style>
        <p:txBody>
          <a:bodyPr/>
          <a:lstStyle/>
          <a:p>
            <a:endParaRPr lang="zh-CN" altLang="en-US"/>
          </a:p>
        </p:txBody>
      </p:sp>
      <p:sp>
        <p:nvSpPr>
          <p:cNvPr id="35" name="Arc 5"/>
          <p:cNvSpPr>
            <a:spLocks/>
          </p:cNvSpPr>
          <p:nvPr/>
        </p:nvSpPr>
        <p:spPr bwMode="auto">
          <a:xfrm>
            <a:off x="7033296" y="4105733"/>
            <a:ext cx="1658937" cy="1920875"/>
          </a:xfrm>
          <a:custGeom>
            <a:avLst/>
            <a:gdLst>
              <a:gd name="T0" fmla="*/ 2147483647 w 18694"/>
              <a:gd name="T1" fmla="*/ 2147483647 h 21600"/>
              <a:gd name="T2" fmla="*/ 0 w 18694"/>
              <a:gd name="T3" fmla="*/ 2147483647 h 21600"/>
              <a:gd name="T4" fmla="*/ 0 w 18694"/>
              <a:gd name="T5" fmla="*/ 0 h 21600"/>
              <a:gd name="T6" fmla="*/ 0 60000 65536"/>
              <a:gd name="T7" fmla="*/ 0 60000 65536"/>
              <a:gd name="T8" fmla="*/ 0 60000 65536"/>
              <a:gd name="T9" fmla="*/ 0 w 18694"/>
              <a:gd name="T10" fmla="*/ 0 h 21600"/>
              <a:gd name="T11" fmla="*/ 18694 w 18694"/>
              <a:gd name="T12" fmla="*/ 21600 h 21600"/>
            </a:gdLst>
            <a:ahLst/>
            <a:cxnLst>
              <a:cxn ang="T6">
                <a:pos x="T0" y="T1"/>
              </a:cxn>
              <a:cxn ang="T7">
                <a:pos x="T2" y="T3"/>
              </a:cxn>
              <a:cxn ang="T8">
                <a:pos x="T4" y="T5"/>
              </a:cxn>
            </a:cxnLst>
            <a:rect l="T9" t="T10" r="T11" b="T12"/>
            <a:pathLst>
              <a:path w="18694" h="21600" fill="none" extrusionOk="0">
                <a:moveTo>
                  <a:pt x="18694" y="10821"/>
                </a:moveTo>
                <a:cubicBezTo>
                  <a:pt x="14832" y="17492"/>
                  <a:pt x="7708" y="21599"/>
                  <a:pt x="0" y="21600"/>
                </a:cubicBezTo>
              </a:path>
              <a:path w="18694" h="21600" stroke="0" extrusionOk="0">
                <a:moveTo>
                  <a:pt x="18694" y="10821"/>
                </a:moveTo>
                <a:cubicBezTo>
                  <a:pt x="14832" y="17492"/>
                  <a:pt x="7708" y="21599"/>
                  <a:pt x="0" y="21600"/>
                </a:cubicBezTo>
                <a:lnTo>
                  <a:pt x="0" y="0"/>
                </a:lnTo>
                <a:lnTo>
                  <a:pt x="18694" y="10821"/>
                </a:lnTo>
                <a:close/>
              </a:path>
            </a:pathLst>
          </a:custGeom>
          <a:ln>
            <a:headEnd/>
            <a:tailEnd/>
          </a:ln>
        </p:spPr>
        <p:style>
          <a:lnRef idx="3">
            <a:schemeClr val="lt1"/>
          </a:lnRef>
          <a:fillRef idx="1">
            <a:schemeClr val="accent3"/>
          </a:fillRef>
          <a:effectRef idx="1">
            <a:schemeClr val="accent3"/>
          </a:effectRef>
          <a:fontRef idx="minor">
            <a:schemeClr val="lt1"/>
          </a:fontRef>
        </p:style>
        <p:txBody>
          <a:bodyPr/>
          <a:lstStyle/>
          <a:p>
            <a:endParaRPr lang="zh-CN" altLang="en-US"/>
          </a:p>
        </p:txBody>
      </p:sp>
      <p:sp>
        <p:nvSpPr>
          <p:cNvPr id="36" name="Arc 6"/>
          <p:cNvSpPr>
            <a:spLocks/>
          </p:cNvSpPr>
          <p:nvPr/>
        </p:nvSpPr>
        <p:spPr bwMode="auto">
          <a:xfrm>
            <a:off x="5374358" y="4105733"/>
            <a:ext cx="1658938" cy="1920875"/>
          </a:xfrm>
          <a:custGeom>
            <a:avLst/>
            <a:gdLst>
              <a:gd name="T0" fmla="*/ 2147483647 w 18698"/>
              <a:gd name="T1" fmla="*/ 2147483647 h 21600"/>
              <a:gd name="T2" fmla="*/ 0 w 18698"/>
              <a:gd name="T3" fmla="*/ 2147483647 h 21600"/>
              <a:gd name="T4" fmla="*/ 2147483647 w 18698"/>
              <a:gd name="T5" fmla="*/ 0 h 21600"/>
              <a:gd name="T6" fmla="*/ 0 60000 65536"/>
              <a:gd name="T7" fmla="*/ 0 60000 65536"/>
              <a:gd name="T8" fmla="*/ 0 60000 65536"/>
              <a:gd name="T9" fmla="*/ 0 w 18698"/>
              <a:gd name="T10" fmla="*/ 0 h 21600"/>
              <a:gd name="T11" fmla="*/ 18698 w 18698"/>
              <a:gd name="T12" fmla="*/ 21600 h 21600"/>
            </a:gdLst>
            <a:ahLst/>
            <a:cxnLst>
              <a:cxn ang="T6">
                <a:pos x="T0" y="T1"/>
              </a:cxn>
              <a:cxn ang="T7">
                <a:pos x="T2" y="T3"/>
              </a:cxn>
              <a:cxn ang="T8">
                <a:pos x="T4" y="T5"/>
              </a:cxn>
            </a:cxnLst>
            <a:rect l="T9" t="T10" r="T11" b="T12"/>
            <a:pathLst>
              <a:path w="18698" h="21600" fill="none" extrusionOk="0">
                <a:moveTo>
                  <a:pt x="18698" y="21600"/>
                </a:moveTo>
                <a:cubicBezTo>
                  <a:pt x="10986" y="21600"/>
                  <a:pt x="3859" y="17488"/>
                  <a:pt x="-1" y="10813"/>
                </a:cubicBezTo>
              </a:path>
              <a:path w="18698" h="21600" stroke="0" extrusionOk="0">
                <a:moveTo>
                  <a:pt x="18698" y="21600"/>
                </a:moveTo>
                <a:cubicBezTo>
                  <a:pt x="10986" y="21600"/>
                  <a:pt x="3859" y="17488"/>
                  <a:pt x="-1" y="10813"/>
                </a:cubicBezTo>
                <a:lnTo>
                  <a:pt x="18698" y="0"/>
                </a:lnTo>
                <a:lnTo>
                  <a:pt x="18698" y="21600"/>
                </a:lnTo>
                <a:close/>
              </a:path>
            </a:pathLst>
          </a:custGeom>
          <a:ln>
            <a:headEnd/>
            <a:tailEnd/>
          </a:ln>
        </p:spPr>
        <p:style>
          <a:lnRef idx="3">
            <a:schemeClr val="lt1"/>
          </a:lnRef>
          <a:fillRef idx="1">
            <a:schemeClr val="accent4"/>
          </a:fillRef>
          <a:effectRef idx="1">
            <a:schemeClr val="accent4"/>
          </a:effectRef>
          <a:fontRef idx="minor">
            <a:schemeClr val="lt1"/>
          </a:fontRef>
        </p:style>
        <p:txBody>
          <a:bodyPr/>
          <a:lstStyle/>
          <a:p>
            <a:endParaRPr lang="zh-CN" altLang="en-US"/>
          </a:p>
        </p:txBody>
      </p:sp>
      <p:sp>
        <p:nvSpPr>
          <p:cNvPr id="37" name="Arc 7"/>
          <p:cNvSpPr>
            <a:spLocks/>
          </p:cNvSpPr>
          <p:nvPr/>
        </p:nvSpPr>
        <p:spPr bwMode="auto">
          <a:xfrm>
            <a:off x="5115596" y="3143708"/>
            <a:ext cx="1917700" cy="1922462"/>
          </a:xfrm>
          <a:custGeom>
            <a:avLst/>
            <a:gdLst>
              <a:gd name="T0" fmla="*/ 2147483647 w 21600"/>
              <a:gd name="T1" fmla="*/ 2147483647 h 21626"/>
              <a:gd name="T2" fmla="*/ 2147483647 w 21600"/>
              <a:gd name="T3" fmla="*/ 0 h 21626"/>
              <a:gd name="T4" fmla="*/ 2147483647 w 21600"/>
              <a:gd name="T5" fmla="*/ 2147483647 h 21626"/>
              <a:gd name="T6" fmla="*/ 0 60000 65536"/>
              <a:gd name="T7" fmla="*/ 0 60000 65536"/>
              <a:gd name="T8" fmla="*/ 0 60000 65536"/>
              <a:gd name="T9" fmla="*/ 0 w 21600"/>
              <a:gd name="T10" fmla="*/ 0 h 21626"/>
              <a:gd name="T11" fmla="*/ 21600 w 21600"/>
              <a:gd name="T12" fmla="*/ 21626 h 21626"/>
            </a:gdLst>
            <a:ahLst/>
            <a:cxnLst>
              <a:cxn ang="T6">
                <a:pos x="T0" y="T1"/>
              </a:cxn>
              <a:cxn ang="T7">
                <a:pos x="T2" y="T3"/>
              </a:cxn>
              <a:cxn ang="T8">
                <a:pos x="T4" y="T5"/>
              </a:cxn>
            </a:cxnLst>
            <a:rect l="T9" t="T10" r="T11" b="T12"/>
            <a:pathLst>
              <a:path w="21600" h="21626" fill="none" extrusionOk="0">
                <a:moveTo>
                  <a:pt x="2901" y="21626"/>
                </a:moveTo>
                <a:cubicBezTo>
                  <a:pt x="1000" y="18339"/>
                  <a:pt x="0" y="14609"/>
                  <a:pt x="0" y="10813"/>
                </a:cubicBezTo>
                <a:cubicBezTo>
                  <a:pt x="-1" y="7016"/>
                  <a:pt x="1000" y="3286"/>
                  <a:pt x="2901" y="-1"/>
                </a:cubicBezTo>
              </a:path>
              <a:path w="21600" h="21626" stroke="0" extrusionOk="0">
                <a:moveTo>
                  <a:pt x="2901" y="21626"/>
                </a:moveTo>
                <a:cubicBezTo>
                  <a:pt x="1000" y="18339"/>
                  <a:pt x="0" y="14609"/>
                  <a:pt x="0" y="10813"/>
                </a:cubicBezTo>
                <a:cubicBezTo>
                  <a:pt x="-1" y="7016"/>
                  <a:pt x="1000" y="3286"/>
                  <a:pt x="2901" y="-1"/>
                </a:cubicBezTo>
                <a:lnTo>
                  <a:pt x="21600" y="10813"/>
                </a:lnTo>
                <a:lnTo>
                  <a:pt x="2901" y="21626"/>
                </a:lnTo>
                <a:close/>
              </a:path>
            </a:pathLst>
          </a:custGeom>
          <a:ln>
            <a:headEnd/>
            <a:tailEnd/>
          </a:ln>
        </p:spPr>
        <p:style>
          <a:lnRef idx="3">
            <a:schemeClr val="lt1"/>
          </a:lnRef>
          <a:fillRef idx="1">
            <a:schemeClr val="accent5"/>
          </a:fillRef>
          <a:effectRef idx="1">
            <a:schemeClr val="accent5"/>
          </a:effectRef>
          <a:fontRef idx="minor">
            <a:schemeClr val="lt1"/>
          </a:fontRef>
        </p:style>
        <p:txBody>
          <a:bodyPr/>
          <a:lstStyle/>
          <a:p>
            <a:endParaRPr lang="zh-CN" altLang="en-US"/>
          </a:p>
        </p:txBody>
      </p:sp>
      <p:sp>
        <p:nvSpPr>
          <p:cNvPr id="38" name="Arc 8"/>
          <p:cNvSpPr>
            <a:spLocks/>
          </p:cNvSpPr>
          <p:nvPr/>
        </p:nvSpPr>
        <p:spPr bwMode="auto">
          <a:xfrm>
            <a:off x="5374358" y="2184858"/>
            <a:ext cx="1658938" cy="1920875"/>
          </a:xfrm>
          <a:custGeom>
            <a:avLst/>
            <a:gdLst>
              <a:gd name="T0" fmla="*/ 0 w 18698"/>
              <a:gd name="T1" fmla="*/ 2147483647 h 21600"/>
              <a:gd name="T2" fmla="*/ 2147483647 w 18698"/>
              <a:gd name="T3" fmla="*/ 0 h 21600"/>
              <a:gd name="T4" fmla="*/ 2147483647 w 18698"/>
              <a:gd name="T5" fmla="*/ 2147483647 h 21600"/>
              <a:gd name="T6" fmla="*/ 0 60000 65536"/>
              <a:gd name="T7" fmla="*/ 0 60000 65536"/>
              <a:gd name="T8" fmla="*/ 0 60000 65536"/>
              <a:gd name="T9" fmla="*/ 0 w 18698"/>
              <a:gd name="T10" fmla="*/ 0 h 21600"/>
              <a:gd name="T11" fmla="*/ 18698 w 18698"/>
              <a:gd name="T12" fmla="*/ 21600 h 21600"/>
            </a:gdLst>
            <a:ahLst/>
            <a:cxnLst>
              <a:cxn ang="T6">
                <a:pos x="T0" y="T1"/>
              </a:cxn>
              <a:cxn ang="T7">
                <a:pos x="T2" y="T3"/>
              </a:cxn>
              <a:cxn ang="T8">
                <a:pos x="T4" y="T5"/>
              </a:cxn>
            </a:cxnLst>
            <a:rect l="T9" t="T10" r="T11" b="T12"/>
            <a:pathLst>
              <a:path w="18698" h="21600" fill="none" extrusionOk="0">
                <a:moveTo>
                  <a:pt x="-1" y="10786"/>
                </a:moveTo>
                <a:cubicBezTo>
                  <a:pt x="3859" y="4111"/>
                  <a:pt x="10986" y="0"/>
                  <a:pt x="18697" y="0"/>
                </a:cubicBezTo>
              </a:path>
              <a:path w="18698" h="21600" stroke="0" extrusionOk="0">
                <a:moveTo>
                  <a:pt x="-1" y="10786"/>
                </a:moveTo>
                <a:cubicBezTo>
                  <a:pt x="3859" y="4111"/>
                  <a:pt x="10986" y="0"/>
                  <a:pt x="18697" y="0"/>
                </a:cubicBezTo>
                <a:lnTo>
                  <a:pt x="18698" y="21600"/>
                </a:lnTo>
                <a:lnTo>
                  <a:pt x="-1" y="10786"/>
                </a:lnTo>
                <a:close/>
              </a:path>
            </a:pathLst>
          </a:custGeom>
          <a:ln>
            <a:headEnd/>
            <a:tailEnd/>
          </a:ln>
        </p:spPr>
        <p:style>
          <a:lnRef idx="3">
            <a:schemeClr val="lt1"/>
          </a:lnRef>
          <a:fillRef idx="1">
            <a:schemeClr val="accent6"/>
          </a:fillRef>
          <a:effectRef idx="1">
            <a:schemeClr val="accent6"/>
          </a:effectRef>
          <a:fontRef idx="minor">
            <a:schemeClr val="lt1"/>
          </a:fontRef>
        </p:style>
        <p:txBody>
          <a:bodyPr/>
          <a:lstStyle/>
          <a:p>
            <a:endParaRPr lang="zh-CN" altLang="en-US"/>
          </a:p>
        </p:txBody>
      </p:sp>
      <p:sp>
        <p:nvSpPr>
          <p:cNvPr id="39" name="Oval 9"/>
          <p:cNvSpPr>
            <a:spLocks noChangeArrowheads="1"/>
          </p:cNvSpPr>
          <p:nvPr/>
        </p:nvSpPr>
        <p:spPr bwMode="auto">
          <a:xfrm>
            <a:off x="6229092" y="3301019"/>
            <a:ext cx="1609725" cy="1609725"/>
          </a:xfrm>
          <a:prstGeom prst="ellipse">
            <a:avLst/>
          </a:prstGeom>
          <a:solidFill>
            <a:schemeClr val="accent1">
              <a:lumMod val="75000"/>
            </a:schemeClr>
          </a:solidFill>
          <a:ln w="6350">
            <a:solidFill>
              <a:schemeClr val="tx1"/>
            </a:solidFill>
            <a:round/>
            <a:headEnd/>
            <a:tailEnd/>
          </a:ln>
          <a:effectLst/>
          <a:scene3d>
            <a:camera prst="orthographicFront"/>
            <a:lightRig rig="threePt" dir="t"/>
          </a:scene3d>
          <a:sp3d>
            <a:bevelT prst="relaxedInset"/>
          </a:sp3d>
        </p:spPr>
        <p:txBody>
          <a:bodyPr lIns="0" tIns="0" rIns="0" bIns="0" anchor="ctr">
            <a:spAutoFit/>
          </a:bodyPr>
          <a:lstStyle/>
          <a:p>
            <a:pPr>
              <a:defRPr/>
            </a:pPr>
            <a:endParaRPr lang="zh-CN" altLang="en-US"/>
          </a:p>
        </p:txBody>
      </p:sp>
      <p:sp>
        <p:nvSpPr>
          <p:cNvPr id="40" name="Freeform 10"/>
          <p:cNvSpPr>
            <a:spLocks/>
          </p:cNvSpPr>
          <p:nvPr/>
        </p:nvSpPr>
        <p:spPr bwMode="auto">
          <a:xfrm rot="-7166061">
            <a:off x="8134227" y="2817476"/>
            <a:ext cx="314325" cy="1452563"/>
          </a:xfrm>
          <a:custGeom>
            <a:avLst/>
            <a:gdLst>
              <a:gd name="T0" fmla="*/ 2147483647 w 198"/>
              <a:gd name="T1" fmla="*/ 2147483647 h 915"/>
              <a:gd name="T2" fmla="*/ 2147483647 w 198"/>
              <a:gd name="T3" fmla="*/ 0 h 915"/>
              <a:gd name="T4" fmla="*/ 0 w 198"/>
              <a:gd name="T5" fmla="*/ 2147483647 h 915"/>
              <a:gd name="T6" fmla="*/ 2147483647 w 198"/>
              <a:gd name="T7" fmla="*/ 2147483647 h 915"/>
              <a:gd name="T8" fmla="*/ 2147483647 w 198"/>
              <a:gd name="T9" fmla="*/ 2147483647 h 915"/>
              <a:gd name="T10" fmla="*/ 0 60000 65536"/>
              <a:gd name="T11" fmla="*/ 0 60000 65536"/>
              <a:gd name="T12" fmla="*/ 0 60000 65536"/>
              <a:gd name="T13" fmla="*/ 0 60000 65536"/>
              <a:gd name="T14" fmla="*/ 0 60000 65536"/>
              <a:gd name="T15" fmla="*/ 0 w 198"/>
              <a:gd name="T16" fmla="*/ 0 h 915"/>
              <a:gd name="T17" fmla="*/ 198 w 198"/>
              <a:gd name="T18" fmla="*/ 915 h 915"/>
            </a:gdLst>
            <a:ahLst/>
            <a:cxnLst>
              <a:cxn ang="T10">
                <a:pos x="T0" y="T1"/>
              </a:cxn>
              <a:cxn ang="T11">
                <a:pos x="T2" y="T3"/>
              </a:cxn>
              <a:cxn ang="T12">
                <a:pos x="T4" y="T5"/>
              </a:cxn>
              <a:cxn ang="T13">
                <a:pos x="T6" y="T7"/>
              </a:cxn>
              <a:cxn ang="T14">
                <a:pos x="T8" y="T9"/>
              </a:cxn>
            </a:cxnLst>
            <a:rect l="T15" t="T16" r="T17" b="T18"/>
            <a:pathLst>
              <a:path w="198" h="915">
                <a:moveTo>
                  <a:pt x="198" y="123"/>
                </a:moveTo>
                <a:lnTo>
                  <a:pt x="198" y="0"/>
                </a:lnTo>
                <a:lnTo>
                  <a:pt x="0" y="462"/>
                </a:lnTo>
                <a:lnTo>
                  <a:pt x="195" y="915"/>
                </a:lnTo>
                <a:lnTo>
                  <a:pt x="195" y="780"/>
                </a:lnTo>
              </a:path>
            </a:pathLst>
          </a:custGeom>
          <a:solidFill>
            <a:schemeClr val="bg1"/>
          </a:solidFill>
          <a:ln w="6350">
            <a:solidFill>
              <a:schemeClr val="accent1">
                <a:lumMod val="75000"/>
              </a:schemeClr>
            </a:solidFill>
            <a:round/>
            <a:headEnd/>
            <a:tailEnd/>
          </a:ln>
        </p:spPr>
        <p:txBody>
          <a:bodyPr wrap="none" lIns="0" tIns="0" rIns="0" bIns="0" anchor="ctr">
            <a:spAutoFit/>
          </a:bodyPr>
          <a:lstStyle/>
          <a:p>
            <a:endParaRPr lang="zh-CN" altLang="en-US"/>
          </a:p>
        </p:txBody>
      </p:sp>
      <p:sp>
        <p:nvSpPr>
          <p:cNvPr id="41" name="Freeform 11"/>
          <p:cNvSpPr>
            <a:spLocks/>
          </p:cNvSpPr>
          <p:nvPr/>
        </p:nvSpPr>
        <p:spPr bwMode="auto">
          <a:xfrm rot="-3664457">
            <a:off x="8000877" y="4184314"/>
            <a:ext cx="314325" cy="1452563"/>
          </a:xfrm>
          <a:custGeom>
            <a:avLst/>
            <a:gdLst>
              <a:gd name="T0" fmla="*/ 2147483647 w 198"/>
              <a:gd name="T1" fmla="*/ 2147483647 h 915"/>
              <a:gd name="T2" fmla="*/ 2147483647 w 198"/>
              <a:gd name="T3" fmla="*/ 0 h 915"/>
              <a:gd name="T4" fmla="*/ 0 w 198"/>
              <a:gd name="T5" fmla="*/ 2147483647 h 915"/>
              <a:gd name="T6" fmla="*/ 2147483647 w 198"/>
              <a:gd name="T7" fmla="*/ 2147483647 h 915"/>
              <a:gd name="T8" fmla="*/ 2147483647 w 198"/>
              <a:gd name="T9" fmla="*/ 2147483647 h 915"/>
              <a:gd name="T10" fmla="*/ 0 60000 65536"/>
              <a:gd name="T11" fmla="*/ 0 60000 65536"/>
              <a:gd name="T12" fmla="*/ 0 60000 65536"/>
              <a:gd name="T13" fmla="*/ 0 60000 65536"/>
              <a:gd name="T14" fmla="*/ 0 60000 65536"/>
              <a:gd name="T15" fmla="*/ 0 w 198"/>
              <a:gd name="T16" fmla="*/ 0 h 915"/>
              <a:gd name="T17" fmla="*/ 198 w 198"/>
              <a:gd name="T18" fmla="*/ 915 h 915"/>
            </a:gdLst>
            <a:ahLst/>
            <a:cxnLst>
              <a:cxn ang="T10">
                <a:pos x="T0" y="T1"/>
              </a:cxn>
              <a:cxn ang="T11">
                <a:pos x="T2" y="T3"/>
              </a:cxn>
              <a:cxn ang="T12">
                <a:pos x="T4" y="T5"/>
              </a:cxn>
              <a:cxn ang="T13">
                <a:pos x="T6" y="T7"/>
              </a:cxn>
              <a:cxn ang="T14">
                <a:pos x="T8" y="T9"/>
              </a:cxn>
            </a:cxnLst>
            <a:rect l="T15" t="T16" r="T17" b="T18"/>
            <a:pathLst>
              <a:path w="198" h="915">
                <a:moveTo>
                  <a:pt x="198" y="123"/>
                </a:moveTo>
                <a:lnTo>
                  <a:pt x="198" y="0"/>
                </a:lnTo>
                <a:lnTo>
                  <a:pt x="0" y="462"/>
                </a:lnTo>
                <a:lnTo>
                  <a:pt x="195" y="915"/>
                </a:lnTo>
                <a:lnTo>
                  <a:pt x="195" y="780"/>
                </a:lnTo>
              </a:path>
            </a:pathLst>
          </a:custGeom>
          <a:solidFill>
            <a:schemeClr val="bg1"/>
          </a:solidFill>
          <a:ln w="6350">
            <a:solidFill>
              <a:schemeClr val="accent1">
                <a:lumMod val="75000"/>
              </a:schemeClr>
            </a:solidFill>
            <a:round/>
            <a:headEnd/>
            <a:tailEnd/>
          </a:ln>
        </p:spPr>
        <p:txBody>
          <a:bodyPr wrap="none" lIns="0" tIns="0" rIns="0" bIns="0" anchor="ctr">
            <a:spAutoFit/>
          </a:bodyPr>
          <a:lstStyle/>
          <a:p>
            <a:endParaRPr lang="zh-CN" altLang="en-US"/>
          </a:p>
        </p:txBody>
      </p:sp>
      <p:sp>
        <p:nvSpPr>
          <p:cNvPr id="42" name="Freeform 13"/>
          <p:cNvSpPr>
            <a:spLocks/>
          </p:cNvSpPr>
          <p:nvPr/>
        </p:nvSpPr>
        <p:spPr bwMode="auto">
          <a:xfrm rot="14464457" flipH="1">
            <a:off x="5633914" y="3936665"/>
            <a:ext cx="314325" cy="1452562"/>
          </a:xfrm>
          <a:custGeom>
            <a:avLst/>
            <a:gdLst>
              <a:gd name="T0" fmla="*/ 2147483647 w 198"/>
              <a:gd name="T1" fmla="*/ 2147483647 h 915"/>
              <a:gd name="T2" fmla="*/ 2147483647 w 198"/>
              <a:gd name="T3" fmla="*/ 0 h 915"/>
              <a:gd name="T4" fmla="*/ 0 w 198"/>
              <a:gd name="T5" fmla="*/ 2147483647 h 915"/>
              <a:gd name="T6" fmla="*/ 2147483647 w 198"/>
              <a:gd name="T7" fmla="*/ 2147483647 h 915"/>
              <a:gd name="T8" fmla="*/ 2147483647 w 198"/>
              <a:gd name="T9" fmla="*/ 2147483647 h 915"/>
              <a:gd name="T10" fmla="*/ 0 60000 65536"/>
              <a:gd name="T11" fmla="*/ 0 60000 65536"/>
              <a:gd name="T12" fmla="*/ 0 60000 65536"/>
              <a:gd name="T13" fmla="*/ 0 60000 65536"/>
              <a:gd name="T14" fmla="*/ 0 60000 65536"/>
              <a:gd name="T15" fmla="*/ 0 w 198"/>
              <a:gd name="T16" fmla="*/ 0 h 915"/>
              <a:gd name="T17" fmla="*/ 198 w 198"/>
              <a:gd name="T18" fmla="*/ 915 h 915"/>
            </a:gdLst>
            <a:ahLst/>
            <a:cxnLst>
              <a:cxn ang="T10">
                <a:pos x="T0" y="T1"/>
              </a:cxn>
              <a:cxn ang="T11">
                <a:pos x="T2" y="T3"/>
              </a:cxn>
              <a:cxn ang="T12">
                <a:pos x="T4" y="T5"/>
              </a:cxn>
              <a:cxn ang="T13">
                <a:pos x="T6" y="T7"/>
              </a:cxn>
              <a:cxn ang="T14">
                <a:pos x="T8" y="T9"/>
              </a:cxn>
            </a:cxnLst>
            <a:rect l="T15" t="T16" r="T17" b="T18"/>
            <a:pathLst>
              <a:path w="198" h="915">
                <a:moveTo>
                  <a:pt x="198" y="123"/>
                </a:moveTo>
                <a:lnTo>
                  <a:pt x="198" y="0"/>
                </a:lnTo>
                <a:lnTo>
                  <a:pt x="0" y="462"/>
                </a:lnTo>
                <a:lnTo>
                  <a:pt x="195" y="915"/>
                </a:lnTo>
                <a:lnTo>
                  <a:pt x="195" y="780"/>
                </a:lnTo>
              </a:path>
            </a:pathLst>
          </a:custGeom>
          <a:solidFill>
            <a:schemeClr val="bg1"/>
          </a:solidFill>
          <a:ln w="6350">
            <a:solidFill>
              <a:schemeClr val="accent1">
                <a:lumMod val="75000"/>
              </a:schemeClr>
            </a:solidFill>
            <a:round/>
            <a:headEnd/>
            <a:tailEnd/>
          </a:ln>
        </p:spPr>
        <p:txBody>
          <a:bodyPr wrap="none" lIns="0" tIns="0" rIns="0" bIns="0" anchor="ctr">
            <a:spAutoFit/>
          </a:bodyPr>
          <a:lstStyle/>
          <a:p>
            <a:endParaRPr lang="zh-CN" altLang="en-US"/>
          </a:p>
        </p:txBody>
      </p:sp>
      <p:sp>
        <p:nvSpPr>
          <p:cNvPr id="43" name="Freeform 14"/>
          <p:cNvSpPr>
            <a:spLocks/>
          </p:cNvSpPr>
          <p:nvPr/>
        </p:nvSpPr>
        <p:spPr bwMode="auto">
          <a:xfrm rot="10753612">
            <a:off x="7020596" y="2002295"/>
            <a:ext cx="314325" cy="1452563"/>
          </a:xfrm>
          <a:custGeom>
            <a:avLst/>
            <a:gdLst>
              <a:gd name="T0" fmla="*/ 2147483647 w 198"/>
              <a:gd name="T1" fmla="*/ 2147483647 h 915"/>
              <a:gd name="T2" fmla="*/ 2147483647 w 198"/>
              <a:gd name="T3" fmla="*/ 0 h 915"/>
              <a:gd name="T4" fmla="*/ 0 w 198"/>
              <a:gd name="T5" fmla="*/ 2147483647 h 915"/>
              <a:gd name="T6" fmla="*/ 2147483647 w 198"/>
              <a:gd name="T7" fmla="*/ 2147483647 h 915"/>
              <a:gd name="T8" fmla="*/ 2147483647 w 198"/>
              <a:gd name="T9" fmla="*/ 2147483647 h 915"/>
              <a:gd name="T10" fmla="*/ 0 60000 65536"/>
              <a:gd name="T11" fmla="*/ 0 60000 65536"/>
              <a:gd name="T12" fmla="*/ 0 60000 65536"/>
              <a:gd name="T13" fmla="*/ 0 60000 65536"/>
              <a:gd name="T14" fmla="*/ 0 60000 65536"/>
              <a:gd name="T15" fmla="*/ 0 w 198"/>
              <a:gd name="T16" fmla="*/ 0 h 915"/>
              <a:gd name="T17" fmla="*/ 198 w 198"/>
              <a:gd name="T18" fmla="*/ 915 h 915"/>
            </a:gdLst>
            <a:ahLst/>
            <a:cxnLst>
              <a:cxn ang="T10">
                <a:pos x="T0" y="T1"/>
              </a:cxn>
              <a:cxn ang="T11">
                <a:pos x="T2" y="T3"/>
              </a:cxn>
              <a:cxn ang="T12">
                <a:pos x="T4" y="T5"/>
              </a:cxn>
              <a:cxn ang="T13">
                <a:pos x="T6" y="T7"/>
              </a:cxn>
              <a:cxn ang="T14">
                <a:pos x="T8" y="T9"/>
              </a:cxn>
            </a:cxnLst>
            <a:rect l="T15" t="T16" r="T17" b="T18"/>
            <a:pathLst>
              <a:path w="198" h="915">
                <a:moveTo>
                  <a:pt x="198" y="123"/>
                </a:moveTo>
                <a:lnTo>
                  <a:pt x="198" y="0"/>
                </a:lnTo>
                <a:lnTo>
                  <a:pt x="0" y="462"/>
                </a:lnTo>
                <a:lnTo>
                  <a:pt x="195" y="915"/>
                </a:lnTo>
                <a:lnTo>
                  <a:pt x="195" y="780"/>
                </a:lnTo>
              </a:path>
            </a:pathLst>
          </a:custGeom>
          <a:solidFill>
            <a:schemeClr val="bg1"/>
          </a:solidFill>
          <a:ln w="6350">
            <a:solidFill>
              <a:schemeClr val="accent1">
                <a:lumMod val="75000"/>
              </a:schemeClr>
            </a:solidFill>
            <a:round/>
            <a:headEnd/>
            <a:tailEnd/>
          </a:ln>
        </p:spPr>
        <p:txBody>
          <a:bodyPr wrap="none" lIns="0" tIns="0" rIns="0" bIns="0" anchor="ctr">
            <a:spAutoFit/>
          </a:bodyPr>
          <a:lstStyle/>
          <a:p>
            <a:endParaRPr lang="zh-CN" altLang="en-US"/>
          </a:p>
        </p:txBody>
      </p:sp>
      <p:sp>
        <p:nvSpPr>
          <p:cNvPr id="44" name="Freeform 15"/>
          <p:cNvSpPr>
            <a:spLocks/>
          </p:cNvSpPr>
          <p:nvPr/>
        </p:nvSpPr>
        <p:spPr bwMode="auto">
          <a:xfrm rot="17966061" flipH="1">
            <a:off x="5772027" y="2584114"/>
            <a:ext cx="314325" cy="1452563"/>
          </a:xfrm>
          <a:custGeom>
            <a:avLst/>
            <a:gdLst>
              <a:gd name="T0" fmla="*/ 2147483647 w 198"/>
              <a:gd name="T1" fmla="*/ 2147483647 h 915"/>
              <a:gd name="T2" fmla="*/ 2147483647 w 198"/>
              <a:gd name="T3" fmla="*/ 0 h 915"/>
              <a:gd name="T4" fmla="*/ 0 w 198"/>
              <a:gd name="T5" fmla="*/ 2147483647 h 915"/>
              <a:gd name="T6" fmla="*/ 2147483647 w 198"/>
              <a:gd name="T7" fmla="*/ 2147483647 h 915"/>
              <a:gd name="T8" fmla="*/ 2147483647 w 198"/>
              <a:gd name="T9" fmla="*/ 2147483647 h 915"/>
              <a:gd name="T10" fmla="*/ 0 60000 65536"/>
              <a:gd name="T11" fmla="*/ 0 60000 65536"/>
              <a:gd name="T12" fmla="*/ 0 60000 65536"/>
              <a:gd name="T13" fmla="*/ 0 60000 65536"/>
              <a:gd name="T14" fmla="*/ 0 60000 65536"/>
              <a:gd name="T15" fmla="*/ 0 w 198"/>
              <a:gd name="T16" fmla="*/ 0 h 915"/>
              <a:gd name="T17" fmla="*/ 198 w 198"/>
              <a:gd name="T18" fmla="*/ 915 h 915"/>
            </a:gdLst>
            <a:ahLst/>
            <a:cxnLst>
              <a:cxn ang="T10">
                <a:pos x="T0" y="T1"/>
              </a:cxn>
              <a:cxn ang="T11">
                <a:pos x="T2" y="T3"/>
              </a:cxn>
              <a:cxn ang="T12">
                <a:pos x="T4" y="T5"/>
              </a:cxn>
              <a:cxn ang="T13">
                <a:pos x="T6" y="T7"/>
              </a:cxn>
              <a:cxn ang="T14">
                <a:pos x="T8" y="T9"/>
              </a:cxn>
            </a:cxnLst>
            <a:rect l="T15" t="T16" r="T17" b="T18"/>
            <a:pathLst>
              <a:path w="198" h="915">
                <a:moveTo>
                  <a:pt x="198" y="123"/>
                </a:moveTo>
                <a:lnTo>
                  <a:pt x="198" y="0"/>
                </a:lnTo>
                <a:lnTo>
                  <a:pt x="0" y="462"/>
                </a:lnTo>
                <a:lnTo>
                  <a:pt x="195" y="915"/>
                </a:lnTo>
                <a:lnTo>
                  <a:pt x="195" y="780"/>
                </a:lnTo>
              </a:path>
            </a:pathLst>
          </a:custGeom>
          <a:solidFill>
            <a:schemeClr val="bg1"/>
          </a:solidFill>
          <a:ln w="6350">
            <a:solidFill>
              <a:schemeClr val="accent1">
                <a:lumMod val="75000"/>
              </a:schemeClr>
            </a:solidFill>
            <a:round/>
            <a:headEnd/>
            <a:tailEnd/>
          </a:ln>
        </p:spPr>
        <p:txBody>
          <a:bodyPr wrap="none" lIns="0" tIns="0" rIns="0" bIns="0" anchor="ctr">
            <a:spAutoFit/>
          </a:bodyPr>
          <a:lstStyle/>
          <a:p>
            <a:endParaRPr lang="zh-CN" altLang="en-US"/>
          </a:p>
        </p:txBody>
      </p:sp>
      <p:sp>
        <p:nvSpPr>
          <p:cNvPr id="45" name="Text Box 16"/>
          <p:cNvSpPr txBox="1">
            <a:spLocks noChangeArrowheads="1"/>
          </p:cNvSpPr>
          <p:nvPr/>
        </p:nvSpPr>
        <p:spPr bwMode="auto">
          <a:xfrm>
            <a:off x="6580858" y="3822384"/>
            <a:ext cx="1012825" cy="553998"/>
          </a:xfrm>
          <a:prstGeom prst="rect">
            <a:avLst/>
          </a:prstGeom>
          <a:noFill/>
          <a:ln w="6350">
            <a:noFill/>
            <a:miter lim="800000"/>
            <a:headEnd/>
            <a:tailEnd/>
          </a:ln>
        </p:spPr>
        <p:txBody>
          <a:bodyPr lIns="0" tIns="0" rIns="0" bIns="0" anchor="ctr">
            <a:spAutoFit/>
          </a:bodyPr>
          <a:lstStyle/>
          <a:p>
            <a:pPr algn="ctr"/>
            <a:r>
              <a:rPr kumimoji="1" lang="zh-CN" altLang="en-US" b="1" dirty="0">
                <a:solidFill>
                  <a:schemeClr val="bg2">
                    <a:lumMod val="75000"/>
                  </a:schemeClr>
                </a:solidFill>
                <a:effectLst>
                  <a:outerShdw blurRad="38100" dist="38100" dir="2700000" algn="tl">
                    <a:srgbClr val="000000">
                      <a:alpha val="43137"/>
                    </a:srgbClr>
                  </a:outerShdw>
                </a:effectLst>
                <a:latin typeface="华文细黑" pitchFamily="2" charset="-122"/>
                <a:ea typeface="华文细黑" pitchFamily="2" charset="-122"/>
                <a:cs typeface="Arial Unicode MS" pitchFamily="34" charset="-122"/>
              </a:rPr>
              <a:t>知识管理</a:t>
            </a:r>
            <a:r>
              <a:rPr kumimoji="1" lang="zh-CN" altLang="en-US" b="1" dirty="0" smtClean="0">
                <a:solidFill>
                  <a:schemeClr val="bg2">
                    <a:lumMod val="75000"/>
                  </a:schemeClr>
                </a:solidFill>
                <a:effectLst>
                  <a:outerShdw blurRad="38100" dist="38100" dir="2700000" algn="tl">
                    <a:srgbClr val="000000">
                      <a:alpha val="43137"/>
                    </a:srgbClr>
                  </a:outerShdw>
                </a:effectLst>
                <a:latin typeface="华文细黑" pitchFamily="2" charset="-122"/>
                <a:ea typeface="华文细黑" pitchFamily="2" charset="-122"/>
                <a:cs typeface="Arial Unicode MS" pitchFamily="34" charset="-122"/>
              </a:rPr>
              <a:t>体系优化</a:t>
            </a:r>
            <a:endParaRPr lang="zh-CN" altLang="en-US" b="1" dirty="0">
              <a:solidFill>
                <a:schemeClr val="bg2">
                  <a:lumMod val="75000"/>
                </a:schemeClr>
              </a:solidFill>
              <a:effectLst>
                <a:outerShdw blurRad="38100" dist="38100" dir="2700000" algn="tl">
                  <a:srgbClr val="000000">
                    <a:alpha val="43137"/>
                  </a:srgbClr>
                </a:outerShdw>
              </a:effectLst>
              <a:latin typeface="华文细黑" pitchFamily="2" charset="-122"/>
              <a:ea typeface="华文细黑" pitchFamily="2" charset="-122"/>
              <a:cs typeface="Arial Unicode MS" pitchFamily="34" charset="-122"/>
            </a:endParaRPr>
          </a:p>
        </p:txBody>
      </p:sp>
      <p:sp>
        <p:nvSpPr>
          <p:cNvPr id="46" name="Text Box 17"/>
          <p:cNvSpPr txBox="1">
            <a:spLocks noChangeArrowheads="1"/>
          </p:cNvSpPr>
          <p:nvPr/>
        </p:nvSpPr>
        <p:spPr bwMode="auto">
          <a:xfrm>
            <a:off x="7439696" y="2786520"/>
            <a:ext cx="1000125" cy="492125"/>
          </a:xfrm>
          <a:prstGeom prst="rect">
            <a:avLst/>
          </a:prstGeom>
          <a:noFill/>
          <a:ln w="6350">
            <a:noFill/>
            <a:miter lim="800000"/>
            <a:headEnd/>
            <a:tailEnd/>
          </a:ln>
        </p:spPr>
        <p:txBody>
          <a:bodyPr lIns="0" tIns="0" rIns="0" bIns="0" anchor="ctr">
            <a:spAutoFit/>
          </a:bodyPr>
          <a:lstStyle/>
          <a:p>
            <a:r>
              <a:rPr kumimoji="1" lang="zh-CN" altLang="en-US" dirty="0">
                <a:solidFill>
                  <a:srgbClr val="FFFFFF"/>
                </a:solidFill>
                <a:latin typeface="黑体" pitchFamily="2" charset="-122"/>
              </a:rPr>
              <a:t>优化检索机制</a:t>
            </a:r>
          </a:p>
        </p:txBody>
      </p:sp>
      <p:sp>
        <p:nvSpPr>
          <p:cNvPr id="47" name="Text Box 18"/>
          <p:cNvSpPr txBox="1">
            <a:spLocks noChangeArrowheads="1"/>
          </p:cNvSpPr>
          <p:nvPr/>
        </p:nvSpPr>
        <p:spPr bwMode="auto">
          <a:xfrm>
            <a:off x="6026821" y="2546433"/>
            <a:ext cx="1046180" cy="830997"/>
          </a:xfrm>
          <a:prstGeom prst="rect">
            <a:avLst/>
          </a:prstGeom>
          <a:noFill/>
          <a:ln w="6350">
            <a:noFill/>
            <a:miter lim="800000"/>
            <a:headEnd/>
            <a:tailEnd/>
          </a:ln>
        </p:spPr>
        <p:txBody>
          <a:bodyPr wrap="square" lIns="0" tIns="0" rIns="0" bIns="0" anchor="ctr">
            <a:spAutoFit/>
          </a:bodyPr>
          <a:lstStyle/>
          <a:p>
            <a:r>
              <a:rPr kumimoji="1" lang="zh-CN" altLang="en-US" dirty="0">
                <a:solidFill>
                  <a:srgbClr val="FFFFFF"/>
                </a:solidFill>
                <a:latin typeface="黑体" pitchFamily="2" charset="-122"/>
              </a:rPr>
              <a:t>统一的目录结构树</a:t>
            </a:r>
          </a:p>
          <a:p>
            <a:endParaRPr lang="zh-CN" altLang="en-US" dirty="0">
              <a:latin typeface="黑体" pitchFamily="2" charset="-122"/>
            </a:endParaRPr>
          </a:p>
        </p:txBody>
      </p:sp>
      <p:sp>
        <p:nvSpPr>
          <p:cNvPr id="48" name="Text Box 20"/>
          <p:cNvSpPr txBox="1">
            <a:spLocks noChangeArrowheads="1"/>
          </p:cNvSpPr>
          <p:nvPr/>
        </p:nvSpPr>
        <p:spPr bwMode="auto">
          <a:xfrm>
            <a:off x="7215858" y="4950292"/>
            <a:ext cx="898525" cy="738187"/>
          </a:xfrm>
          <a:prstGeom prst="rect">
            <a:avLst/>
          </a:prstGeom>
          <a:noFill/>
          <a:ln w="6350">
            <a:noFill/>
            <a:miter lim="800000"/>
            <a:headEnd/>
            <a:tailEnd/>
          </a:ln>
        </p:spPr>
        <p:txBody>
          <a:bodyPr lIns="0" tIns="0" rIns="0" bIns="0" anchor="ctr">
            <a:spAutoFit/>
          </a:bodyPr>
          <a:lstStyle/>
          <a:p>
            <a:r>
              <a:rPr kumimoji="1" lang="zh-CN" altLang="en-US" dirty="0">
                <a:solidFill>
                  <a:srgbClr val="FFFFFF"/>
                </a:solidFill>
                <a:latin typeface="黑体" pitchFamily="2" charset="-122"/>
              </a:rPr>
              <a:t>引入知识激励和评价</a:t>
            </a:r>
          </a:p>
        </p:txBody>
      </p:sp>
      <p:sp>
        <p:nvSpPr>
          <p:cNvPr id="49" name="Text Box 21"/>
          <p:cNvSpPr txBox="1">
            <a:spLocks noChangeArrowheads="1"/>
          </p:cNvSpPr>
          <p:nvPr/>
        </p:nvSpPr>
        <p:spPr bwMode="auto">
          <a:xfrm>
            <a:off x="5858555" y="4976551"/>
            <a:ext cx="1041401" cy="830997"/>
          </a:xfrm>
          <a:prstGeom prst="rect">
            <a:avLst/>
          </a:prstGeom>
          <a:noFill/>
          <a:ln w="6350">
            <a:noFill/>
            <a:miter lim="800000"/>
            <a:headEnd/>
            <a:tailEnd/>
          </a:ln>
        </p:spPr>
        <p:txBody>
          <a:bodyPr wrap="square" lIns="0" tIns="0" rIns="0" bIns="0" anchor="ctr">
            <a:spAutoFit/>
          </a:bodyPr>
          <a:lstStyle/>
          <a:p>
            <a:r>
              <a:rPr kumimoji="1" lang="zh-CN" altLang="en-US" dirty="0">
                <a:solidFill>
                  <a:srgbClr val="FFFFFF"/>
                </a:solidFill>
                <a:latin typeface="黑体" pitchFamily="2" charset="-122"/>
              </a:rPr>
              <a:t>知识</a:t>
            </a:r>
            <a:r>
              <a:rPr kumimoji="1" lang="zh-CN" altLang="en-US" dirty="0" smtClean="0">
                <a:solidFill>
                  <a:srgbClr val="FFFFFF"/>
                </a:solidFill>
                <a:latin typeface="黑体" pitchFamily="2" charset="-122"/>
              </a:rPr>
              <a:t>反馈知识互动</a:t>
            </a:r>
            <a:endParaRPr kumimoji="1" lang="zh-CN" altLang="en-US" dirty="0">
              <a:solidFill>
                <a:srgbClr val="FFFFFF"/>
              </a:solidFill>
              <a:latin typeface="黑体" pitchFamily="2" charset="-122"/>
            </a:endParaRPr>
          </a:p>
          <a:p>
            <a:endParaRPr lang="zh-CN" altLang="en-US" dirty="0">
              <a:latin typeface="黑体" pitchFamily="2" charset="-122"/>
            </a:endParaRPr>
          </a:p>
        </p:txBody>
      </p:sp>
      <p:sp>
        <p:nvSpPr>
          <p:cNvPr id="50" name="Text Box 22"/>
          <p:cNvSpPr txBox="1">
            <a:spLocks noChangeArrowheads="1"/>
          </p:cNvSpPr>
          <p:nvPr/>
        </p:nvSpPr>
        <p:spPr bwMode="auto">
          <a:xfrm>
            <a:off x="5214943" y="3644540"/>
            <a:ext cx="1071570" cy="830997"/>
          </a:xfrm>
          <a:prstGeom prst="rect">
            <a:avLst/>
          </a:prstGeom>
          <a:noFill/>
          <a:ln w="6350">
            <a:noFill/>
            <a:miter lim="800000"/>
            <a:headEnd/>
            <a:tailEnd/>
          </a:ln>
        </p:spPr>
        <p:txBody>
          <a:bodyPr wrap="square" lIns="0" tIns="0" rIns="0" bIns="0" anchor="ctr">
            <a:spAutoFit/>
          </a:bodyPr>
          <a:lstStyle/>
          <a:p>
            <a:r>
              <a:rPr kumimoji="1" lang="zh-CN" altLang="en-US" dirty="0">
                <a:solidFill>
                  <a:srgbClr val="FFFFFF"/>
                </a:solidFill>
                <a:latin typeface="黑体" pitchFamily="2" charset="-122"/>
              </a:rPr>
              <a:t>统一的多维报表支撑</a:t>
            </a:r>
          </a:p>
        </p:txBody>
      </p:sp>
      <p:sp>
        <p:nvSpPr>
          <p:cNvPr id="51" name="Text Box 17"/>
          <p:cNvSpPr txBox="1">
            <a:spLocks noChangeArrowheads="1"/>
          </p:cNvSpPr>
          <p:nvPr/>
        </p:nvSpPr>
        <p:spPr bwMode="auto">
          <a:xfrm>
            <a:off x="7930257" y="3807284"/>
            <a:ext cx="1000125" cy="738188"/>
          </a:xfrm>
          <a:prstGeom prst="rect">
            <a:avLst/>
          </a:prstGeom>
          <a:noFill/>
          <a:ln w="6350">
            <a:noFill/>
            <a:miter lim="800000"/>
            <a:headEnd/>
            <a:tailEnd/>
          </a:ln>
        </p:spPr>
        <p:txBody>
          <a:bodyPr lIns="0" tIns="0" rIns="0" bIns="0" anchor="ctr">
            <a:spAutoFit/>
          </a:bodyPr>
          <a:lstStyle/>
          <a:p>
            <a:r>
              <a:rPr kumimoji="1" lang="zh-CN" altLang="en-US" dirty="0">
                <a:solidFill>
                  <a:srgbClr val="FFFFFF"/>
                </a:solidFill>
                <a:latin typeface="黑体" pitchFamily="2" charset="-122"/>
              </a:rPr>
              <a:t>统一流程管控和角色授权</a:t>
            </a:r>
          </a:p>
        </p:txBody>
      </p:sp>
      <p:grpSp>
        <p:nvGrpSpPr>
          <p:cNvPr id="57" name="Group 18"/>
          <p:cNvGrpSpPr>
            <a:grpSpLocks/>
          </p:cNvGrpSpPr>
          <p:nvPr/>
        </p:nvGrpSpPr>
        <p:grpSpPr bwMode="auto">
          <a:xfrm>
            <a:off x="4286248" y="3286124"/>
            <a:ext cx="571504" cy="1714512"/>
            <a:chOff x="1426" y="2568"/>
            <a:chExt cx="178" cy="390"/>
          </a:xfrm>
        </p:grpSpPr>
        <p:sp>
          <p:nvSpPr>
            <p:cNvPr id="58" name="AutoShape 19"/>
            <p:cNvSpPr>
              <a:spLocks noChangeArrowheads="1"/>
            </p:cNvSpPr>
            <p:nvPr/>
          </p:nvSpPr>
          <p:spPr bwMode="blackWhite">
            <a:xfrm rot="5400000">
              <a:off x="1357" y="2711"/>
              <a:ext cx="390" cy="105"/>
            </a:xfrm>
            <a:prstGeom prst="triangle">
              <a:avLst>
                <a:gd name="adj" fmla="val 50000"/>
              </a:avLst>
            </a:prstGeom>
            <a:gradFill rotWithShape="1">
              <a:gsLst>
                <a:gs pos="0">
                  <a:schemeClr val="bg1">
                    <a:gamma/>
                    <a:shade val="46275"/>
                    <a:invGamma/>
                  </a:schemeClr>
                </a:gs>
                <a:gs pos="100000">
                  <a:schemeClr val="bg1"/>
                </a:gs>
              </a:gsLst>
              <a:lin ang="0" scaled="1"/>
            </a:gradFill>
            <a:ln w="9525">
              <a:noFill/>
              <a:miter lim="800000"/>
              <a:headEnd/>
              <a:tailEnd/>
            </a:ln>
            <a:effectLst/>
          </p:spPr>
          <p:txBody>
            <a:bodyPr wrap="none" anchor="ctr"/>
            <a:lstStyle/>
            <a:p>
              <a:pPr>
                <a:defRPr/>
              </a:pPr>
              <a:endParaRPr lang="zh-CN" altLang="en-US"/>
            </a:p>
          </p:txBody>
        </p:sp>
        <p:sp>
          <p:nvSpPr>
            <p:cNvPr id="59" name="Rectangle 20"/>
            <p:cNvSpPr>
              <a:spLocks noChangeArrowheads="1"/>
            </p:cNvSpPr>
            <p:nvPr/>
          </p:nvSpPr>
          <p:spPr bwMode="blackWhite">
            <a:xfrm>
              <a:off x="1461" y="2574"/>
              <a:ext cx="27" cy="378"/>
            </a:xfrm>
            <a:prstGeom prst="rect">
              <a:avLst/>
            </a:prstGeom>
            <a:gradFill rotWithShape="1">
              <a:gsLst>
                <a:gs pos="0">
                  <a:schemeClr val="bg1">
                    <a:gamma/>
                    <a:shade val="46275"/>
                    <a:invGamma/>
                  </a:schemeClr>
                </a:gs>
                <a:gs pos="100000">
                  <a:schemeClr val="bg1"/>
                </a:gs>
              </a:gsLst>
              <a:lin ang="0" scaled="1"/>
            </a:gradFill>
            <a:ln w="9525">
              <a:noFill/>
              <a:miter lim="800000"/>
              <a:headEnd/>
              <a:tailEnd/>
            </a:ln>
            <a:effectLst/>
          </p:spPr>
          <p:txBody>
            <a:bodyPr wrap="none" anchor="ctr"/>
            <a:lstStyle/>
            <a:p>
              <a:pPr>
                <a:defRPr/>
              </a:pPr>
              <a:endParaRPr lang="zh-CN" altLang="en-US"/>
            </a:p>
          </p:txBody>
        </p:sp>
        <p:sp>
          <p:nvSpPr>
            <p:cNvPr id="60" name="Rectangle 21"/>
            <p:cNvSpPr>
              <a:spLocks noChangeArrowheads="1"/>
            </p:cNvSpPr>
            <p:nvPr/>
          </p:nvSpPr>
          <p:spPr bwMode="blackWhite">
            <a:xfrm>
              <a:off x="1426" y="2575"/>
              <a:ext cx="27" cy="378"/>
            </a:xfrm>
            <a:prstGeom prst="rect">
              <a:avLst/>
            </a:prstGeom>
            <a:gradFill rotWithShape="1">
              <a:gsLst>
                <a:gs pos="0">
                  <a:schemeClr val="bg1">
                    <a:gamma/>
                    <a:shade val="46275"/>
                    <a:invGamma/>
                  </a:schemeClr>
                </a:gs>
                <a:gs pos="100000">
                  <a:schemeClr val="bg1"/>
                </a:gs>
              </a:gsLst>
              <a:lin ang="0" scaled="1"/>
            </a:gradFill>
            <a:ln w="9525">
              <a:noFill/>
              <a:miter lim="800000"/>
              <a:headEnd/>
              <a:tailEnd/>
            </a:ln>
            <a:effectLst/>
          </p:spPr>
          <p:txBody>
            <a:bodyPr wrap="none" anchor="ctr"/>
            <a:lstStyle/>
            <a:p>
              <a:pPr>
                <a:defRPr/>
              </a:pPr>
              <a:endParaRPr lang="zh-CN" altLang="en-US"/>
            </a:p>
          </p:txBody>
        </p:sp>
      </p:gr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pPr>
              <a:defRPr/>
            </a:pPr>
            <a:r>
              <a:rPr lang="zh-CN" altLang="en-US" sz="3200" b="1" dirty="0" smtClean="0">
                <a:latin typeface="微软雅黑" pitchFamily="34" charset="-122"/>
                <a:ea typeface="微软雅黑" pitchFamily="34" charset="-122"/>
              </a:rPr>
              <a:t>知识树管理页面</a:t>
            </a:r>
          </a:p>
        </p:txBody>
      </p:sp>
      <p:sp>
        <p:nvSpPr>
          <p:cNvPr id="4" name="Rectangle 3"/>
          <p:cNvSpPr txBox="1">
            <a:spLocks noChangeArrowheads="1"/>
          </p:cNvSpPr>
          <p:nvPr/>
        </p:nvSpPr>
        <p:spPr bwMode="auto">
          <a:xfrm>
            <a:off x="230410" y="4117776"/>
            <a:ext cx="5328592" cy="2623592"/>
          </a:xfrm>
          <a:prstGeom prst="rect">
            <a:avLst/>
          </a:prstGeom>
          <a:noFill/>
          <a:ln w="9525" algn="ctr">
            <a:noFill/>
            <a:miter lim="800000"/>
            <a:headEnd/>
            <a:tailEnd/>
          </a:ln>
        </p:spPr>
        <p:txBody>
          <a:bodyPr/>
          <a:lstStyle/>
          <a:p>
            <a:pPr marL="228600" indent="-228600" eaLnBrk="0" hangingPunct="0">
              <a:spcBef>
                <a:spcPct val="35000"/>
              </a:spcBef>
              <a:spcAft>
                <a:spcPct val="15000"/>
              </a:spcAft>
              <a:buClr>
                <a:schemeClr val="tx1"/>
              </a:buClr>
              <a:buFont typeface="Wingdings" pitchFamily="2" charset="2"/>
              <a:buChar char="§"/>
              <a:defRPr/>
            </a:pPr>
            <a:r>
              <a:rPr lang="zh-CN" altLang="en-US" b="1" kern="0" dirty="0" smtClean="0">
                <a:latin typeface="华文细黑" pitchFamily="2" charset="-122"/>
                <a:ea typeface="华文细黑" pitchFamily="2" charset="-122"/>
                <a:cs typeface="Arial Unicode MS" pitchFamily="34" charset="-122"/>
              </a:rPr>
              <a:t>多维度管理，分类</a:t>
            </a:r>
            <a:r>
              <a:rPr lang="zh-CN" altLang="en-US" b="1" kern="0" dirty="0">
                <a:latin typeface="华文细黑" pitchFamily="2" charset="-122"/>
                <a:ea typeface="华文细黑" pitchFamily="2" charset="-122"/>
                <a:cs typeface="Arial Unicode MS" pitchFamily="34" charset="-122"/>
              </a:rPr>
              <a:t>层数不受限制，任意</a:t>
            </a:r>
            <a:r>
              <a:rPr lang="zh-CN" altLang="en-US" b="1" kern="0" dirty="0" smtClean="0">
                <a:latin typeface="华文细黑" pitchFamily="2" charset="-122"/>
                <a:ea typeface="华文细黑" pitchFamily="2" charset="-122"/>
                <a:cs typeface="Arial Unicode MS" pitchFamily="34" charset="-122"/>
              </a:rPr>
              <a:t>扩展</a:t>
            </a:r>
            <a:endParaRPr lang="zh-CN" altLang="en-US" b="1" kern="0" dirty="0">
              <a:latin typeface="华文细黑" pitchFamily="2" charset="-122"/>
              <a:ea typeface="华文细黑" pitchFamily="2" charset="-122"/>
              <a:cs typeface="Arial Unicode MS" pitchFamily="34" charset="-122"/>
            </a:endParaRPr>
          </a:p>
          <a:p>
            <a:pPr marL="228600" indent="-228600" eaLnBrk="0" hangingPunct="0">
              <a:spcBef>
                <a:spcPct val="35000"/>
              </a:spcBef>
              <a:spcAft>
                <a:spcPct val="15000"/>
              </a:spcAft>
              <a:buClr>
                <a:schemeClr val="tx1"/>
              </a:buClr>
              <a:buFont typeface="Wingdings" pitchFamily="2" charset="2"/>
              <a:buChar char="§"/>
              <a:defRPr/>
            </a:pPr>
            <a:r>
              <a:rPr lang="zh-CN" altLang="en-US" b="1" kern="0" dirty="0">
                <a:latin typeface="华文细黑" pitchFamily="2" charset="-122"/>
                <a:ea typeface="华文细黑" pitchFamily="2" charset="-122"/>
                <a:cs typeface="Arial Unicode MS" pitchFamily="34" charset="-122"/>
              </a:rPr>
              <a:t>支持目录操作</a:t>
            </a:r>
          </a:p>
          <a:p>
            <a:pPr lvl="1" indent="-227013" eaLnBrk="0" hangingPunct="0">
              <a:spcBef>
                <a:spcPct val="25000"/>
              </a:spcBef>
              <a:spcAft>
                <a:spcPct val="15000"/>
              </a:spcAft>
              <a:buClr>
                <a:schemeClr val="tx1"/>
              </a:buClr>
              <a:buFont typeface="Arial" charset="0"/>
              <a:buChar char="–"/>
              <a:defRPr/>
            </a:pPr>
            <a:r>
              <a:rPr lang="zh-CN" altLang="en-US" sz="1600" kern="0" dirty="0">
                <a:latin typeface="华文细黑" pitchFamily="2" charset="-122"/>
                <a:ea typeface="华文细黑" pitchFamily="2" charset="-122"/>
                <a:cs typeface="Arial Unicode MS" pitchFamily="34" charset="-122"/>
              </a:rPr>
              <a:t>增加子目录</a:t>
            </a:r>
          </a:p>
          <a:p>
            <a:pPr lvl="1" indent="-227013" eaLnBrk="0" hangingPunct="0">
              <a:spcBef>
                <a:spcPct val="25000"/>
              </a:spcBef>
              <a:spcAft>
                <a:spcPct val="15000"/>
              </a:spcAft>
              <a:buClr>
                <a:schemeClr val="tx1"/>
              </a:buClr>
              <a:buFont typeface="Arial" charset="0"/>
              <a:buChar char="–"/>
              <a:defRPr/>
            </a:pPr>
            <a:r>
              <a:rPr lang="zh-CN" altLang="en-US" sz="1600" kern="0" dirty="0">
                <a:latin typeface="华文细黑" pitchFamily="2" charset="-122"/>
                <a:ea typeface="华文细黑" pitchFamily="2" charset="-122"/>
                <a:cs typeface="Arial Unicode MS" pitchFamily="34" charset="-122"/>
              </a:rPr>
              <a:t>增加兄弟目录</a:t>
            </a:r>
          </a:p>
          <a:p>
            <a:pPr lvl="1" indent="-227013" eaLnBrk="0" hangingPunct="0">
              <a:spcBef>
                <a:spcPct val="25000"/>
              </a:spcBef>
              <a:spcAft>
                <a:spcPct val="15000"/>
              </a:spcAft>
              <a:buClr>
                <a:schemeClr val="tx1"/>
              </a:buClr>
              <a:buFont typeface="Arial" charset="0"/>
              <a:buChar char="–"/>
              <a:defRPr/>
            </a:pPr>
            <a:r>
              <a:rPr lang="zh-CN" altLang="en-US" sz="1600" kern="0" dirty="0">
                <a:latin typeface="华文细黑" pitchFamily="2" charset="-122"/>
                <a:ea typeface="华文细黑" pitchFamily="2" charset="-122"/>
                <a:cs typeface="Arial Unicode MS" pitchFamily="34" charset="-122"/>
              </a:rPr>
              <a:t>删除当前目录</a:t>
            </a:r>
          </a:p>
          <a:p>
            <a:pPr lvl="1" indent="-227013" eaLnBrk="0" hangingPunct="0">
              <a:spcBef>
                <a:spcPct val="25000"/>
              </a:spcBef>
              <a:spcAft>
                <a:spcPct val="15000"/>
              </a:spcAft>
              <a:buClr>
                <a:schemeClr val="tx1"/>
              </a:buClr>
              <a:buFont typeface="Arial" charset="0"/>
              <a:buChar char="–"/>
              <a:defRPr/>
            </a:pPr>
            <a:r>
              <a:rPr lang="zh-CN" altLang="en-US" sz="1600" kern="0" dirty="0">
                <a:latin typeface="华文细黑" pitchFamily="2" charset="-122"/>
                <a:ea typeface="华文细黑" pitchFamily="2" charset="-122"/>
                <a:cs typeface="Arial Unicode MS" pitchFamily="34" charset="-122"/>
              </a:rPr>
              <a:t>级联删除目录</a:t>
            </a:r>
          </a:p>
          <a:p>
            <a:pPr lvl="1" indent="-227013" eaLnBrk="0" hangingPunct="0">
              <a:spcBef>
                <a:spcPct val="25000"/>
              </a:spcBef>
              <a:spcAft>
                <a:spcPct val="15000"/>
              </a:spcAft>
              <a:buClr>
                <a:schemeClr val="tx1"/>
              </a:buClr>
              <a:buFont typeface="Arial" charset="0"/>
              <a:buChar char="–"/>
              <a:defRPr/>
            </a:pPr>
            <a:r>
              <a:rPr lang="en-US" altLang="zh-CN" sz="1600" kern="0" dirty="0" smtClean="0">
                <a:latin typeface="华文细黑" pitchFamily="2" charset="-122"/>
                <a:ea typeface="华文细黑" pitchFamily="2" charset="-122"/>
                <a:cs typeface="Arial Unicode MS" pitchFamily="34" charset="-122"/>
              </a:rPr>
              <a:t>…</a:t>
            </a:r>
            <a:endParaRPr lang="en-US" altLang="zh-CN" sz="1600" kern="0" dirty="0">
              <a:latin typeface="华文细黑" pitchFamily="2" charset="-122"/>
              <a:ea typeface="华文细黑" pitchFamily="2" charset="-122"/>
              <a:cs typeface="Arial Unicode MS" pitchFamily="34" charset="-122"/>
            </a:endParaRPr>
          </a:p>
        </p:txBody>
      </p:sp>
      <p:sp>
        <p:nvSpPr>
          <p:cNvPr id="2" name="矩形 1"/>
          <p:cNvSpPr/>
          <p:nvPr/>
        </p:nvSpPr>
        <p:spPr>
          <a:xfrm>
            <a:off x="3131840" y="4941168"/>
            <a:ext cx="4572000" cy="1372683"/>
          </a:xfrm>
          <a:prstGeom prst="rect">
            <a:avLst/>
          </a:prstGeom>
        </p:spPr>
        <p:txBody>
          <a:bodyPr>
            <a:spAutoFit/>
          </a:bodyPr>
          <a:lstStyle/>
          <a:p>
            <a:pPr lvl="1" indent="-227013" eaLnBrk="0" hangingPunct="0">
              <a:spcBef>
                <a:spcPct val="25000"/>
              </a:spcBef>
              <a:spcAft>
                <a:spcPct val="15000"/>
              </a:spcAft>
              <a:buClr>
                <a:schemeClr val="tx1"/>
              </a:buClr>
              <a:buFont typeface="Arial" charset="0"/>
              <a:buChar char="–"/>
              <a:defRPr/>
            </a:pPr>
            <a:r>
              <a:rPr lang="zh-CN" altLang="en-US" sz="1600" kern="0" dirty="0">
                <a:latin typeface="华文细黑" pitchFamily="2" charset="-122"/>
                <a:ea typeface="华文细黑" pitchFamily="2" charset="-122"/>
                <a:cs typeface="Arial Unicode MS" pitchFamily="34" charset="-122"/>
              </a:rPr>
              <a:t>修改目录属性</a:t>
            </a:r>
          </a:p>
          <a:p>
            <a:pPr lvl="1" indent="-227013" eaLnBrk="0" hangingPunct="0">
              <a:spcBef>
                <a:spcPct val="25000"/>
              </a:spcBef>
              <a:spcAft>
                <a:spcPct val="15000"/>
              </a:spcAft>
              <a:buClr>
                <a:schemeClr val="tx1"/>
              </a:buClr>
              <a:buFont typeface="Arial" charset="0"/>
              <a:buChar char="–"/>
              <a:defRPr/>
            </a:pPr>
            <a:r>
              <a:rPr lang="zh-CN" altLang="en-US" sz="1600" kern="0" dirty="0">
                <a:latin typeface="华文细黑" pitchFamily="2" charset="-122"/>
                <a:ea typeface="华文细黑" pitchFamily="2" charset="-122"/>
                <a:cs typeface="Arial Unicode MS" pitchFamily="34" charset="-122"/>
              </a:rPr>
              <a:t>复制</a:t>
            </a:r>
            <a:r>
              <a:rPr lang="en-US" altLang="zh-CN" sz="1600" kern="0" dirty="0">
                <a:latin typeface="华文细黑" pitchFamily="2" charset="-122"/>
                <a:ea typeface="华文细黑" pitchFamily="2" charset="-122"/>
                <a:cs typeface="Arial Unicode MS" pitchFamily="34" charset="-122"/>
              </a:rPr>
              <a:t>/</a:t>
            </a:r>
            <a:r>
              <a:rPr lang="zh-CN" altLang="en-US" sz="1600" kern="0" dirty="0">
                <a:latin typeface="华文细黑" pitchFamily="2" charset="-122"/>
                <a:ea typeface="华文细黑" pitchFamily="2" charset="-122"/>
                <a:cs typeface="Arial Unicode MS" pitchFamily="34" charset="-122"/>
              </a:rPr>
              <a:t>粘贴目录</a:t>
            </a:r>
          </a:p>
          <a:p>
            <a:pPr lvl="1" indent="-227013" eaLnBrk="0" hangingPunct="0">
              <a:spcBef>
                <a:spcPct val="25000"/>
              </a:spcBef>
              <a:spcAft>
                <a:spcPct val="15000"/>
              </a:spcAft>
              <a:buClr>
                <a:schemeClr val="tx1"/>
              </a:buClr>
              <a:buFont typeface="Arial" charset="0"/>
              <a:buChar char="–"/>
              <a:defRPr/>
            </a:pPr>
            <a:r>
              <a:rPr lang="zh-CN" altLang="en-US" sz="1600" kern="0" dirty="0">
                <a:latin typeface="华文细黑" pitchFamily="2" charset="-122"/>
                <a:ea typeface="华文细黑" pitchFamily="2" charset="-122"/>
                <a:cs typeface="Arial Unicode MS" pitchFamily="34" charset="-122"/>
              </a:rPr>
              <a:t>移动和拖拽目录</a:t>
            </a:r>
          </a:p>
          <a:p>
            <a:pPr lvl="1" indent="-227013" eaLnBrk="0" hangingPunct="0">
              <a:spcBef>
                <a:spcPct val="25000"/>
              </a:spcBef>
              <a:spcAft>
                <a:spcPct val="15000"/>
              </a:spcAft>
              <a:buClr>
                <a:schemeClr val="tx1"/>
              </a:buClr>
              <a:buFont typeface="Arial" charset="0"/>
              <a:buChar char="–"/>
              <a:defRPr/>
            </a:pPr>
            <a:r>
              <a:rPr lang="zh-CN" altLang="en-US" sz="1600" kern="0" dirty="0">
                <a:latin typeface="华文细黑" pitchFamily="2" charset="-122"/>
                <a:ea typeface="华文细黑" pitchFamily="2" charset="-122"/>
                <a:cs typeface="Arial Unicode MS" pitchFamily="34" charset="-122"/>
              </a:rPr>
              <a:t>目录授权</a:t>
            </a:r>
          </a:p>
        </p:txBody>
      </p:sp>
      <p:pic>
        <p:nvPicPr>
          <p:cNvPr id="40962" name="Picture 2"/>
          <p:cNvPicPr>
            <a:picLocks noChangeAspect="1" noChangeArrowheads="1"/>
          </p:cNvPicPr>
          <p:nvPr/>
        </p:nvPicPr>
        <p:blipFill>
          <a:blip r:embed="rId3"/>
          <a:srcRect/>
          <a:stretch>
            <a:fillRect/>
          </a:stretch>
        </p:blipFill>
        <p:spPr bwMode="auto">
          <a:xfrm>
            <a:off x="357158" y="1214422"/>
            <a:ext cx="8457204" cy="2786082"/>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pPr>
              <a:defRPr/>
            </a:pPr>
            <a:r>
              <a:rPr lang="zh-CN" altLang="en-US" sz="3200" b="1" dirty="0" smtClean="0">
                <a:latin typeface="微软雅黑" pitchFamily="34" charset="-122"/>
                <a:ea typeface="微软雅黑" pitchFamily="34" charset="-122"/>
              </a:rPr>
              <a:t>知识管理</a:t>
            </a:r>
          </a:p>
        </p:txBody>
      </p:sp>
      <p:pic>
        <p:nvPicPr>
          <p:cNvPr id="44034" name="Picture 2"/>
          <p:cNvPicPr>
            <a:picLocks noChangeAspect="1" noChangeArrowheads="1"/>
          </p:cNvPicPr>
          <p:nvPr/>
        </p:nvPicPr>
        <p:blipFill>
          <a:blip r:embed="rId3"/>
          <a:srcRect/>
          <a:stretch>
            <a:fillRect/>
          </a:stretch>
        </p:blipFill>
        <p:spPr bwMode="auto">
          <a:xfrm>
            <a:off x="214282" y="1500174"/>
            <a:ext cx="8715436" cy="4078888"/>
          </a:xfrm>
          <a:prstGeom prst="rect">
            <a:avLst/>
          </a:prstGeom>
          <a:noFill/>
          <a:ln w="9525">
            <a:noFill/>
            <a:miter lim="800000"/>
            <a:headEnd/>
            <a:tailEnd/>
          </a:ln>
          <a:effectLst/>
        </p:spPr>
      </p:pic>
      <p:sp>
        <p:nvSpPr>
          <p:cNvPr id="7" name="Rectangle 3"/>
          <p:cNvSpPr txBox="1">
            <a:spLocks noChangeArrowheads="1"/>
          </p:cNvSpPr>
          <p:nvPr/>
        </p:nvSpPr>
        <p:spPr bwMode="auto">
          <a:xfrm>
            <a:off x="285720" y="5857892"/>
            <a:ext cx="5328592" cy="500066"/>
          </a:xfrm>
          <a:prstGeom prst="rect">
            <a:avLst/>
          </a:prstGeom>
          <a:noFill/>
          <a:ln w="9525" algn="ctr">
            <a:noFill/>
            <a:miter lim="800000"/>
            <a:headEnd/>
            <a:tailEnd/>
          </a:ln>
        </p:spPr>
        <p:txBody>
          <a:bodyPr/>
          <a:lstStyle/>
          <a:p>
            <a:pPr marL="228600" indent="-228600" eaLnBrk="0" hangingPunct="0">
              <a:spcBef>
                <a:spcPct val="35000"/>
              </a:spcBef>
              <a:spcAft>
                <a:spcPct val="15000"/>
              </a:spcAft>
              <a:buClr>
                <a:schemeClr val="tx1"/>
              </a:buClr>
              <a:buFont typeface="Wingdings" pitchFamily="2" charset="2"/>
              <a:buChar char="§"/>
              <a:defRPr/>
            </a:pPr>
            <a:r>
              <a:rPr lang="zh-CN" altLang="en-US" sz="1600" b="1" kern="0" dirty="0" smtClean="0">
                <a:latin typeface="华文细黑" pitchFamily="2" charset="-122"/>
                <a:ea typeface="华文细黑" pitchFamily="2" charset="-122"/>
                <a:cs typeface="Arial Unicode MS" pitchFamily="34" charset="-122"/>
              </a:rPr>
              <a:t>多条件筛选，正式知识与草稿知识同步管理</a:t>
            </a:r>
            <a:endParaRPr lang="en-US" altLang="zh-CN" sz="1600" kern="0" dirty="0">
              <a:latin typeface="华文细黑" pitchFamily="2" charset="-122"/>
              <a:ea typeface="华文细黑" pitchFamily="2" charset="-122"/>
              <a:cs typeface="Arial Unicode MS" pitchFamily="34" charset="-122"/>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pPr>
              <a:defRPr/>
            </a:pPr>
            <a:r>
              <a:rPr lang="zh-CN" altLang="en-US" sz="3200" b="1" dirty="0" smtClean="0">
                <a:latin typeface="微软雅黑" pitchFamily="34" charset="-122"/>
                <a:ea typeface="微软雅黑" pitchFamily="34" charset="-122"/>
              </a:rPr>
              <a:t>知识审核</a:t>
            </a:r>
          </a:p>
        </p:txBody>
      </p:sp>
      <p:sp>
        <p:nvSpPr>
          <p:cNvPr id="7" name="Rectangle 3"/>
          <p:cNvSpPr txBox="1">
            <a:spLocks noChangeArrowheads="1"/>
          </p:cNvSpPr>
          <p:nvPr/>
        </p:nvSpPr>
        <p:spPr bwMode="auto">
          <a:xfrm>
            <a:off x="214282" y="5929330"/>
            <a:ext cx="5328592" cy="500066"/>
          </a:xfrm>
          <a:prstGeom prst="rect">
            <a:avLst/>
          </a:prstGeom>
          <a:noFill/>
          <a:ln w="9525" algn="ctr">
            <a:noFill/>
            <a:miter lim="800000"/>
            <a:headEnd/>
            <a:tailEnd/>
          </a:ln>
        </p:spPr>
        <p:txBody>
          <a:bodyPr/>
          <a:lstStyle/>
          <a:p>
            <a:pPr marL="228600" indent="-228600" eaLnBrk="0" hangingPunct="0">
              <a:spcBef>
                <a:spcPct val="35000"/>
              </a:spcBef>
              <a:spcAft>
                <a:spcPct val="15000"/>
              </a:spcAft>
              <a:buClr>
                <a:schemeClr val="tx1"/>
              </a:buClr>
              <a:buFont typeface="Wingdings" pitchFamily="2" charset="2"/>
              <a:buChar char="§"/>
              <a:defRPr/>
            </a:pPr>
            <a:r>
              <a:rPr lang="zh-CN" altLang="en-US" sz="1600" kern="0" dirty="0" smtClean="0">
                <a:latin typeface="华文细黑" pitchFamily="2" charset="-122"/>
                <a:ea typeface="华文细黑" pitchFamily="2" charset="-122"/>
                <a:cs typeface="Arial Unicode MS" pitchFamily="34" charset="-122"/>
              </a:rPr>
              <a:t>采编知识流程与删除知识流程分类管理</a:t>
            </a:r>
            <a:endParaRPr lang="en-US" altLang="zh-CN" sz="1600" kern="0" dirty="0">
              <a:latin typeface="华文细黑" pitchFamily="2" charset="-122"/>
              <a:ea typeface="华文细黑" pitchFamily="2" charset="-122"/>
              <a:cs typeface="Arial Unicode MS" pitchFamily="34" charset="-122"/>
            </a:endParaRPr>
          </a:p>
        </p:txBody>
      </p:sp>
      <p:pic>
        <p:nvPicPr>
          <p:cNvPr id="45058" name="Picture 2"/>
          <p:cNvPicPr>
            <a:picLocks noChangeAspect="1" noChangeArrowheads="1"/>
          </p:cNvPicPr>
          <p:nvPr/>
        </p:nvPicPr>
        <p:blipFill>
          <a:blip r:embed="rId3"/>
          <a:srcRect/>
          <a:stretch>
            <a:fillRect/>
          </a:stretch>
        </p:blipFill>
        <p:spPr bwMode="auto">
          <a:xfrm>
            <a:off x="-32" y="1285860"/>
            <a:ext cx="8953522" cy="3934621"/>
          </a:xfrm>
          <a:prstGeom prst="rect">
            <a:avLst/>
          </a:prstGeom>
          <a:noFill/>
          <a:ln w="9525">
            <a:noFill/>
            <a:miter lim="800000"/>
            <a:headEnd/>
            <a:tailEnd/>
          </a:ln>
          <a:effectLst/>
        </p:spPr>
      </p:pic>
      <p:grpSp>
        <p:nvGrpSpPr>
          <p:cNvPr id="9" name="组合 8"/>
          <p:cNvGrpSpPr/>
          <p:nvPr/>
        </p:nvGrpSpPr>
        <p:grpSpPr>
          <a:xfrm>
            <a:off x="158613" y="2500306"/>
            <a:ext cx="8199601" cy="3276596"/>
            <a:chOff x="158613" y="2500306"/>
            <a:chExt cx="8199601" cy="3276596"/>
          </a:xfrm>
        </p:grpSpPr>
        <p:pic>
          <p:nvPicPr>
            <p:cNvPr id="45059" name="Picture 3"/>
            <p:cNvPicPr>
              <a:picLocks noChangeAspect="1" noChangeArrowheads="1"/>
            </p:cNvPicPr>
            <p:nvPr/>
          </p:nvPicPr>
          <p:blipFill>
            <a:blip r:embed="rId4"/>
            <a:srcRect/>
            <a:stretch>
              <a:fillRect/>
            </a:stretch>
          </p:blipFill>
          <p:spPr bwMode="auto">
            <a:xfrm>
              <a:off x="158613" y="2500306"/>
              <a:ext cx="8199601" cy="3276596"/>
            </a:xfrm>
            <a:prstGeom prst="rect">
              <a:avLst/>
            </a:prstGeom>
            <a:noFill/>
            <a:ln w="9525">
              <a:noFill/>
              <a:miter lim="800000"/>
              <a:headEnd/>
              <a:tailEnd/>
            </a:ln>
            <a:effectLst/>
          </p:spPr>
        </p:pic>
        <p:sp>
          <p:nvSpPr>
            <p:cNvPr id="8" name="圆角矩形标注 7"/>
            <p:cNvSpPr/>
            <p:nvPr/>
          </p:nvSpPr>
          <p:spPr>
            <a:xfrm>
              <a:off x="3643306" y="3429000"/>
              <a:ext cx="3214710" cy="1071570"/>
            </a:xfrm>
            <a:prstGeom prst="wedgeRoundRectCallout">
              <a:avLst/>
            </a:prstGeom>
            <a:noFill/>
            <a:ln>
              <a:solidFill>
                <a:srgbClr val="0033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不通过知识可填写审核意见，便于采编人员进行知识修订</a:t>
              </a:r>
              <a:endParaRPr lang="zh-CN" altLang="en-US" dirty="0">
                <a:solidFill>
                  <a:srgbClr val="FF0000"/>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sz="3200" b="1" dirty="0" smtClean="0">
                <a:latin typeface="微软雅黑" pitchFamily="34" charset="-122"/>
                <a:ea typeface="微软雅黑" pitchFamily="34" charset="-122"/>
              </a:rPr>
              <a:t>模板管理</a:t>
            </a:r>
          </a:p>
        </p:txBody>
      </p:sp>
      <p:pic>
        <p:nvPicPr>
          <p:cNvPr id="8198"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63109" y="1196752"/>
            <a:ext cx="8542478" cy="26110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组合 11"/>
          <p:cNvGrpSpPr/>
          <p:nvPr/>
        </p:nvGrpSpPr>
        <p:grpSpPr>
          <a:xfrm>
            <a:off x="285720" y="3143247"/>
            <a:ext cx="8429684" cy="3231633"/>
            <a:chOff x="285720" y="3143247"/>
            <a:chExt cx="8429684" cy="3231633"/>
          </a:xfrm>
        </p:grpSpPr>
        <p:pic>
          <p:nvPicPr>
            <p:cNvPr id="47107" name="Picture 3"/>
            <p:cNvPicPr>
              <a:picLocks noChangeAspect="1" noChangeArrowheads="1"/>
            </p:cNvPicPr>
            <p:nvPr/>
          </p:nvPicPr>
          <p:blipFill>
            <a:blip r:embed="rId4"/>
            <a:srcRect/>
            <a:stretch>
              <a:fillRect/>
            </a:stretch>
          </p:blipFill>
          <p:spPr bwMode="auto">
            <a:xfrm>
              <a:off x="285720" y="3143247"/>
              <a:ext cx="8429684" cy="3231633"/>
            </a:xfrm>
            <a:prstGeom prst="rect">
              <a:avLst/>
            </a:prstGeom>
            <a:noFill/>
            <a:ln w="9525">
              <a:noFill/>
              <a:miter lim="800000"/>
              <a:headEnd/>
              <a:tailEnd/>
            </a:ln>
            <a:effectLst/>
          </p:spPr>
        </p:pic>
        <p:sp>
          <p:nvSpPr>
            <p:cNvPr id="11" name="圆角矩形标注 10"/>
            <p:cNvSpPr/>
            <p:nvPr/>
          </p:nvSpPr>
          <p:spPr>
            <a:xfrm>
              <a:off x="5143504" y="4929198"/>
              <a:ext cx="2357454" cy="714380"/>
            </a:xfrm>
            <a:prstGeom prst="wedgeRoundRectCallout">
              <a:avLst>
                <a:gd name="adj1" fmla="val -63940"/>
                <a:gd name="adj2" fmla="val -2857"/>
                <a:gd name="adj3" fmla="val 16667"/>
              </a:avLst>
            </a:prstGeom>
            <a:solidFill>
              <a:schemeClr val="lt1">
                <a:hueOff val="0"/>
                <a:satOff val="0"/>
                <a:lumOff val="0"/>
              </a:schemeClr>
            </a:solidFill>
            <a:ln>
              <a:solidFill>
                <a:srgbClr val="0033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提供多元化展现方式</a:t>
              </a:r>
              <a:endParaRPr lang="zh-CN" altLang="en-US" dirty="0">
                <a:solidFill>
                  <a:srgbClr val="FF0000"/>
                </a:solidFill>
              </a:endParaRPr>
            </a:p>
          </p:txBody>
        </p:sp>
      </p:grpSp>
    </p:spTree>
    <p:extLst>
      <p:ext uri="{BB962C8B-B14F-4D97-AF65-F5344CB8AC3E}">
        <p14:creationId xmlns:p14="http://schemas.microsoft.com/office/powerpoint/2010/main" xmlns="" val="5773109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sz="3200" b="1" dirty="0" smtClean="0">
                <a:latin typeface="微软雅黑" pitchFamily="34" charset="-122"/>
                <a:ea typeface="微软雅黑" pitchFamily="34" charset="-122"/>
              </a:rPr>
              <a:t>知识分组</a:t>
            </a:r>
          </a:p>
        </p:txBody>
      </p:sp>
      <p:pic>
        <p:nvPicPr>
          <p:cNvPr id="49154" name="Picture 2"/>
          <p:cNvPicPr>
            <a:picLocks noChangeAspect="1" noChangeArrowheads="1"/>
          </p:cNvPicPr>
          <p:nvPr/>
        </p:nvPicPr>
        <p:blipFill>
          <a:blip r:embed="rId3"/>
          <a:srcRect/>
          <a:stretch>
            <a:fillRect/>
          </a:stretch>
        </p:blipFill>
        <p:spPr bwMode="auto">
          <a:xfrm>
            <a:off x="357158" y="1142984"/>
            <a:ext cx="8221198" cy="2586044"/>
          </a:xfrm>
          <a:prstGeom prst="rect">
            <a:avLst/>
          </a:prstGeom>
          <a:noFill/>
          <a:ln w="9525">
            <a:noFill/>
            <a:miter lim="800000"/>
            <a:headEnd/>
            <a:tailEnd/>
          </a:ln>
          <a:effectLst/>
        </p:spPr>
      </p:pic>
      <p:pic>
        <p:nvPicPr>
          <p:cNvPr id="49155" name="Picture 3"/>
          <p:cNvPicPr>
            <a:picLocks noChangeAspect="1" noChangeArrowheads="1"/>
          </p:cNvPicPr>
          <p:nvPr/>
        </p:nvPicPr>
        <p:blipFill>
          <a:blip r:embed="rId4"/>
          <a:srcRect/>
          <a:stretch>
            <a:fillRect/>
          </a:stretch>
        </p:blipFill>
        <p:spPr bwMode="auto">
          <a:xfrm>
            <a:off x="214282" y="3929066"/>
            <a:ext cx="8402469" cy="2427215"/>
          </a:xfrm>
          <a:prstGeom prst="rect">
            <a:avLst/>
          </a:prstGeom>
          <a:noFill/>
          <a:ln w="9525">
            <a:noFill/>
            <a:miter lim="800000"/>
            <a:headEnd/>
            <a:tailEnd/>
          </a:ln>
          <a:effectLst/>
        </p:spPr>
      </p:pic>
      <p:sp>
        <p:nvSpPr>
          <p:cNvPr id="9" name="下箭头 8"/>
          <p:cNvSpPr/>
          <p:nvPr/>
        </p:nvSpPr>
        <p:spPr>
          <a:xfrm>
            <a:off x="3786182" y="3143248"/>
            <a:ext cx="1500198" cy="1214446"/>
          </a:xfrm>
          <a:prstGeom prst="downArrow">
            <a:avLst/>
          </a:prstGeom>
          <a:noFill/>
          <a:ln>
            <a:solidFill>
              <a:srgbClr val="0033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156" name="Picture 4"/>
          <p:cNvPicPr>
            <a:picLocks noChangeAspect="1" noChangeArrowheads="1"/>
          </p:cNvPicPr>
          <p:nvPr/>
        </p:nvPicPr>
        <p:blipFill>
          <a:blip r:embed="rId5"/>
          <a:srcRect/>
          <a:stretch>
            <a:fillRect/>
          </a:stretch>
        </p:blipFill>
        <p:spPr bwMode="auto">
          <a:xfrm>
            <a:off x="285720" y="2071678"/>
            <a:ext cx="8372500" cy="2940342"/>
          </a:xfrm>
          <a:prstGeom prst="rect">
            <a:avLst/>
          </a:prstGeom>
          <a:noFill/>
          <a:ln w="9525">
            <a:noFill/>
            <a:miter lim="800000"/>
            <a:headEnd/>
            <a:tailEnd/>
          </a:ln>
          <a:effectLst/>
        </p:spPr>
      </p:pic>
    </p:spTree>
    <p:extLst>
      <p:ext uri="{BB962C8B-B14F-4D97-AF65-F5344CB8AC3E}">
        <p14:creationId xmlns:p14="http://schemas.microsoft.com/office/powerpoint/2010/main" xmlns="" val="5773109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156"/>
                                        </p:tgtEl>
                                        <p:attrNameLst>
                                          <p:attrName>style.visibility</p:attrName>
                                        </p:attrNameLst>
                                      </p:cBhvr>
                                      <p:to>
                                        <p:strVal val="visible"/>
                                      </p:to>
                                    </p:set>
                                    <p:animEffect transition="in" filter="blinds(horizontal)">
                                      <p:cBhvr>
                                        <p:cTn id="7" dur="500"/>
                                        <p:tgtEl>
                                          <p:spTgt spid="49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sz="3200" b="1" dirty="0" smtClean="0">
                <a:latin typeface="微软雅黑" pitchFamily="34" charset="-122"/>
                <a:ea typeface="微软雅黑" pitchFamily="34" charset="-122"/>
              </a:rPr>
              <a:t>同义词管理</a:t>
            </a:r>
          </a:p>
        </p:txBody>
      </p:sp>
      <p:pic>
        <p:nvPicPr>
          <p:cNvPr id="50178" name="Picture 2"/>
          <p:cNvPicPr>
            <a:picLocks noChangeAspect="1" noChangeArrowheads="1"/>
          </p:cNvPicPr>
          <p:nvPr/>
        </p:nvPicPr>
        <p:blipFill>
          <a:blip r:embed="rId3"/>
          <a:srcRect/>
          <a:stretch>
            <a:fillRect/>
          </a:stretch>
        </p:blipFill>
        <p:spPr bwMode="auto">
          <a:xfrm>
            <a:off x="109519" y="2000240"/>
            <a:ext cx="9034481" cy="3932472"/>
          </a:xfrm>
          <a:prstGeom prst="rect">
            <a:avLst/>
          </a:prstGeom>
          <a:noFill/>
          <a:ln w="9525">
            <a:noFill/>
            <a:miter lim="800000"/>
            <a:headEnd/>
            <a:tailEnd/>
          </a:ln>
          <a:effectLst/>
        </p:spPr>
      </p:pic>
      <p:sp>
        <p:nvSpPr>
          <p:cNvPr id="12" name="圆角矩形标注 11"/>
          <p:cNvSpPr/>
          <p:nvPr/>
        </p:nvSpPr>
        <p:spPr>
          <a:xfrm>
            <a:off x="4500562" y="1500174"/>
            <a:ext cx="2857520" cy="1000132"/>
          </a:xfrm>
          <a:prstGeom prst="wedgeRoundRectCallout">
            <a:avLst>
              <a:gd name="adj1" fmla="val -39937"/>
              <a:gd name="adj2" fmla="val 97979"/>
              <a:gd name="adj3" fmla="val 16667"/>
            </a:avLst>
          </a:prstGeom>
          <a:solidFill>
            <a:schemeClr val="lt1">
              <a:hueOff val="0"/>
              <a:satOff val="0"/>
              <a:lumOff val="0"/>
            </a:schemeClr>
          </a:solidFill>
          <a:ln>
            <a:solidFill>
              <a:srgbClr val="0033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latin typeface="微软雅黑" pitchFamily="34" charset="-122"/>
                <a:ea typeface="微软雅黑" pitchFamily="34" charset="-122"/>
              </a:rPr>
              <a:t>同义词配置，专业名词与通俗用语相关联，利于前台快速定位所需知识</a:t>
            </a:r>
            <a:endParaRPr lang="en-US" altLang="zh-CN" dirty="0" smtClean="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xmlns="" val="577310999"/>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23528" y="1110228"/>
            <a:ext cx="8504270" cy="1390078"/>
          </a:xfrm>
          <a:prstGeom prst="roundRect">
            <a:avLst/>
          </a:prstGeom>
          <a:noFill/>
          <a:ln w="9525">
            <a:solidFill>
              <a:schemeClr val="bg1">
                <a:lumMod val="65000"/>
              </a:schemeClr>
            </a:solidFill>
            <a:prstDash val="dash"/>
          </a:ln>
        </p:spPr>
        <p:txBody>
          <a:bodyPr tIns="144000" bIns="72000" anchor="b"/>
          <a:lstStyle/>
          <a:p>
            <a:pPr marL="342900" indent="-342900" fontAlgn="auto">
              <a:spcBef>
                <a:spcPts val="0"/>
              </a:spcBef>
              <a:spcAft>
                <a:spcPts val="0"/>
              </a:spcAft>
              <a:buFont typeface="Arial" pitchFamily="34" charset="0"/>
              <a:buChar char="•"/>
              <a:defRPr/>
            </a:pPr>
            <a:r>
              <a:rPr lang="zh-CN" altLang="zh-CN" sz="1600" dirty="0" smtClean="0">
                <a:solidFill>
                  <a:schemeClr val="tx1">
                    <a:lumMod val="75000"/>
                    <a:lumOff val="25000"/>
                  </a:schemeClr>
                </a:solidFill>
                <a:latin typeface="微软雅黑" pitchFamily="34" charset="-122"/>
                <a:ea typeface="微软雅黑" pitchFamily="34" charset="-122"/>
              </a:rPr>
              <a:t>在</a:t>
            </a:r>
            <a:r>
              <a:rPr lang="zh-CN" altLang="zh-CN" sz="1600" dirty="0">
                <a:solidFill>
                  <a:schemeClr val="tx1">
                    <a:lumMod val="75000"/>
                    <a:lumOff val="25000"/>
                  </a:schemeClr>
                </a:solidFill>
                <a:latin typeface="微软雅黑" pitchFamily="34" charset="-122"/>
                <a:ea typeface="微软雅黑" pitchFamily="34" charset="-122"/>
              </a:rPr>
              <a:t>公司内部形成良性互动的知识运营机制</a:t>
            </a:r>
            <a:r>
              <a:rPr lang="zh-CN" altLang="zh-CN" sz="1600" dirty="0" smtClean="0">
                <a:solidFill>
                  <a:schemeClr val="tx1">
                    <a:lumMod val="75000"/>
                    <a:lumOff val="25000"/>
                  </a:schemeClr>
                </a:solidFill>
                <a:latin typeface="微软雅黑" pitchFamily="34" charset="-122"/>
                <a:ea typeface="微软雅黑" pitchFamily="34" charset="-122"/>
              </a:rPr>
              <a:t>，设立</a:t>
            </a:r>
            <a:r>
              <a:rPr lang="zh-CN" altLang="zh-CN" sz="1600" dirty="0">
                <a:solidFill>
                  <a:schemeClr val="tx1">
                    <a:lumMod val="75000"/>
                    <a:lumOff val="25000"/>
                  </a:schemeClr>
                </a:solidFill>
                <a:latin typeface="微软雅黑" pitchFamily="34" charset="-122"/>
                <a:ea typeface="微软雅黑" pitchFamily="34" charset="-122"/>
              </a:rPr>
              <a:t>积分奖励制，累计积分可以定期兑现</a:t>
            </a:r>
            <a:r>
              <a:rPr lang="zh-CN" altLang="zh-CN" sz="1600" dirty="0" smtClean="0">
                <a:solidFill>
                  <a:schemeClr val="tx1">
                    <a:lumMod val="75000"/>
                    <a:lumOff val="25000"/>
                  </a:schemeClr>
                </a:solidFill>
                <a:latin typeface="微软雅黑" pitchFamily="34" charset="-122"/>
                <a:ea typeface="微软雅黑" pitchFamily="34" charset="-122"/>
              </a:rPr>
              <a:t>奖励。</a:t>
            </a:r>
            <a:endParaRPr lang="en-US" altLang="zh-CN" sz="1600" dirty="0" smtClean="0">
              <a:solidFill>
                <a:schemeClr val="tx1">
                  <a:lumMod val="75000"/>
                  <a:lumOff val="25000"/>
                </a:schemeClr>
              </a:solidFill>
              <a:latin typeface="微软雅黑" pitchFamily="34" charset="-122"/>
              <a:ea typeface="微软雅黑" pitchFamily="34" charset="-122"/>
            </a:endParaRPr>
          </a:p>
          <a:p>
            <a:pPr marL="342900" indent="-342900" fontAlgn="auto">
              <a:spcBef>
                <a:spcPts val="0"/>
              </a:spcBef>
              <a:spcAft>
                <a:spcPts val="0"/>
              </a:spcAft>
              <a:buFont typeface="Arial" pitchFamily="34" charset="0"/>
              <a:buChar char="•"/>
              <a:defRPr/>
            </a:pPr>
            <a:r>
              <a:rPr lang="zh-CN" altLang="en-US" sz="1600" dirty="0" smtClean="0">
                <a:solidFill>
                  <a:schemeClr val="tx1">
                    <a:lumMod val="75000"/>
                    <a:lumOff val="25000"/>
                  </a:schemeClr>
                </a:solidFill>
                <a:latin typeface="微软雅黑" pitchFamily="34" charset="-122"/>
                <a:ea typeface="微软雅黑" pitchFamily="34" charset="-122"/>
              </a:rPr>
              <a:t>积分可通过知识评价、知识反馈、知识回答、最佳答案等多种方式获得。</a:t>
            </a:r>
            <a:endParaRPr lang="en-US" altLang="zh-CN" sz="1600" dirty="0" smtClean="0">
              <a:solidFill>
                <a:schemeClr val="tx1">
                  <a:lumMod val="75000"/>
                  <a:lumOff val="25000"/>
                </a:schemeClr>
              </a:solidFill>
              <a:latin typeface="微软雅黑" pitchFamily="34" charset="-122"/>
              <a:ea typeface="微软雅黑" pitchFamily="34" charset="-122"/>
            </a:endParaRPr>
          </a:p>
          <a:p>
            <a:pPr marL="342900" indent="-342900" fontAlgn="auto">
              <a:spcBef>
                <a:spcPts val="0"/>
              </a:spcBef>
              <a:spcAft>
                <a:spcPts val="0"/>
              </a:spcAft>
              <a:buFont typeface="Arial" pitchFamily="34" charset="0"/>
              <a:buChar char="•"/>
              <a:defRPr/>
            </a:pPr>
            <a:r>
              <a:rPr lang="zh-CN" altLang="en-US" sz="1600" dirty="0" smtClean="0">
                <a:solidFill>
                  <a:schemeClr val="tx1">
                    <a:lumMod val="75000"/>
                    <a:lumOff val="25000"/>
                  </a:schemeClr>
                </a:solidFill>
                <a:latin typeface="微软雅黑" pitchFamily="34" charset="-122"/>
                <a:ea typeface="微软雅黑" pitchFamily="34" charset="-122"/>
              </a:rPr>
              <a:t>提供积分接口，可通过积分同步管理整体积分信息。</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21506" name="标题 1"/>
          <p:cNvSpPr>
            <a:spLocks noGrp="1"/>
          </p:cNvSpPr>
          <p:nvPr>
            <p:ph type="title"/>
          </p:nvPr>
        </p:nvSpPr>
        <p:spPr>
          <a:xfrm>
            <a:off x="457200" y="214290"/>
            <a:ext cx="8229600" cy="714380"/>
          </a:xfrm>
        </p:spPr>
        <p:txBody>
          <a:bodyPr/>
          <a:lstStyle/>
          <a:p>
            <a:pPr>
              <a:lnSpc>
                <a:spcPct val="90000"/>
              </a:lnSpc>
              <a:defRPr/>
            </a:pPr>
            <a:r>
              <a:rPr lang="zh-CN" altLang="en-US" sz="3200" b="1" dirty="0" smtClean="0">
                <a:latin typeface="微软雅黑" pitchFamily="34" charset="-122"/>
                <a:ea typeface="微软雅黑" pitchFamily="34" charset="-122"/>
              </a:rPr>
              <a:t>积分管理页面</a:t>
            </a:r>
          </a:p>
        </p:txBody>
      </p:sp>
      <p:sp>
        <p:nvSpPr>
          <p:cNvPr id="13" name="TextBox 12"/>
          <p:cNvSpPr txBox="1"/>
          <p:nvPr/>
        </p:nvSpPr>
        <p:spPr>
          <a:xfrm>
            <a:off x="1082417" y="928670"/>
            <a:ext cx="2560889" cy="408623"/>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CN" altLang="en-US" b="1" dirty="0" smtClean="0">
                <a:latin typeface="Arial Unicode MS" pitchFamily="34" charset="-122"/>
                <a:ea typeface="Arial Unicode MS" pitchFamily="34" charset="-122"/>
                <a:cs typeface="Arial Unicode MS" pitchFamily="34" charset="-122"/>
              </a:rPr>
              <a:t>积分激励</a:t>
            </a:r>
            <a:endParaRPr lang="zh-CN" altLang="en-US" b="1" dirty="0">
              <a:latin typeface="Arial Unicode MS" pitchFamily="34" charset="-122"/>
              <a:ea typeface="Arial Unicode MS" pitchFamily="34" charset="-122"/>
              <a:cs typeface="Arial Unicode MS" pitchFamily="34" charset="-122"/>
            </a:endParaRPr>
          </a:p>
        </p:txBody>
      </p:sp>
      <p:sp>
        <p:nvSpPr>
          <p:cNvPr id="14" name="椭圆​​ 25"/>
          <p:cNvSpPr/>
          <p:nvPr/>
        </p:nvSpPr>
        <p:spPr>
          <a:xfrm>
            <a:off x="477515" y="785794"/>
            <a:ext cx="644960" cy="539750"/>
          </a:xfrm>
          <a:prstGeom prst="ellipse">
            <a:avLst/>
          </a:prstGeom>
          <a:ln/>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sz="2000" dirty="0">
              <a:latin typeface="Arial Unicode MS" pitchFamily="34" charset="-122"/>
              <a:ea typeface="Arial Unicode MS" pitchFamily="34" charset="-122"/>
              <a:cs typeface="Arial Unicode MS" pitchFamily="34" charset="-122"/>
            </a:endParaRPr>
          </a:p>
        </p:txBody>
      </p:sp>
      <p:pic>
        <p:nvPicPr>
          <p:cNvPr id="46082" name="Picture 2"/>
          <p:cNvPicPr>
            <a:picLocks noChangeAspect="1" noChangeArrowheads="1"/>
          </p:cNvPicPr>
          <p:nvPr/>
        </p:nvPicPr>
        <p:blipFill>
          <a:blip r:embed="rId3"/>
          <a:srcRect/>
          <a:stretch>
            <a:fillRect/>
          </a:stretch>
        </p:blipFill>
        <p:spPr bwMode="auto">
          <a:xfrm>
            <a:off x="428596" y="2643181"/>
            <a:ext cx="8215370" cy="3785367"/>
          </a:xfrm>
          <a:prstGeom prst="rect">
            <a:avLst/>
          </a:prstGeom>
          <a:noFill/>
          <a:ln w="9525">
            <a:noFill/>
            <a:miter lim="800000"/>
            <a:headEnd/>
            <a:tailEnd/>
          </a:ln>
          <a:effectLst/>
        </p:spPr>
      </p:pic>
      <p:pic>
        <p:nvPicPr>
          <p:cNvPr id="46083" name="Picture 3"/>
          <p:cNvPicPr>
            <a:picLocks noChangeAspect="1" noChangeArrowheads="1"/>
          </p:cNvPicPr>
          <p:nvPr/>
        </p:nvPicPr>
        <p:blipFill>
          <a:blip r:embed="rId4"/>
          <a:srcRect/>
          <a:stretch>
            <a:fillRect/>
          </a:stretch>
        </p:blipFill>
        <p:spPr bwMode="auto">
          <a:xfrm>
            <a:off x="142843" y="2786058"/>
            <a:ext cx="8698591" cy="2786082"/>
          </a:xfrm>
          <a:prstGeom prst="rect">
            <a:avLst/>
          </a:prstGeom>
          <a:noFill/>
          <a:ln w="9525">
            <a:noFill/>
            <a:miter lim="800000"/>
            <a:headEnd/>
            <a:tailEnd/>
          </a:ln>
          <a:effectLst/>
        </p:spPr>
      </p:pic>
    </p:spTree>
    <p:extLst>
      <p:ext uri="{BB962C8B-B14F-4D97-AF65-F5344CB8AC3E}">
        <p14:creationId xmlns:p14="http://schemas.microsoft.com/office/powerpoint/2010/main" xmlns="" val="40900351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083"/>
                                        </p:tgtEl>
                                        <p:attrNameLst>
                                          <p:attrName>style.visibility</p:attrName>
                                        </p:attrNameLst>
                                      </p:cBhvr>
                                      <p:to>
                                        <p:strVal val="visible"/>
                                      </p:to>
                                    </p:set>
                                    <p:animEffect transition="in" filter="blinds(horizontal)">
                                      <p:cBhvr>
                                        <p:cTn id="7" dur="500"/>
                                        <p:tgtEl>
                                          <p:spTgt spid="46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xfrm>
            <a:off x="342928" y="-24"/>
            <a:ext cx="8229600" cy="1143000"/>
          </a:xfrm>
        </p:spPr>
        <p:txBody>
          <a:bodyPr/>
          <a:lstStyle/>
          <a:p>
            <a:r>
              <a:rPr lang="zh-CN" altLang="en-US" sz="3200" b="1" dirty="0" smtClean="0">
                <a:latin typeface="微软雅黑" pitchFamily="34" charset="-122"/>
                <a:ea typeface="微软雅黑" pitchFamily="34" charset="-122"/>
              </a:rPr>
              <a:t>统计报表页面</a:t>
            </a:r>
          </a:p>
        </p:txBody>
      </p:sp>
      <p:pic>
        <p:nvPicPr>
          <p:cNvPr id="12293"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61789" y="1220278"/>
            <a:ext cx="4104456" cy="2540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4" name="Picture 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714876" y="3143248"/>
            <a:ext cx="3913346" cy="3312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5" name="Picture 7"/>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33706" y="3785509"/>
            <a:ext cx="4382219" cy="2666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a:xfrm>
            <a:off x="4572000" y="1357299"/>
            <a:ext cx="4143404" cy="1643074"/>
          </a:xfrm>
          <a:prstGeom prst="roundRect">
            <a:avLst/>
          </a:prstGeom>
          <a:noFill/>
          <a:ln w="9525">
            <a:solidFill>
              <a:schemeClr val="bg1">
                <a:lumMod val="65000"/>
              </a:schemeClr>
            </a:solidFill>
            <a:prstDash val="dash"/>
          </a:ln>
        </p:spPr>
        <p:txBody>
          <a:bodyPr tIns="144000" bIns="72000" anchor="b"/>
          <a:lstStyle/>
          <a:p>
            <a:r>
              <a:rPr lang="zh-CN" altLang="en-US" sz="1600" dirty="0" smtClean="0"/>
              <a:t>通过知识统计，将在知识平台中新建、点评、推荐和查阅文档的操作用积分形式统计出来，并按个人积分、文档积分排名、展现，促进中心内部知识管理推动。所有的统计结果支持图形化展现。</a:t>
            </a:r>
            <a:endParaRPr lang="en-US" altLang="zh-CN" sz="1600" dirty="0" smtClean="0">
              <a:solidFill>
                <a:schemeClr val="tx1">
                  <a:lumMod val="75000"/>
                  <a:lumOff val="25000"/>
                </a:schemeClr>
              </a:solidFill>
              <a:latin typeface="微软雅黑" pitchFamily="34" charset="-122"/>
              <a:ea typeface="微软雅黑" pitchFamily="34" charset="-122"/>
            </a:endParaRPr>
          </a:p>
        </p:txBody>
      </p:sp>
      <p:sp>
        <p:nvSpPr>
          <p:cNvPr id="8" name="TextBox 7"/>
          <p:cNvSpPr txBox="1"/>
          <p:nvPr/>
        </p:nvSpPr>
        <p:spPr>
          <a:xfrm>
            <a:off x="5000628" y="1142984"/>
            <a:ext cx="2099630" cy="408623"/>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CN" altLang="en-US" b="1" dirty="0" smtClean="0">
                <a:latin typeface="Arial Unicode MS" pitchFamily="34" charset="-122"/>
                <a:ea typeface="Arial Unicode MS" pitchFamily="34" charset="-122"/>
                <a:cs typeface="Arial Unicode MS" pitchFamily="34" charset="-122"/>
              </a:rPr>
              <a:t>知识统计</a:t>
            </a:r>
            <a:endParaRPr lang="zh-CN" altLang="en-US" b="1" dirty="0">
              <a:latin typeface="Arial Unicode MS" pitchFamily="34" charset="-122"/>
              <a:ea typeface="Arial Unicode MS" pitchFamily="34" charset="-122"/>
              <a:cs typeface="Arial Unicode MS" pitchFamily="34" charset="-122"/>
            </a:endParaRPr>
          </a:p>
        </p:txBody>
      </p:sp>
      <p:sp>
        <p:nvSpPr>
          <p:cNvPr id="9" name="椭圆​​ 25"/>
          <p:cNvSpPr/>
          <p:nvPr/>
        </p:nvSpPr>
        <p:spPr>
          <a:xfrm>
            <a:off x="4583112" y="1071546"/>
            <a:ext cx="528792" cy="539750"/>
          </a:xfrm>
          <a:prstGeom prst="ellipse">
            <a:avLst/>
          </a:prstGeom>
          <a:ln/>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sz="2000"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xmlns="" val="185406607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a:xfrm>
            <a:off x="342928" y="-24"/>
            <a:ext cx="8229600" cy="1143000"/>
          </a:xfrm>
        </p:spPr>
        <p:txBody>
          <a:bodyPr/>
          <a:lstStyle/>
          <a:p>
            <a:r>
              <a:rPr lang="zh-CN" altLang="en-US" sz="3200" b="1" dirty="0" smtClean="0">
                <a:latin typeface="微软雅黑" pitchFamily="34" charset="-122"/>
                <a:ea typeface="微软雅黑" pitchFamily="34" charset="-122"/>
              </a:rPr>
              <a:t>权限管理</a:t>
            </a:r>
          </a:p>
        </p:txBody>
      </p:sp>
      <p:pic>
        <p:nvPicPr>
          <p:cNvPr id="51204" name="Picture 4"/>
          <p:cNvPicPr>
            <a:picLocks noChangeAspect="1" noChangeArrowheads="1"/>
          </p:cNvPicPr>
          <p:nvPr/>
        </p:nvPicPr>
        <p:blipFill>
          <a:blip r:embed="rId3"/>
          <a:srcRect/>
          <a:stretch>
            <a:fillRect/>
          </a:stretch>
        </p:blipFill>
        <p:spPr bwMode="auto">
          <a:xfrm>
            <a:off x="4542939" y="2857496"/>
            <a:ext cx="4601061" cy="3562360"/>
          </a:xfrm>
          <a:prstGeom prst="rect">
            <a:avLst/>
          </a:prstGeom>
          <a:noFill/>
          <a:ln w="9525">
            <a:noFill/>
            <a:miter lim="800000"/>
            <a:headEnd/>
            <a:tailEnd/>
          </a:ln>
          <a:effectLst/>
        </p:spPr>
      </p:pic>
      <p:pic>
        <p:nvPicPr>
          <p:cNvPr id="51205" name="Picture 5"/>
          <p:cNvPicPr>
            <a:picLocks noChangeAspect="1" noChangeArrowheads="1"/>
          </p:cNvPicPr>
          <p:nvPr/>
        </p:nvPicPr>
        <p:blipFill>
          <a:blip r:embed="rId4"/>
          <a:srcRect/>
          <a:stretch>
            <a:fillRect/>
          </a:stretch>
        </p:blipFill>
        <p:spPr bwMode="auto">
          <a:xfrm>
            <a:off x="0" y="2928934"/>
            <a:ext cx="4818262" cy="3386135"/>
          </a:xfrm>
          <a:prstGeom prst="rect">
            <a:avLst/>
          </a:prstGeom>
          <a:noFill/>
          <a:ln w="9525">
            <a:noFill/>
            <a:miter lim="800000"/>
            <a:headEnd/>
            <a:tailEnd/>
          </a:ln>
          <a:effectLst/>
        </p:spPr>
      </p:pic>
      <p:sp>
        <p:nvSpPr>
          <p:cNvPr id="13" name="TextBox 12"/>
          <p:cNvSpPr txBox="1"/>
          <p:nvPr/>
        </p:nvSpPr>
        <p:spPr>
          <a:xfrm>
            <a:off x="384087" y="1324542"/>
            <a:ext cx="8504270" cy="1390078"/>
          </a:xfrm>
          <a:prstGeom prst="roundRect">
            <a:avLst/>
          </a:prstGeom>
          <a:noFill/>
          <a:ln w="9525">
            <a:solidFill>
              <a:schemeClr val="bg1">
                <a:lumMod val="65000"/>
              </a:schemeClr>
            </a:solidFill>
            <a:prstDash val="dash"/>
          </a:ln>
        </p:spPr>
        <p:txBody>
          <a:bodyPr tIns="144000" bIns="72000" anchor="b"/>
          <a:lstStyle/>
          <a:p>
            <a:pPr marL="342900" indent="-342900" fontAlgn="auto">
              <a:spcBef>
                <a:spcPts val="0"/>
              </a:spcBef>
              <a:spcAft>
                <a:spcPts val="0"/>
              </a:spcAft>
              <a:buFont typeface="Arial" pitchFamily="34" charset="0"/>
              <a:buChar char="•"/>
              <a:defRPr/>
            </a:pPr>
            <a:r>
              <a:rPr lang="zh-CN" altLang="en-US" sz="1600" dirty="0" smtClean="0">
                <a:solidFill>
                  <a:schemeClr val="tx1">
                    <a:lumMod val="75000"/>
                    <a:lumOff val="25000"/>
                  </a:schemeClr>
                </a:solidFill>
                <a:latin typeface="微软雅黑" pitchFamily="34" charset="-122"/>
                <a:ea typeface="微软雅黑" pitchFamily="34" charset="-122"/>
              </a:rPr>
              <a:t>角色权限与数据权限交叉管理。</a:t>
            </a:r>
            <a:endParaRPr lang="en-US" altLang="zh-CN" sz="1600" dirty="0" smtClean="0">
              <a:solidFill>
                <a:schemeClr val="tx1">
                  <a:lumMod val="75000"/>
                  <a:lumOff val="25000"/>
                </a:schemeClr>
              </a:solidFill>
              <a:latin typeface="微软雅黑" pitchFamily="34" charset="-122"/>
              <a:ea typeface="微软雅黑" pitchFamily="34" charset="-122"/>
            </a:endParaRPr>
          </a:p>
          <a:p>
            <a:pPr marL="342900" indent="-342900" fontAlgn="auto">
              <a:spcBef>
                <a:spcPts val="0"/>
              </a:spcBef>
              <a:spcAft>
                <a:spcPts val="0"/>
              </a:spcAft>
              <a:buFont typeface="Arial" pitchFamily="34" charset="0"/>
              <a:buChar char="•"/>
              <a:defRPr/>
            </a:pPr>
            <a:r>
              <a:rPr lang="zh-CN" altLang="en-US" sz="1600" dirty="0" smtClean="0">
                <a:solidFill>
                  <a:schemeClr val="tx1">
                    <a:lumMod val="75000"/>
                    <a:lumOff val="25000"/>
                  </a:schemeClr>
                </a:solidFill>
                <a:latin typeface="微软雅黑" pitchFamily="34" charset="-122"/>
                <a:ea typeface="微软雅黑" pitchFamily="34" charset="-122"/>
              </a:rPr>
              <a:t>角色权限控制模块与功能显示。</a:t>
            </a:r>
            <a:endParaRPr lang="en-US" altLang="zh-CN" sz="1600" dirty="0" smtClean="0">
              <a:solidFill>
                <a:schemeClr val="tx1">
                  <a:lumMod val="75000"/>
                  <a:lumOff val="25000"/>
                </a:schemeClr>
              </a:solidFill>
              <a:latin typeface="微软雅黑" pitchFamily="34" charset="-122"/>
              <a:ea typeface="微软雅黑" pitchFamily="34" charset="-122"/>
            </a:endParaRPr>
          </a:p>
          <a:p>
            <a:pPr marL="342900" indent="-342900" fontAlgn="auto">
              <a:spcBef>
                <a:spcPts val="0"/>
              </a:spcBef>
              <a:spcAft>
                <a:spcPts val="0"/>
              </a:spcAft>
              <a:buFont typeface="Arial" pitchFamily="34" charset="0"/>
              <a:buChar char="•"/>
              <a:defRPr/>
            </a:pPr>
            <a:r>
              <a:rPr lang="zh-CN" altLang="en-US" sz="1600" dirty="0" smtClean="0">
                <a:solidFill>
                  <a:schemeClr val="tx1">
                    <a:lumMod val="75000"/>
                    <a:lumOff val="25000"/>
                  </a:schemeClr>
                </a:solidFill>
                <a:latin typeface="微软雅黑" pitchFamily="34" charset="-122"/>
                <a:ea typeface="微软雅黑" pitchFamily="34" charset="-122"/>
              </a:rPr>
              <a:t>数据权限控制具体知识是否有权查看。</a:t>
            </a:r>
            <a:endParaRPr lang="en-US" altLang="zh-CN" sz="1600" dirty="0" smtClean="0">
              <a:solidFill>
                <a:schemeClr val="tx1">
                  <a:lumMod val="75000"/>
                  <a:lumOff val="25000"/>
                </a:schemeClr>
              </a:solidFill>
              <a:latin typeface="微软雅黑" pitchFamily="34" charset="-122"/>
              <a:ea typeface="微软雅黑" pitchFamily="34" charset="-122"/>
            </a:endParaRPr>
          </a:p>
          <a:p>
            <a:pPr marL="342900" indent="-342900" fontAlgn="auto">
              <a:spcBef>
                <a:spcPts val="0"/>
              </a:spcBef>
              <a:spcAft>
                <a:spcPts val="0"/>
              </a:spcAft>
              <a:buFont typeface="Arial" pitchFamily="34" charset="0"/>
              <a:buChar char="•"/>
              <a:defRPr/>
            </a:pPr>
            <a:r>
              <a:rPr lang="zh-CN" altLang="en-US" sz="1600" dirty="0" smtClean="0">
                <a:solidFill>
                  <a:schemeClr val="tx1">
                    <a:lumMod val="75000"/>
                    <a:lumOff val="25000"/>
                  </a:schemeClr>
                </a:solidFill>
                <a:latin typeface="微软雅黑" pitchFamily="34" charset="-122"/>
                <a:ea typeface="微软雅黑" pitchFamily="34" charset="-122"/>
              </a:rPr>
              <a:t>权限控制最小化到以人为单位。</a:t>
            </a:r>
            <a:endParaRPr lang="en-US" altLang="zh-CN" sz="1600" dirty="0" smtClean="0">
              <a:solidFill>
                <a:schemeClr val="tx1">
                  <a:lumMod val="75000"/>
                  <a:lumOff val="25000"/>
                </a:schemeClr>
              </a:solidFill>
              <a:latin typeface="微软雅黑" pitchFamily="34" charset="-122"/>
              <a:ea typeface="微软雅黑" pitchFamily="34" charset="-122"/>
            </a:endParaRPr>
          </a:p>
        </p:txBody>
      </p:sp>
      <p:sp>
        <p:nvSpPr>
          <p:cNvPr id="14" name="TextBox 13"/>
          <p:cNvSpPr txBox="1"/>
          <p:nvPr/>
        </p:nvSpPr>
        <p:spPr>
          <a:xfrm>
            <a:off x="1142976" y="1142984"/>
            <a:ext cx="2560889" cy="408623"/>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zh-CN" altLang="en-US" b="1" dirty="0" smtClean="0">
                <a:latin typeface="Arial Unicode MS" pitchFamily="34" charset="-122"/>
                <a:ea typeface="Arial Unicode MS" pitchFamily="34" charset="-122"/>
                <a:cs typeface="Arial Unicode MS" pitchFamily="34" charset="-122"/>
              </a:rPr>
              <a:t>权限控制</a:t>
            </a:r>
            <a:endParaRPr lang="zh-CN" altLang="en-US" b="1" dirty="0">
              <a:latin typeface="Arial Unicode MS" pitchFamily="34" charset="-122"/>
              <a:ea typeface="Arial Unicode MS" pitchFamily="34" charset="-122"/>
              <a:cs typeface="Arial Unicode MS" pitchFamily="34" charset="-122"/>
            </a:endParaRPr>
          </a:p>
        </p:txBody>
      </p:sp>
      <p:sp>
        <p:nvSpPr>
          <p:cNvPr id="15" name="椭圆​​ 25"/>
          <p:cNvSpPr/>
          <p:nvPr/>
        </p:nvSpPr>
        <p:spPr>
          <a:xfrm>
            <a:off x="538074" y="1000108"/>
            <a:ext cx="644960" cy="539750"/>
          </a:xfrm>
          <a:prstGeom prst="ellipse">
            <a:avLst/>
          </a:prstGeom>
          <a:ln/>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zh-CN" altLang="en-US" sz="2000"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xmlns="" val="1854066075"/>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a:xfrm>
            <a:off x="642938" y="57150"/>
            <a:ext cx="2928937" cy="642938"/>
          </a:xfrm>
        </p:spPr>
        <p:txBody>
          <a:bodyPr/>
          <a:lstStyle/>
          <a:p>
            <a:pPr algn="l" eaLnBrk="1" hangingPunct="1"/>
            <a:r>
              <a:rPr lang="zh-CN" altLang="en-US" sz="2800" smtClean="0">
                <a:solidFill>
                  <a:srgbClr val="0070C0"/>
                </a:solidFill>
              </a:rPr>
              <a:t>目录</a:t>
            </a:r>
          </a:p>
        </p:txBody>
      </p:sp>
      <p:sp>
        <p:nvSpPr>
          <p:cNvPr id="10" name="矩形 9"/>
          <p:cNvSpPr/>
          <p:nvPr/>
        </p:nvSpPr>
        <p:spPr>
          <a:xfrm>
            <a:off x="0" y="6572250"/>
            <a:ext cx="9144000" cy="285750"/>
          </a:xfrm>
          <a:prstGeom prst="rect">
            <a:avLst/>
          </a:prstGeom>
          <a:solidFill>
            <a:srgbClr val="2658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387" name="副标题 2"/>
          <p:cNvSpPr txBox="1">
            <a:spLocks/>
          </p:cNvSpPr>
          <p:nvPr/>
        </p:nvSpPr>
        <p:spPr bwMode="auto">
          <a:xfrm>
            <a:off x="4000500" y="6572250"/>
            <a:ext cx="4900613" cy="285750"/>
          </a:xfrm>
          <a:prstGeom prst="rect">
            <a:avLst/>
          </a:prstGeom>
          <a:noFill/>
          <a:ln w="9525">
            <a:noFill/>
            <a:miter lim="800000"/>
            <a:headEnd/>
            <a:tailEnd/>
          </a:ln>
        </p:spPr>
        <p:txBody>
          <a:bodyPr/>
          <a:lstStyle/>
          <a:p>
            <a:pPr marL="342900" indent="-342900" algn="r">
              <a:spcBef>
                <a:spcPct val="20000"/>
              </a:spcBef>
            </a:pPr>
            <a:r>
              <a:rPr lang="en-US" altLang="zh-CN" sz="900" b="1">
                <a:solidFill>
                  <a:schemeClr val="bg1"/>
                </a:solidFill>
                <a:cs typeface="Arial" charset="0"/>
              </a:rPr>
              <a:t>Hangzhou Utry Communication Technology Co.,Ltd.</a:t>
            </a:r>
            <a:endParaRPr lang="zh-CN" altLang="en-US" sz="900" b="1">
              <a:solidFill>
                <a:schemeClr val="bg1"/>
              </a:solidFill>
              <a:cs typeface="Arial" charset="0"/>
            </a:endParaRPr>
          </a:p>
        </p:txBody>
      </p:sp>
      <p:sp>
        <p:nvSpPr>
          <p:cNvPr id="12" name="圆角矩形 11"/>
          <p:cNvSpPr/>
          <p:nvPr/>
        </p:nvSpPr>
        <p:spPr>
          <a:xfrm>
            <a:off x="2684463" y="2768588"/>
            <a:ext cx="5643562" cy="827087"/>
          </a:xfrm>
          <a:prstGeom prst="roundRect">
            <a:avLst>
              <a:gd name="adj" fmla="val 3156"/>
            </a:avLst>
          </a:prstGeom>
          <a:gradFill rotWithShape="0">
            <a:gsLst>
              <a:gs pos="0">
                <a:schemeClr val="bg1"/>
              </a:gs>
              <a:gs pos="91000">
                <a:srgbClr val="9E9E9E"/>
              </a:gs>
              <a:gs pos="100000">
                <a:schemeClr val="bg1">
                  <a:lumMod val="85000"/>
                </a:schemeClr>
              </a:gs>
            </a:gsLst>
            <a:lin ang="5400000" scaled="1"/>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400" b="1" dirty="0" smtClean="0">
                <a:solidFill>
                  <a:schemeClr val="bg1">
                    <a:lumMod val="50000"/>
                  </a:schemeClr>
                </a:solidFill>
                <a:latin typeface="微软雅黑" pitchFamily="34" charset="-122"/>
                <a:ea typeface="微软雅黑" pitchFamily="34" charset="-122"/>
              </a:rPr>
              <a:t>远传知识库系统功能与架构</a:t>
            </a:r>
            <a:endParaRPr lang="zh-CN" altLang="en-US" sz="2400" b="1" dirty="0">
              <a:solidFill>
                <a:schemeClr val="bg1">
                  <a:lumMod val="50000"/>
                </a:schemeClr>
              </a:solidFill>
              <a:latin typeface="微软雅黑" pitchFamily="34" charset="-122"/>
              <a:ea typeface="微软雅黑" pitchFamily="34" charset="-122"/>
            </a:endParaRPr>
          </a:p>
        </p:txBody>
      </p:sp>
      <p:sp>
        <p:nvSpPr>
          <p:cNvPr id="13" name="圆角矩形 12"/>
          <p:cNvSpPr/>
          <p:nvPr/>
        </p:nvSpPr>
        <p:spPr>
          <a:xfrm>
            <a:off x="2684463" y="3824275"/>
            <a:ext cx="5643562" cy="827088"/>
          </a:xfrm>
          <a:prstGeom prst="roundRect">
            <a:avLst>
              <a:gd name="adj" fmla="val 3156"/>
            </a:avLst>
          </a:prstGeom>
          <a:gradFill rotWithShape="0">
            <a:gsLst>
              <a:gs pos="0">
                <a:schemeClr val="bg1"/>
              </a:gs>
              <a:gs pos="91000">
                <a:srgbClr val="9E9E9E"/>
              </a:gs>
              <a:gs pos="100000">
                <a:schemeClr val="bg1">
                  <a:lumMod val="85000"/>
                </a:schemeClr>
              </a:gs>
            </a:gsLst>
            <a:lin ang="5400000" scaled="1"/>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400" b="1" dirty="0" smtClean="0">
                <a:solidFill>
                  <a:schemeClr val="tx1">
                    <a:lumMod val="95000"/>
                    <a:lumOff val="5000"/>
                  </a:schemeClr>
                </a:solidFill>
                <a:latin typeface="微软雅黑" pitchFamily="34" charset="-122"/>
                <a:ea typeface="微软雅黑" pitchFamily="34" charset="-122"/>
                <a:cs typeface="Times New Roman" pitchFamily="18" charset="0"/>
              </a:rPr>
              <a:t>知识库案例分享</a:t>
            </a:r>
            <a:endParaRPr lang="zh-CN" altLang="en-US" sz="2400" b="1" dirty="0">
              <a:solidFill>
                <a:schemeClr val="tx1">
                  <a:lumMod val="95000"/>
                  <a:lumOff val="5000"/>
                </a:schemeClr>
              </a:solidFill>
              <a:latin typeface="微软雅黑" pitchFamily="34" charset="-122"/>
              <a:ea typeface="微软雅黑" pitchFamily="34" charset="-122"/>
              <a:cs typeface="Times New Roman" pitchFamily="18" charset="0"/>
            </a:endParaRPr>
          </a:p>
        </p:txBody>
      </p:sp>
      <p:sp>
        <p:nvSpPr>
          <p:cNvPr id="15" name="圆角矩形 14"/>
          <p:cNvSpPr/>
          <p:nvPr/>
        </p:nvSpPr>
        <p:spPr>
          <a:xfrm>
            <a:off x="2684463" y="4881550"/>
            <a:ext cx="5643562" cy="827088"/>
          </a:xfrm>
          <a:prstGeom prst="roundRect">
            <a:avLst>
              <a:gd name="adj" fmla="val 3156"/>
            </a:avLst>
          </a:prstGeom>
          <a:gradFill rotWithShape="0">
            <a:gsLst>
              <a:gs pos="0">
                <a:schemeClr val="bg1"/>
              </a:gs>
              <a:gs pos="91000">
                <a:srgbClr val="9E9E9E"/>
              </a:gs>
              <a:gs pos="100000">
                <a:schemeClr val="bg1">
                  <a:lumMod val="85000"/>
                </a:schemeClr>
              </a:gs>
            </a:gsLst>
            <a:lin ang="5400000" scaled="1"/>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400" b="1" dirty="0" smtClean="0">
                <a:solidFill>
                  <a:schemeClr val="bg1">
                    <a:lumMod val="50000"/>
                  </a:schemeClr>
                </a:solidFill>
                <a:latin typeface="微软雅黑" pitchFamily="34" charset="-122"/>
                <a:ea typeface="微软雅黑" pitchFamily="34" charset="-122"/>
                <a:cs typeface="Times New Roman" pitchFamily="18" charset="0"/>
              </a:rPr>
              <a:t>认识远传</a:t>
            </a:r>
            <a:endParaRPr lang="zh-CN" altLang="en-US" sz="2400" b="1" dirty="0">
              <a:solidFill>
                <a:schemeClr val="bg1">
                  <a:lumMod val="50000"/>
                </a:schemeClr>
              </a:solidFill>
              <a:latin typeface="微软雅黑" pitchFamily="34" charset="-122"/>
              <a:ea typeface="微软雅黑" pitchFamily="34" charset="-122"/>
              <a:cs typeface="Times New Roman" pitchFamily="18" charset="0"/>
            </a:endParaRPr>
          </a:p>
        </p:txBody>
      </p:sp>
      <p:sp>
        <p:nvSpPr>
          <p:cNvPr id="16" name="圆角矩形 15"/>
          <p:cNvSpPr/>
          <p:nvPr/>
        </p:nvSpPr>
        <p:spPr>
          <a:xfrm>
            <a:off x="2684463" y="1714488"/>
            <a:ext cx="5643562" cy="828675"/>
          </a:xfrm>
          <a:prstGeom prst="roundRect">
            <a:avLst>
              <a:gd name="adj" fmla="val 3156"/>
            </a:avLst>
          </a:prstGeom>
          <a:gradFill rotWithShape="0">
            <a:gsLst>
              <a:gs pos="0">
                <a:schemeClr val="bg1"/>
              </a:gs>
              <a:gs pos="91000">
                <a:srgbClr val="9E9E9E"/>
              </a:gs>
              <a:gs pos="100000">
                <a:schemeClr val="bg1">
                  <a:lumMod val="85000"/>
                </a:schemeClr>
              </a:gs>
            </a:gsLst>
            <a:lin ang="5400000" scaled="1"/>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400" b="1" dirty="0" smtClean="0">
                <a:solidFill>
                  <a:schemeClr val="bg1">
                    <a:lumMod val="50000"/>
                  </a:schemeClr>
                </a:solidFill>
                <a:latin typeface="微软雅黑" pitchFamily="34" charset="-122"/>
                <a:ea typeface="微软雅黑" pitchFamily="34" charset="-122"/>
              </a:rPr>
              <a:t>知识管理现状与建议</a:t>
            </a:r>
            <a:endParaRPr lang="zh-CN" altLang="en-US" sz="2400" b="1" dirty="0">
              <a:solidFill>
                <a:schemeClr val="bg1">
                  <a:lumMod val="50000"/>
                </a:schemeClr>
              </a:solidFill>
              <a:latin typeface="微软雅黑" pitchFamily="34" charset="-122"/>
              <a:ea typeface="微软雅黑" pitchFamily="34" charset="-122"/>
            </a:endParaRPr>
          </a:p>
        </p:txBody>
      </p:sp>
      <p:grpSp>
        <p:nvGrpSpPr>
          <p:cNvPr id="2" name="组合 22"/>
          <p:cNvGrpSpPr>
            <a:grpSpLocks/>
          </p:cNvGrpSpPr>
          <p:nvPr/>
        </p:nvGrpSpPr>
        <p:grpSpPr bwMode="auto">
          <a:xfrm>
            <a:off x="785813" y="4886313"/>
            <a:ext cx="1928812" cy="900112"/>
            <a:chOff x="785786" y="4601264"/>
            <a:chExt cx="1928826" cy="899438"/>
          </a:xfrm>
        </p:grpSpPr>
        <p:sp>
          <p:nvSpPr>
            <p:cNvPr id="18" name="圆角矩形 17"/>
            <p:cNvSpPr/>
            <p:nvPr/>
          </p:nvSpPr>
          <p:spPr>
            <a:xfrm>
              <a:off x="785786" y="4601264"/>
              <a:ext cx="1928826" cy="828054"/>
            </a:xfrm>
            <a:prstGeom prst="roundRect">
              <a:avLst>
                <a:gd name="adj" fmla="val 0"/>
              </a:avLst>
            </a:prstGeom>
            <a:solidFill>
              <a:srgbClr val="FF2994"/>
            </a:solidFill>
            <a:ln w="9525">
              <a:solidFill>
                <a:schemeClr val="bg1">
                  <a:lumMod val="75000"/>
                </a:schemeClr>
              </a:solidFill>
              <a:round/>
              <a:headEnd/>
              <a:tailEnd/>
            </a:ln>
            <a:effectLst/>
          </p:spPr>
          <p:txBody>
            <a:bodyPr anchor="ctr"/>
            <a:lstStyle/>
            <a:p>
              <a:pPr algn="ctr" fontAlgn="ctr">
                <a:spcBef>
                  <a:spcPts val="0"/>
                </a:spcBef>
                <a:spcAft>
                  <a:spcPts val="0"/>
                </a:spcAft>
                <a:defRPr/>
              </a:pPr>
              <a:r>
                <a:rPr lang="zh-CN" altLang="en-US" sz="2800" dirty="0">
                  <a:solidFill>
                    <a:schemeClr val="bg1">
                      <a:lumMod val="95000"/>
                    </a:schemeClr>
                  </a:solidFill>
                  <a:latin typeface="微软雅黑" pitchFamily="34" charset="-122"/>
                  <a:ea typeface="微软雅黑" pitchFamily="34" charset="-122"/>
                </a:rPr>
                <a:t>四</a:t>
              </a:r>
            </a:p>
          </p:txBody>
        </p:sp>
        <p:sp>
          <p:nvSpPr>
            <p:cNvPr id="19" name="任意多边形 18"/>
            <p:cNvSpPr/>
            <p:nvPr/>
          </p:nvSpPr>
          <p:spPr>
            <a:xfrm>
              <a:off x="785786" y="5429264"/>
              <a:ext cx="1908000" cy="71438"/>
            </a:xfrm>
            <a:custGeom>
              <a:avLst/>
              <a:gdLst>
                <a:gd name="connsiteX0" fmla="*/ 0 w 2286000"/>
                <a:gd name="connsiteY0" fmla="*/ 4572 h 196596"/>
                <a:gd name="connsiteX1" fmla="*/ 105156 w 2286000"/>
                <a:gd name="connsiteY1" fmla="*/ 192024 h 196596"/>
                <a:gd name="connsiteX2" fmla="*/ 2217420 w 2286000"/>
                <a:gd name="connsiteY2" fmla="*/ 196596 h 196596"/>
                <a:gd name="connsiteX3" fmla="*/ 2286000 w 2286000"/>
                <a:gd name="connsiteY3" fmla="*/ 0 h 196596"/>
                <a:gd name="connsiteX4" fmla="*/ 0 w 2286000"/>
                <a:gd name="connsiteY4" fmla="*/ 4572 h 196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96596">
                  <a:moveTo>
                    <a:pt x="0" y="4572"/>
                  </a:moveTo>
                  <a:lnTo>
                    <a:pt x="105156" y="192024"/>
                  </a:lnTo>
                  <a:lnTo>
                    <a:pt x="2217420" y="196596"/>
                  </a:lnTo>
                  <a:lnTo>
                    <a:pt x="2286000" y="0"/>
                  </a:lnTo>
                  <a:lnTo>
                    <a:pt x="0" y="4572"/>
                  </a:lnTo>
                  <a:close/>
                </a:path>
              </a:pathLst>
            </a:custGeom>
            <a:gradFill>
              <a:gsLst>
                <a:gs pos="0">
                  <a:srgbClr val="7F0038"/>
                </a:gs>
                <a:gs pos="50000">
                  <a:srgbClr val="B80054">
                    <a:alpha val="31000"/>
                  </a:srgbClr>
                </a:gs>
                <a:gs pos="100000">
                  <a:srgbClr val="DB0066">
                    <a:alpha val="0"/>
                  </a:srgbClr>
                </a:gs>
              </a:gsLst>
              <a:lin ang="5400000" scaled="0"/>
            </a:gradFill>
            <a:ln w="9525">
              <a:noFill/>
              <a:round/>
              <a:headEnd/>
              <a:tailEnd/>
            </a:ln>
            <a:effectLst/>
          </p:spPr>
          <p:txBody>
            <a:bodyPr anchor="ctr"/>
            <a:lstStyle/>
            <a:p>
              <a:pPr algn="ctr" fontAlgn="ctr">
                <a:spcBef>
                  <a:spcPts val="0"/>
                </a:spcBef>
                <a:spcAft>
                  <a:spcPts val="0"/>
                </a:spcAft>
                <a:defRPr/>
              </a:pPr>
              <a:endParaRPr lang="zh-CN" altLang="en-US" sz="2800" dirty="0">
                <a:solidFill>
                  <a:schemeClr val="bg1">
                    <a:lumMod val="95000"/>
                  </a:schemeClr>
                </a:solidFill>
                <a:latin typeface="微软雅黑" pitchFamily="34" charset="-122"/>
                <a:ea typeface="微软雅黑" pitchFamily="34" charset="-122"/>
              </a:endParaRPr>
            </a:p>
          </p:txBody>
        </p:sp>
      </p:grpSp>
      <p:grpSp>
        <p:nvGrpSpPr>
          <p:cNvPr id="3" name="组合 21"/>
          <p:cNvGrpSpPr>
            <a:grpSpLocks/>
          </p:cNvGrpSpPr>
          <p:nvPr/>
        </p:nvGrpSpPr>
        <p:grpSpPr bwMode="auto">
          <a:xfrm>
            <a:off x="785813" y="3827450"/>
            <a:ext cx="1928812" cy="896938"/>
            <a:chOff x="785786" y="3541812"/>
            <a:chExt cx="1928826" cy="896845"/>
          </a:xfrm>
        </p:grpSpPr>
        <p:sp>
          <p:nvSpPr>
            <p:cNvPr id="21" name="圆角矩形 20"/>
            <p:cNvSpPr/>
            <p:nvPr/>
          </p:nvSpPr>
          <p:spPr>
            <a:xfrm>
              <a:off x="785786" y="3541812"/>
              <a:ext cx="1928826" cy="828589"/>
            </a:xfrm>
            <a:prstGeom prst="roundRect">
              <a:avLst>
                <a:gd name="adj" fmla="val 0"/>
              </a:avLst>
            </a:prstGeom>
            <a:solidFill>
              <a:srgbClr val="CC0066"/>
            </a:solidFill>
            <a:ln w="9525">
              <a:solidFill>
                <a:schemeClr val="bg1">
                  <a:lumMod val="75000"/>
                </a:schemeClr>
              </a:solidFill>
              <a:round/>
              <a:headEnd/>
              <a:tailEnd/>
            </a:ln>
            <a:effectLst/>
          </p:spPr>
          <p:txBody>
            <a:bodyPr anchor="ctr"/>
            <a:lstStyle/>
            <a:p>
              <a:pPr algn="ctr" fontAlgn="ctr">
                <a:spcBef>
                  <a:spcPts val="0"/>
                </a:spcBef>
                <a:spcAft>
                  <a:spcPts val="0"/>
                </a:spcAft>
                <a:defRPr/>
              </a:pPr>
              <a:r>
                <a:rPr lang="zh-CN" altLang="en-US" sz="2800" dirty="0">
                  <a:solidFill>
                    <a:schemeClr val="bg1">
                      <a:lumMod val="95000"/>
                    </a:schemeClr>
                  </a:solidFill>
                  <a:latin typeface="微软雅黑" pitchFamily="34" charset="-122"/>
                  <a:ea typeface="微软雅黑" pitchFamily="34" charset="-122"/>
                </a:rPr>
                <a:t>三</a:t>
              </a:r>
            </a:p>
          </p:txBody>
        </p:sp>
        <p:sp>
          <p:nvSpPr>
            <p:cNvPr id="22" name="任意多边形 21"/>
            <p:cNvSpPr/>
            <p:nvPr/>
          </p:nvSpPr>
          <p:spPr>
            <a:xfrm>
              <a:off x="785786" y="4367219"/>
              <a:ext cx="1908000" cy="71438"/>
            </a:xfrm>
            <a:custGeom>
              <a:avLst/>
              <a:gdLst>
                <a:gd name="connsiteX0" fmla="*/ 0 w 2286000"/>
                <a:gd name="connsiteY0" fmla="*/ 4572 h 196596"/>
                <a:gd name="connsiteX1" fmla="*/ 105156 w 2286000"/>
                <a:gd name="connsiteY1" fmla="*/ 192024 h 196596"/>
                <a:gd name="connsiteX2" fmla="*/ 2217420 w 2286000"/>
                <a:gd name="connsiteY2" fmla="*/ 196596 h 196596"/>
                <a:gd name="connsiteX3" fmla="*/ 2286000 w 2286000"/>
                <a:gd name="connsiteY3" fmla="*/ 0 h 196596"/>
                <a:gd name="connsiteX4" fmla="*/ 0 w 2286000"/>
                <a:gd name="connsiteY4" fmla="*/ 4572 h 196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96596">
                  <a:moveTo>
                    <a:pt x="0" y="4572"/>
                  </a:moveTo>
                  <a:lnTo>
                    <a:pt x="105156" y="192024"/>
                  </a:lnTo>
                  <a:lnTo>
                    <a:pt x="2217420" y="196596"/>
                  </a:lnTo>
                  <a:lnTo>
                    <a:pt x="2286000" y="0"/>
                  </a:lnTo>
                  <a:lnTo>
                    <a:pt x="0" y="4572"/>
                  </a:lnTo>
                  <a:close/>
                </a:path>
              </a:pathLst>
            </a:custGeom>
            <a:gradFill>
              <a:gsLst>
                <a:gs pos="0">
                  <a:srgbClr val="7F0038"/>
                </a:gs>
                <a:gs pos="50000">
                  <a:srgbClr val="B80054">
                    <a:alpha val="31000"/>
                  </a:srgbClr>
                </a:gs>
                <a:gs pos="100000">
                  <a:srgbClr val="DB0066">
                    <a:alpha val="0"/>
                  </a:srgbClr>
                </a:gs>
              </a:gsLst>
              <a:lin ang="5400000" scaled="0"/>
            </a:gradFill>
            <a:ln w="9525">
              <a:noFill/>
              <a:round/>
              <a:headEnd/>
              <a:tailEnd/>
            </a:ln>
            <a:effectLst/>
          </p:spPr>
          <p:txBody>
            <a:bodyPr anchor="ctr"/>
            <a:lstStyle/>
            <a:p>
              <a:pPr algn="ctr" fontAlgn="ctr">
                <a:spcBef>
                  <a:spcPts val="0"/>
                </a:spcBef>
                <a:spcAft>
                  <a:spcPts val="0"/>
                </a:spcAft>
                <a:defRPr/>
              </a:pPr>
              <a:endParaRPr lang="zh-CN" altLang="en-US" sz="2800" dirty="0">
                <a:solidFill>
                  <a:schemeClr val="bg1">
                    <a:lumMod val="95000"/>
                  </a:schemeClr>
                </a:solidFill>
                <a:latin typeface="微软雅黑" pitchFamily="34" charset="-122"/>
                <a:ea typeface="微软雅黑" pitchFamily="34" charset="-122"/>
              </a:endParaRPr>
            </a:p>
          </p:txBody>
        </p:sp>
      </p:grpSp>
      <p:grpSp>
        <p:nvGrpSpPr>
          <p:cNvPr id="4" name="组合 20"/>
          <p:cNvGrpSpPr>
            <a:grpSpLocks/>
          </p:cNvGrpSpPr>
          <p:nvPr/>
        </p:nvGrpSpPr>
        <p:grpSpPr bwMode="auto">
          <a:xfrm>
            <a:off x="785813" y="2770175"/>
            <a:ext cx="1928812" cy="901700"/>
            <a:chOff x="785786" y="2484303"/>
            <a:chExt cx="1928826" cy="901834"/>
          </a:xfrm>
        </p:grpSpPr>
        <p:sp>
          <p:nvSpPr>
            <p:cNvPr id="24" name="圆角矩形 23"/>
            <p:cNvSpPr/>
            <p:nvPr/>
          </p:nvSpPr>
          <p:spPr>
            <a:xfrm>
              <a:off x="785786" y="2484303"/>
              <a:ext cx="1928826" cy="827211"/>
            </a:xfrm>
            <a:prstGeom prst="roundRect">
              <a:avLst>
                <a:gd name="adj" fmla="val 0"/>
              </a:avLst>
            </a:prstGeom>
            <a:solidFill>
              <a:srgbClr val="A20051"/>
            </a:solidFill>
            <a:ln w="9525">
              <a:solidFill>
                <a:schemeClr val="bg1">
                  <a:lumMod val="75000"/>
                </a:schemeClr>
              </a:solidFill>
              <a:round/>
              <a:headEnd/>
              <a:tailEnd/>
            </a:ln>
            <a:effectLst/>
          </p:spPr>
          <p:txBody>
            <a:bodyPr anchor="ctr"/>
            <a:lstStyle/>
            <a:p>
              <a:pPr algn="ctr" fontAlgn="ctr">
                <a:spcBef>
                  <a:spcPts val="0"/>
                </a:spcBef>
                <a:spcAft>
                  <a:spcPts val="0"/>
                </a:spcAft>
                <a:defRPr/>
              </a:pPr>
              <a:r>
                <a:rPr lang="zh-CN" altLang="en-US" sz="2800" dirty="0">
                  <a:solidFill>
                    <a:schemeClr val="bg1">
                      <a:lumMod val="95000"/>
                    </a:schemeClr>
                  </a:solidFill>
                  <a:latin typeface="微软雅黑" pitchFamily="34" charset="-122"/>
                  <a:ea typeface="微软雅黑" pitchFamily="34" charset="-122"/>
                </a:rPr>
                <a:t>二</a:t>
              </a:r>
            </a:p>
          </p:txBody>
        </p:sp>
        <p:sp>
          <p:nvSpPr>
            <p:cNvPr id="25" name="任意多边形 24"/>
            <p:cNvSpPr/>
            <p:nvPr/>
          </p:nvSpPr>
          <p:spPr>
            <a:xfrm>
              <a:off x="785786" y="3314699"/>
              <a:ext cx="1908000" cy="71438"/>
            </a:xfrm>
            <a:custGeom>
              <a:avLst/>
              <a:gdLst>
                <a:gd name="connsiteX0" fmla="*/ 0 w 2286000"/>
                <a:gd name="connsiteY0" fmla="*/ 4572 h 196596"/>
                <a:gd name="connsiteX1" fmla="*/ 105156 w 2286000"/>
                <a:gd name="connsiteY1" fmla="*/ 192024 h 196596"/>
                <a:gd name="connsiteX2" fmla="*/ 2217420 w 2286000"/>
                <a:gd name="connsiteY2" fmla="*/ 196596 h 196596"/>
                <a:gd name="connsiteX3" fmla="*/ 2286000 w 2286000"/>
                <a:gd name="connsiteY3" fmla="*/ 0 h 196596"/>
                <a:gd name="connsiteX4" fmla="*/ 0 w 2286000"/>
                <a:gd name="connsiteY4" fmla="*/ 4572 h 196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96596">
                  <a:moveTo>
                    <a:pt x="0" y="4572"/>
                  </a:moveTo>
                  <a:lnTo>
                    <a:pt x="105156" y="192024"/>
                  </a:lnTo>
                  <a:lnTo>
                    <a:pt x="2217420" y="196596"/>
                  </a:lnTo>
                  <a:lnTo>
                    <a:pt x="2286000" y="0"/>
                  </a:lnTo>
                  <a:lnTo>
                    <a:pt x="0" y="4572"/>
                  </a:lnTo>
                  <a:close/>
                </a:path>
              </a:pathLst>
            </a:custGeom>
            <a:gradFill>
              <a:gsLst>
                <a:gs pos="0">
                  <a:srgbClr val="7F0038"/>
                </a:gs>
                <a:gs pos="50000">
                  <a:srgbClr val="B80054">
                    <a:alpha val="31000"/>
                  </a:srgbClr>
                </a:gs>
                <a:gs pos="100000">
                  <a:srgbClr val="DB0066">
                    <a:alpha val="0"/>
                  </a:srgbClr>
                </a:gs>
              </a:gsLst>
              <a:lin ang="5400000" scaled="0"/>
            </a:gradFill>
            <a:ln w="9525">
              <a:noFill/>
              <a:round/>
              <a:headEnd/>
              <a:tailEnd/>
            </a:ln>
            <a:effectLst/>
          </p:spPr>
          <p:txBody>
            <a:bodyPr anchor="ctr"/>
            <a:lstStyle/>
            <a:p>
              <a:pPr algn="ctr" fontAlgn="ctr">
                <a:spcBef>
                  <a:spcPts val="0"/>
                </a:spcBef>
                <a:spcAft>
                  <a:spcPts val="0"/>
                </a:spcAft>
                <a:defRPr/>
              </a:pPr>
              <a:endParaRPr lang="zh-CN" altLang="en-US" sz="2800" dirty="0">
                <a:solidFill>
                  <a:schemeClr val="bg1">
                    <a:lumMod val="95000"/>
                  </a:schemeClr>
                </a:solidFill>
                <a:latin typeface="微软雅黑" pitchFamily="34" charset="-122"/>
                <a:ea typeface="微软雅黑" pitchFamily="34" charset="-122"/>
              </a:endParaRPr>
            </a:p>
          </p:txBody>
        </p:sp>
      </p:grpSp>
      <p:grpSp>
        <p:nvGrpSpPr>
          <p:cNvPr id="5" name="组合 19"/>
          <p:cNvGrpSpPr>
            <a:grpSpLocks/>
          </p:cNvGrpSpPr>
          <p:nvPr/>
        </p:nvGrpSpPr>
        <p:grpSpPr bwMode="auto">
          <a:xfrm>
            <a:off x="785813" y="1714488"/>
            <a:ext cx="1928812" cy="895350"/>
            <a:chOff x="785786" y="1428736"/>
            <a:chExt cx="1928826" cy="895356"/>
          </a:xfrm>
        </p:grpSpPr>
        <p:sp>
          <p:nvSpPr>
            <p:cNvPr id="27" name="圆角矩形 26"/>
            <p:cNvSpPr/>
            <p:nvPr/>
          </p:nvSpPr>
          <p:spPr>
            <a:xfrm>
              <a:off x="785786" y="1428736"/>
              <a:ext cx="1928826" cy="828681"/>
            </a:xfrm>
            <a:prstGeom prst="roundRect">
              <a:avLst>
                <a:gd name="adj" fmla="val 0"/>
              </a:avLst>
            </a:prstGeom>
            <a:solidFill>
              <a:srgbClr val="640032"/>
            </a:solidFill>
            <a:ln w="9525">
              <a:solidFill>
                <a:schemeClr val="bg1">
                  <a:lumMod val="75000"/>
                </a:schemeClr>
              </a:solidFill>
              <a:round/>
              <a:headEnd/>
              <a:tailEnd/>
            </a:ln>
            <a:effectLst/>
          </p:spPr>
          <p:txBody>
            <a:bodyPr anchor="ctr"/>
            <a:lstStyle/>
            <a:p>
              <a:pPr algn="ctr" fontAlgn="ctr">
                <a:spcBef>
                  <a:spcPts val="0"/>
                </a:spcBef>
                <a:spcAft>
                  <a:spcPts val="0"/>
                </a:spcAft>
                <a:defRPr/>
              </a:pPr>
              <a:r>
                <a:rPr lang="zh-CN" altLang="en-US" sz="2800" dirty="0">
                  <a:solidFill>
                    <a:schemeClr val="bg1">
                      <a:lumMod val="95000"/>
                    </a:schemeClr>
                  </a:solidFill>
                  <a:latin typeface="微软雅黑" pitchFamily="34" charset="-122"/>
                  <a:ea typeface="微软雅黑" pitchFamily="34" charset="-122"/>
                </a:rPr>
                <a:t>一</a:t>
              </a:r>
            </a:p>
          </p:txBody>
        </p:sp>
        <p:sp>
          <p:nvSpPr>
            <p:cNvPr id="29" name="任意多边形 28"/>
            <p:cNvSpPr/>
            <p:nvPr/>
          </p:nvSpPr>
          <p:spPr>
            <a:xfrm>
              <a:off x="785786" y="2252654"/>
              <a:ext cx="1908000" cy="71438"/>
            </a:xfrm>
            <a:custGeom>
              <a:avLst/>
              <a:gdLst>
                <a:gd name="connsiteX0" fmla="*/ 0 w 2286000"/>
                <a:gd name="connsiteY0" fmla="*/ 4572 h 196596"/>
                <a:gd name="connsiteX1" fmla="*/ 105156 w 2286000"/>
                <a:gd name="connsiteY1" fmla="*/ 192024 h 196596"/>
                <a:gd name="connsiteX2" fmla="*/ 2217420 w 2286000"/>
                <a:gd name="connsiteY2" fmla="*/ 196596 h 196596"/>
                <a:gd name="connsiteX3" fmla="*/ 2286000 w 2286000"/>
                <a:gd name="connsiteY3" fmla="*/ 0 h 196596"/>
                <a:gd name="connsiteX4" fmla="*/ 0 w 2286000"/>
                <a:gd name="connsiteY4" fmla="*/ 4572 h 196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96596">
                  <a:moveTo>
                    <a:pt x="0" y="4572"/>
                  </a:moveTo>
                  <a:lnTo>
                    <a:pt x="105156" y="192024"/>
                  </a:lnTo>
                  <a:lnTo>
                    <a:pt x="2217420" y="196596"/>
                  </a:lnTo>
                  <a:lnTo>
                    <a:pt x="2286000" y="0"/>
                  </a:lnTo>
                  <a:lnTo>
                    <a:pt x="0" y="4572"/>
                  </a:lnTo>
                  <a:close/>
                </a:path>
              </a:pathLst>
            </a:custGeom>
            <a:gradFill>
              <a:gsLst>
                <a:gs pos="0">
                  <a:srgbClr val="7F0038"/>
                </a:gs>
                <a:gs pos="50000">
                  <a:srgbClr val="B80054">
                    <a:alpha val="31000"/>
                  </a:srgbClr>
                </a:gs>
                <a:gs pos="100000">
                  <a:srgbClr val="DB0066">
                    <a:alpha val="0"/>
                  </a:srgbClr>
                </a:gs>
              </a:gsLst>
              <a:lin ang="5400000" scaled="0"/>
            </a:gradFill>
            <a:ln w="9525">
              <a:noFill/>
              <a:round/>
              <a:headEnd/>
              <a:tailEnd/>
            </a:ln>
            <a:effectLst/>
          </p:spPr>
          <p:txBody>
            <a:bodyPr anchor="ctr"/>
            <a:lstStyle/>
            <a:p>
              <a:pPr algn="ctr" fontAlgn="ctr">
                <a:spcBef>
                  <a:spcPts val="0"/>
                </a:spcBef>
                <a:spcAft>
                  <a:spcPts val="0"/>
                </a:spcAft>
                <a:defRPr/>
              </a:pPr>
              <a:endParaRPr lang="zh-CN" altLang="en-US" sz="2800" dirty="0">
                <a:solidFill>
                  <a:schemeClr val="bg1">
                    <a:lumMod val="95000"/>
                  </a:schemeClr>
                </a:solidFill>
                <a:latin typeface="微软雅黑" pitchFamily="34" charset="-122"/>
                <a:ea typeface="微软雅黑" pitchFamily="34" charset="-122"/>
              </a:endParaRPr>
            </a:p>
          </p:txBody>
        </p:sp>
      </p:grpSp>
      <p:sp>
        <p:nvSpPr>
          <p:cNvPr id="30" name="下箭头 29"/>
          <p:cNvSpPr/>
          <p:nvPr/>
        </p:nvSpPr>
        <p:spPr>
          <a:xfrm>
            <a:off x="1519238" y="2500300"/>
            <a:ext cx="500062" cy="357188"/>
          </a:xfrm>
          <a:prstGeom prst="downArrow">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ln w="9525">
            <a:solidFill>
              <a:schemeClr val="bg1">
                <a:lumMod val="65000"/>
              </a:schemeClr>
            </a:solidFill>
            <a:round/>
            <a:headEnd/>
            <a:tailEnd/>
          </a:ln>
          <a:effectLst/>
        </p:spPr>
        <p:txBody>
          <a:bodyPr/>
          <a:lstStyle/>
          <a:p>
            <a:pPr algn="ctr" fontAlgn="ctr">
              <a:spcBef>
                <a:spcPts val="0"/>
              </a:spcBef>
              <a:spcAft>
                <a:spcPts val="0"/>
              </a:spcAft>
              <a:defRPr/>
            </a:pPr>
            <a:endParaRPr lang="zh-CN" altLang="en-US" sz="2800" dirty="0">
              <a:solidFill>
                <a:schemeClr val="tx1">
                  <a:lumMod val="75000"/>
                  <a:lumOff val="25000"/>
                </a:schemeClr>
              </a:solidFill>
              <a:latin typeface="华文细黑" pitchFamily="2" charset="-122"/>
              <a:ea typeface="华文细黑" pitchFamily="2" charset="-122"/>
            </a:endParaRPr>
          </a:p>
        </p:txBody>
      </p:sp>
      <p:sp>
        <p:nvSpPr>
          <p:cNvPr id="31" name="下箭头 30"/>
          <p:cNvSpPr/>
          <p:nvPr/>
        </p:nvSpPr>
        <p:spPr>
          <a:xfrm>
            <a:off x="1519238" y="3551225"/>
            <a:ext cx="500062" cy="357188"/>
          </a:xfrm>
          <a:prstGeom prst="downArrow">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ln w="9525">
            <a:solidFill>
              <a:schemeClr val="bg1">
                <a:lumMod val="65000"/>
              </a:schemeClr>
            </a:solidFill>
            <a:round/>
            <a:headEnd/>
            <a:tailEnd/>
          </a:ln>
          <a:effectLst/>
        </p:spPr>
        <p:txBody>
          <a:bodyPr/>
          <a:lstStyle/>
          <a:p>
            <a:pPr algn="ctr" fontAlgn="ctr">
              <a:spcBef>
                <a:spcPts val="0"/>
              </a:spcBef>
              <a:spcAft>
                <a:spcPts val="0"/>
              </a:spcAft>
              <a:defRPr/>
            </a:pPr>
            <a:endParaRPr lang="zh-CN" altLang="en-US" sz="2800" dirty="0">
              <a:solidFill>
                <a:schemeClr val="tx1">
                  <a:lumMod val="75000"/>
                  <a:lumOff val="25000"/>
                </a:schemeClr>
              </a:solidFill>
              <a:latin typeface="华文细黑" pitchFamily="2" charset="-122"/>
              <a:ea typeface="华文细黑" pitchFamily="2" charset="-122"/>
            </a:endParaRPr>
          </a:p>
        </p:txBody>
      </p:sp>
      <p:sp>
        <p:nvSpPr>
          <p:cNvPr id="32" name="下箭头 31"/>
          <p:cNvSpPr/>
          <p:nvPr/>
        </p:nvSpPr>
        <p:spPr>
          <a:xfrm>
            <a:off x="1519238" y="4602150"/>
            <a:ext cx="500062" cy="357188"/>
          </a:xfrm>
          <a:prstGeom prst="downArrow">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ln w="9525">
            <a:solidFill>
              <a:schemeClr val="bg1">
                <a:lumMod val="65000"/>
              </a:schemeClr>
            </a:solidFill>
            <a:round/>
            <a:headEnd/>
            <a:tailEnd/>
          </a:ln>
          <a:effectLst/>
        </p:spPr>
        <p:txBody>
          <a:bodyPr/>
          <a:lstStyle/>
          <a:p>
            <a:pPr algn="ctr" fontAlgn="ctr">
              <a:spcBef>
                <a:spcPts val="0"/>
              </a:spcBef>
              <a:spcAft>
                <a:spcPts val="0"/>
              </a:spcAft>
              <a:defRPr/>
            </a:pPr>
            <a:endParaRPr lang="zh-CN" altLang="en-US" sz="2800" dirty="0">
              <a:solidFill>
                <a:schemeClr val="tx1">
                  <a:lumMod val="75000"/>
                  <a:lumOff val="25000"/>
                </a:schemeClr>
              </a:solidFill>
              <a:latin typeface="华文细黑" pitchFamily="2" charset="-122"/>
              <a:ea typeface="华文细黑" pitchFamily="2" charset="-122"/>
            </a:endParaRPr>
          </a:p>
        </p:txBody>
      </p:sp>
    </p:spTree>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1"/>
          <p:cNvSpPr txBox="1">
            <a:spLocks/>
          </p:cNvSpPr>
          <p:nvPr/>
        </p:nvSpPr>
        <p:spPr bwMode="auto">
          <a:xfrm>
            <a:off x="428596" y="214298"/>
            <a:ext cx="8229600" cy="1143000"/>
          </a:xfrm>
          <a:prstGeom prst="rect">
            <a:avLst/>
          </a:prstGeom>
          <a:noFill/>
          <a:ln w="9525">
            <a:noFill/>
            <a:miter lim="800000"/>
            <a:headEnd/>
            <a:tailEnd/>
          </a:ln>
        </p:spPr>
        <p:txBody>
          <a:bodyPr anchor="ctr"/>
          <a:lstStyle/>
          <a:p>
            <a:pPr algn="ctr">
              <a:spcBef>
                <a:spcPct val="50000"/>
              </a:spcBef>
              <a:defRPr/>
            </a:pPr>
            <a:r>
              <a:rPr lang="zh-CN" altLang="en-US" sz="3200" b="1" dirty="0" smtClean="0">
                <a:latin typeface="微软雅黑" pitchFamily="34" charset="-122"/>
                <a:ea typeface="微软雅黑" pitchFamily="34" charset="-122"/>
                <a:cs typeface="Arial Unicode MS" pitchFamily="34" charset="-122"/>
              </a:rPr>
              <a:t>呼叫中心</a:t>
            </a:r>
            <a:r>
              <a:rPr lang="zh-CN" altLang="en-US" sz="3200" b="1" dirty="0">
                <a:latin typeface="微软雅黑" pitchFamily="34" charset="-122"/>
                <a:ea typeface="微软雅黑" pitchFamily="34" charset="-122"/>
                <a:cs typeface="Arial Unicode MS" pitchFamily="34" charset="-122"/>
              </a:rPr>
              <a:t>知识特点</a:t>
            </a:r>
          </a:p>
        </p:txBody>
      </p:sp>
      <p:graphicFrame>
        <p:nvGraphicFramePr>
          <p:cNvPr id="10" name="图示 9"/>
          <p:cNvGraphicFramePr/>
          <p:nvPr/>
        </p:nvGraphicFramePr>
        <p:xfrm>
          <a:off x="214282" y="1142984"/>
          <a:ext cx="8786874" cy="5286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矩形 2"/>
          <p:cNvSpPr>
            <a:spLocks noChangeArrowheads="1"/>
          </p:cNvSpPr>
          <p:nvPr/>
        </p:nvSpPr>
        <p:spPr bwMode="auto">
          <a:xfrm>
            <a:off x="2714612" y="1125538"/>
            <a:ext cx="6034101" cy="1089016"/>
          </a:xfrm>
          <a:prstGeom prst="rect">
            <a:avLst/>
          </a:prstGeom>
          <a:noFill/>
          <a:ln w="9525">
            <a:noFill/>
            <a:miter lim="800000"/>
            <a:headEnd/>
            <a:tailEnd/>
          </a:ln>
        </p:spPr>
        <p:txBody>
          <a:bodyPr/>
          <a:lstStyle/>
          <a:p>
            <a:pPr>
              <a:lnSpc>
                <a:spcPct val="120000"/>
              </a:lnSpc>
              <a:buClr>
                <a:srgbClr val="C00000"/>
              </a:buClr>
              <a:buFont typeface="Wingdings" pitchFamily="2" charset="2"/>
              <a:buChar char="p"/>
            </a:pPr>
            <a:r>
              <a:rPr lang="zh-CN" altLang="en-US" dirty="0" smtClean="0">
                <a:ea typeface="华文细黑" pitchFamily="2" charset="-122"/>
              </a:rPr>
              <a:t>老板电器通过知识知识一问一答，建立流程化知识展现方式，实现话务员快速、便捷、精确的回答客户需求</a:t>
            </a:r>
            <a:endParaRPr lang="en-US" altLang="zh-CN" dirty="0" smtClean="0">
              <a:ea typeface="华文细黑" pitchFamily="2" charset="-122"/>
            </a:endParaRPr>
          </a:p>
          <a:p>
            <a:pPr>
              <a:lnSpc>
                <a:spcPct val="120000"/>
              </a:lnSpc>
              <a:buClr>
                <a:srgbClr val="C00000"/>
              </a:buClr>
              <a:buFont typeface="Wingdings" pitchFamily="2" charset="2"/>
              <a:buChar char="p"/>
            </a:pPr>
            <a:r>
              <a:rPr lang="zh-CN" altLang="en-US" dirty="0" smtClean="0">
                <a:ea typeface="华文细黑" pitchFamily="2" charset="-122"/>
              </a:rPr>
              <a:t>知识梳理、流程知识归类</a:t>
            </a:r>
            <a:r>
              <a:rPr lang="en-US" altLang="zh-CN" dirty="0" smtClean="0">
                <a:ea typeface="华文细黑" pitchFamily="2" charset="-122"/>
              </a:rPr>
              <a:t>-&gt;</a:t>
            </a:r>
            <a:r>
              <a:rPr lang="zh-CN" altLang="en-US" dirty="0" smtClean="0">
                <a:ea typeface="华文细黑" pitchFamily="2" charset="-122"/>
              </a:rPr>
              <a:t>结构化流程知识建立</a:t>
            </a:r>
            <a:r>
              <a:rPr lang="en-US" altLang="zh-CN" dirty="0" smtClean="0">
                <a:ea typeface="华文细黑" pitchFamily="2" charset="-122"/>
              </a:rPr>
              <a:t>-&gt;</a:t>
            </a:r>
            <a:r>
              <a:rPr lang="zh-CN" altLang="en-US" dirty="0" smtClean="0">
                <a:ea typeface="华文细黑" pitchFamily="2" charset="-122"/>
              </a:rPr>
              <a:t>知识推广应用</a:t>
            </a:r>
            <a:endParaRPr lang="en-US" altLang="zh-CN" dirty="0">
              <a:ea typeface="华文细黑" pitchFamily="2" charset="-122"/>
            </a:endParaRPr>
          </a:p>
        </p:txBody>
      </p:sp>
      <p:sp>
        <p:nvSpPr>
          <p:cNvPr id="37894" name="矩形 2"/>
          <p:cNvSpPr>
            <a:spLocks noChangeArrowheads="1"/>
          </p:cNvSpPr>
          <p:nvPr/>
        </p:nvSpPr>
        <p:spPr bwMode="auto">
          <a:xfrm>
            <a:off x="2786050" y="2714517"/>
            <a:ext cx="5857916" cy="1357322"/>
          </a:xfrm>
          <a:prstGeom prst="rect">
            <a:avLst/>
          </a:prstGeom>
          <a:noFill/>
          <a:ln w="9525">
            <a:noFill/>
            <a:miter lim="800000"/>
            <a:headEnd/>
            <a:tailEnd/>
          </a:ln>
        </p:spPr>
        <p:txBody>
          <a:bodyPr/>
          <a:lstStyle/>
          <a:p>
            <a:pPr>
              <a:lnSpc>
                <a:spcPct val="120000"/>
              </a:lnSpc>
              <a:buClr>
                <a:srgbClr val="C00000"/>
              </a:buClr>
              <a:buFont typeface="Wingdings" pitchFamily="2" charset="2"/>
              <a:buChar char="p"/>
            </a:pPr>
            <a:r>
              <a:rPr lang="zh-CN" altLang="en-US" dirty="0" smtClean="0">
                <a:ea typeface="华文细黑" pitchFamily="2" charset="-122"/>
              </a:rPr>
              <a:t>浙江电力呼叫中心通过建立地域化知识管理体系，实现地域与业务的关联性、差异性的对比与查询，加快业务知识的快递检索。</a:t>
            </a:r>
          </a:p>
          <a:p>
            <a:pPr>
              <a:lnSpc>
                <a:spcPct val="120000"/>
              </a:lnSpc>
              <a:buClr>
                <a:srgbClr val="C00000"/>
              </a:buClr>
              <a:buFont typeface="Wingdings" pitchFamily="2" charset="2"/>
              <a:buChar char="p"/>
            </a:pPr>
            <a:r>
              <a:rPr lang="zh-CN" altLang="en-US" dirty="0" smtClean="0">
                <a:ea typeface="华文细黑" pitchFamily="2" charset="-122"/>
              </a:rPr>
              <a:t>地域化知识归类整理</a:t>
            </a:r>
            <a:r>
              <a:rPr lang="en-US" altLang="zh-CN" dirty="0" smtClean="0">
                <a:ea typeface="华文细黑" pitchFamily="2" charset="-122"/>
              </a:rPr>
              <a:t>-&gt;</a:t>
            </a:r>
            <a:r>
              <a:rPr lang="zh-CN" altLang="en-US" dirty="0" smtClean="0">
                <a:ea typeface="华文细黑" pitchFamily="2" charset="-122"/>
              </a:rPr>
              <a:t>知识批量采编、发布</a:t>
            </a:r>
            <a:r>
              <a:rPr lang="en-US" altLang="zh-CN" dirty="0" smtClean="0">
                <a:ea typeface="华文细黑" pitchFamily="2" charset="-122"/>
              </a:rPr>
              <a:t>-&gt;</a:t>
            </a:r>
            <a:r>
              <a:rPr lang="zh-CN" altLang="en-US" dirty="0" smtClean="0">
                <a:ea typeface="华文细黑" pitchFamily="2" charset="-122"/>
              </a:rPr>
              <a:t>知识管理理念培训</a:t>
            </a:r>
            <a:r>
              <a:rPr lang="en-US" altLang="zh-CN" dirty="0" smtClean="0">
                <a:ea typeface="华文细黑" pitchFamily="2" charset="-122"/>
              </a:rPr>
              <a:t>-&gt;</a:t>
            </a:r>
            <a:r>
              <a:rPr lang="zh-CN" altLang="en-US" dirty="0" smtClean="0">
                <a:ea typeface="华文细黑" pitchFamily="2" charset="-122"/>
              </a:rPr>
              <a:t>知识检索推广</a:t>
            </a:r>
            <a:endParaRPr lang="zh-CN" altLang="en-US" dirty="0">
              <a:ea typeface="华文细黑" pitchFamily="2" charset="-122"/>
            </a:endParaRPr>
          </a:p>
        </p:txBody>
      </p:sp>
      <p:sp>
        <p:nvSpPr>
          <p:cNvPr id="37896" name="Line 14"/>
          <p:cNvSpPr>
            <a:spLocks noChangeShapeType="1"/>
          </p:cNvSpPr>
          <p:nvPr/>
        </p:nvSpPr>
        <p:spPr bwMode="auto">
          <a:xfrm>
            <a:off x="214282" y="4571905"/>
            <a:ext cx="8713787" cy="0"/>
          </a:xfrm>
          <a:prstGeom prst="line">
            <a:avLst/>
          </a:prstGeom>
          <a:noFill/>
          <a:ln w="22225">
            <a:solidFill>
              <a:schemeClr val="accent2"/>
            </a:solidFill>
            <a:prstDash val="dash"/>
            <a:round/>
            <a:headEnd/>
            <a:tailEnd/>
          </a:ln>
        </p:spPr>
        <p:txBody>
          <a:bodyPr anchor="ctr"/>
          <a:lstStyle/>
          <a:p>
            <a:endParaRPr lang="zh-CN" altLang="en-US"/>
          </a:p>
        </p:txBody>
      </p:sp>
      <p:sp>
        <p:nvSpPr>
          <p:cNvPr id="37899" name="标题 1"/>
          <p:cNvSpPr txBox="1">
            <a:spLocks/>
          </p:cNvSpPr>
          <p:nvPr/>
        </p:nvSpPr>
        <p:spPr bwMode="auto">
          <a:xfrm>
            <a:off x="457200" y="0"/>
            <a:ext cx="8229600" cy="1143000"/>
          </a:xfrm>
          <a:prstGeom prst="rect">
            <a:avLst/>
          </a:prstGeom>
          <a:noFill/>
          <a:ln w="9525">
            <a:noFill/>
            <a:miter lim="800000"/>
            <a:headEnd/>
            <a:tailEnd/>
          </a:ln>
        </p:spPr>
        <p:txBody>
          <a:bodyPr anchor="ctr"/>
          <a:lstStyle/>
          <a:p>
            <a:pPr algn="ctr" eaLnBrk="0"/>
            <a:r>
              <a:rPr lang="zh-CN" altLang="en-US" sz="3200" b="1" dirty="0">
                <a:latin typeface="微软雅黑" pitchFamily="34" charset="-122"/>
                <a:ea typeface="微软雅黑" pitchFamily="34" charset="-122"/>
                <a:cs typeface="Arial Unicode MS" pitchFamily="34" charset="-122"/>
              </a:rPr>
              <a:t>客户服务知识管理举例</a:t>
            </a:r>
          </a:p>
        </p:txBody>
      </p:sp>
      <p:pic>
        <p:nvPicPr>
          <p:cNvPr id="7169" name="Picture 1"/>
          <p:cNvPicPr>
            <a:picLocks noChangeAspect="1" noChangeArrowheads="1"/>
          </p:cNvPicPr>
          <p:nvPr/>
        </p:nvPicPr>
        <p:blipFill>
          <a:blip r:embed="rId3" cstate="print"/>
          <a:srcRect/>
          <a:stretch>
            <a:fillRect/>
          </a:stretch>
        </p:blipFill>
        <p:spPr bwMode="auto">
          <a:xfrm>
            <a:off x="142844" y="1214422"/>
            <a:ext cx="2562480" cy="1214446"/>
          </a:xfrm>
          <a:prstGeom prst="rect">
            <a:avLst/>
          </a:prstGeom>
          <a:noFill/>
          <a:ln w="9525">
            <a:noFill/>
            <a:miter lim="800000"/>
            <a:headEnd/>
            <a:tailEnd/>
          </a:ln>
          <a:effectLst/>
        </p:spPr>
      </p:pic>
      <p:pic>
        <p:nvPicPr>
          <p:cNvPr id="7170" name="Picture 2"/>
          <p:cNvPicPr>
            <a:picLocks noChangeAspect="1" noChangeArrowheads="1"/>
          </p:cNvPicPr>
          <p:nvPr/>
        </p:nvPicPr>
        <p:blipFill>
          <a:blip r:embed="rId4" cstate="print"/>
          <a:srcRect/>
          <a:stretch>
            <a:fillRect/>
          </a:stretch>
        </p:blipFill>
        <p:spPr bwMode="auto">
          <a:xfrm>
            <a:off x="142844" y="2857393"/>
            <a:ext cx="2636968" cy="1214446"/>
          </a:xfrm>
          <a:prstGeom prst="rect">
            <a:avLst/>
          </a:prstGeom>
          <a:noFill/>
          <a:ln w="9525">
            <a:noFill/>
            <a:miter lim="800000"/>
            <a:headEnd/>
            <a:tailEnd/>
          </a:ln>
          <a:effectLst/>
        </p:spPr>
      </p:pic>
      <p:pic>
        <p:nvPicPr>
          <p:cNvPr id="7171" name="Picture 3"/>
          <p:cNvPicPr>
            <a:picLocks noChangeAspect="1" noChangeArrowheads="1"/>
          </p:cNvPicPr>
          <p:nvPr/>
        </p:nvPicPr>
        <p:blipFill>
          <a:blip r:embed="rId5" cstate="print"/>
          <a:srcRect/>
          <a:stretch>
            <a:fillRect/>
          </a:stretch>
        </p:blipFill>
        <p:spPr bwMode="auto">
          <a:xfrm>
            <a:off x="214282" y="4857657"/>
            <a:ext cx="2792307" cy="1285987"/>
          </a:xfrm>
          <a:prstGeom prst="rect">
            <a:avLst/>
          </a:prstGeom>
          <a:noFill/>
          <a:ln w="9525">
            <a:noFill/>
            <a:miter lim="800000"/>
            <a:headEnd/>
            <a:tailEnd/>
          </a:ln>
          <a:effectLst/>
        </p:spPr>
      </p:pic>
      <p:sp>
        <p:nvSpPr>
          <p:cNvPr id="10" name="矩形 2"/>
          <p:cNvSpPr>
            <a:spLocks noChangeArrowheads="1"/>
          </p:cNvSpPr>
          <p:nvPr/>
        </p:nvSpPr>
        <p:spPr bwMode="auto">
          <a:xfrm>
            <a:off x="2928926" y="4786219"/>
            <a:ext cx="5857916" cy="1357322"/>
          </a:xfrm>
          <a:prstGeom prst="rect">
            <a:avLst/>
          </a:prstGeom>
          <a:noFill/>
          <a:ln w="9525">
            <a:noFill/>
            <a:miter lim="800000"/>
            <a:headEnd/>
            <a:tailEnd/>
          </a:ln>
        </p:spPr>
        <p:txBody>
          <a:bodyPr/>
          <a:lstStyle/>
          <a:p>
            <a:pPr>
              <a:lnSpc>
                <a:spcPct val="120000"/>
              </a:lnSpc>
              <a:buClr>
                <a:srgbClr val="C00000"/>
              </a:buClr>
              <a:buFont typeface="Wingdings" pitchFamily="2" charset="2"/>
              <a:buChar char="p"/>
            </a:pPr>
            <a:r>
              <a:rPr lang="zh-CN" altLang="en-US" dirty="0" smtClean="0">
                <a:ea typeface="华文细黑" pitchFamily="2" charset="-122"/>
              </a:rPr>
              <a:t>上海通用呼叫中心通过建立结构化知识管理体系，实现业务与人员岗位的全匹配、人员岗位与产品知识的全融合，并通过运营管理模式创新，提升客服中心管理软实力，最终提升客户满意度</a:t>
            </a:r>
            <a:endParaRPr lang="zh-CN" altLang="en-US" dirty="0">
              <a:ea typeface="华文细黑" pitchFamily="2" charset="-122"/>
            </a:endParaRPr>
          </a:p>
        </p:txBody>
      </p:sp>
      <p:sp>
        <p:nvSpPr>
          <p:cNvPr id="14" name="Line 13"/>
          <p:cNvSpPr>
            <a:spLocks noChangeShapeType="1"/>
          </p:cNvSpPr>
          <p:nvPr/>
        </p:nvSpPr>
        <p:spPr bwMode="auto">
          <a:xfrm>
            <a:off x="214282" y="2643079"/>
            <a:ext cx="8713788" cy="0"/>
          </a:xfrm>
          <a:prstGeom prst="line">
            <a:avLst/>
          </a:prstGeom>
          <a:noFill/>
          <a:ln w="22225">
            <a:solidFill>
              <a:schemeClr val="accent2"/>
            </a:solidFill>
            <a:prstDash val="dash"/>
            <a:round/>
            <a:headEnd/>
            <a:tailEnd/>
          </a:ln>
        </p:spPr>
        <p:txBody>
          <a:bodyPr anchor="ctr"/>
          <a:lstStyle/>
          <a:p>
            <a:endParaRPr lang="zh-CN" altLang="en-US"/>
          </a:p>
        </p:txBody>
      </p:sp>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14262" y="-24"/>
            <a:ext cx="8229600" cy="78581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eaLnBrk="1" hangingPunct="1"/>
            <a:r>
              <a:rPr lang="zh-CN" altLang="en-US" sz="2400" b="1" dirty="0" smtClean="0">
                <a:latin typeface="微软雅黑" pitchFamily="34" charset="-122"/>
                <a:ea typeface="微软雅黑" pitchFamily="34" charset="-122"/>
              </a:rPr>
              <a:t>举措一：</a:t>
            </a:r>
            <a:r>
              <a:rPr lang="en-US" altLang="zh-CN" sz="2400" b="1" dirty="0" smtClean="0">
                <a:latin typeface="微软雅黑" pitchFamily="34" charset="-122"/>
                <a:ea typeface="微软雅黑" pitchFamily="34" charset="-122"/>
              </a:rPr>
              <a:t>10000</a:t>
            </a:r>
            <a:r>
              <a:rPr lang="zh-CN" altLang="en-US" sz="2400" b="1" dirty="0" smtClean="0">
                <a:latin typeface="微软雅黑" pitchFamily="34" charset="-122"/>
                <a:ea typeface="微软雅黑" pitchFamily="34" charset="-122"/>
              </a:rPr>
              <a:t>号知识管理体系集约化运营，为全渠道客户版知识管理体系奠定基础和竖立标杆</a:t>
            </a:r>
            <a:endParaRPr lang="en-US" altLang="zh-CN" sz="2400" b="1" dirty="0" smtClean="0">
              <a:latin typeface="微软雅黑" pitchFamily="34" charset="-122"/>
              <a:ea typeface="微软雅黑" pitchFamily="34" charset="-122"/>
            </a:endParaRPr>
          </a:p>
        </p:txBody>
      </p:sp>
      <p:sp>
        <p:nvSpPr>
          <p:cNvPr id="51" name="Rectangle 16"/>
          <p:cNvSpPr>
            <a:spLocks noChangeArrowheads="1"/>
          </p:cNvSpPr>
          <p:nvPr/>
        </p:nvSpPr>
        <p:spPr bwMode="auto">
          <a:xfrm>
            <a:off x="285750" y="5000625"/>
            <a:ext cx="8429625" cy="1249363"/>
          </a:xfrm>
          <a:prstGeom prst="rect">
            <a:avLst/>
          </a:prstGeom>
          <a:noFill/>
          <a:ln w="19050">
            <a:solidFill>
              <a:srgbClr val="FF0000"/>
            </a:solidFill>
            <a:prstDash val="dash"/>
            <a:miter lim="800000"/>
            <a:headEnd/>
            <a:tailEnd/>
          </a:ln>
          <a:effectLst/>
        </p:spPr>
        <p:txBody>
          <a:bodyPr anchor="ctr">
            <a:spAutoFit/>
          </a:bodyPr>
          <a:lstStyle/>
          <a:p>
            <a:pPr marL="342900" indent="-342900" eaLnBrk="0" hangingPunct="0">
              <a:lnSpc>
                <a:spcPct val="150000"/>
              </a:lnSpc>
              <a:spcBef>
                <a:spcPct val="20000"/>
              </a:spcBef>
              <a:buClr>
                <a:srgbClr val="3333FF"/>
              </a:buClr>
              <a:buSzPct val="85000"/>
              <a:buFont typeface="Wingdings" pitchFamily="2" charset="2"/>
              <a:buChar char="Ø"/>
              <a:defRPr/>
            </a:pPr>
            <a:r>
              <a:rPr lang="zh-CN" altLang="en-US" sz="1600" kern="0" dirty="0">
                <a:latin typeface="微软雅黑" pitchFamily="34" charset="-122"/>
                <a:ea typeface="微软雅黑" pitchFamily="34" charset="-122"/>
              </a:rPr>
              <a:t> </a:t>
            </a:r>
            <a:r>
              <a:rPr lang="en-US" altLang="zh-CN" sz="1600" kern="0" dirty="0">
                <a:latin typeface="微软雅黑" pitchFamily="34" charset="-122"/>
                <a:ea typeface="微软雅黑" pitchFamily="34" charset="-122"/>
              </a:rPr>
              <a:t>2010</a:t>
            </a:r>
            <a:r>
              <a:rPr lang="zh-CN" altLang="en-US" sz="1600" kern="0" dirty="0">
                <a:latin typeface="微软雅黑" pitchFamily="34" charset="-122"/>
                <a:ea typeface="微软雅黑" pitchFamily="34" charset="-122"/>
              </a:rPr>
              <a:t>年</a:t>
            </a:r>
            <a:r>
              <a:rPr lang="en-US" altLang="zh-CN" sz="1600" kern="0" dirty="0">
                <a:latin typeface="微软雅黑" pitchFamily="34" charset="-122"/>
                <a:ea typeface="微软雅黑" pitchFamily="34" charset="-122"/>
              </a:rPr>
              <a:t>7</a:t>
            </a:r>
            <a:r>
              <a:rPr lang="zh-CN" altLang="en-US" sz="1600" kern="0" dirty="0">
                <a:latin typeface="微软雅黑" pitchFamily="34" charset="-122"/>
                <a:ea typeface="微软雅黑" pitchFamily="34" charset="-122"/>
              </a:rPr>
              <a:t>月，对全省各渠道一线人员（</a:t>
            </a:r>
            <a:r>
              <a:rPr lang="en-US" altLang="zh-CN" sz="1600" kern="0" dirty="0">
                <a:latin typeface="微软雅黑" pitchFamily="34" charset="-122"/>
                <a:ea typeface="微软雅黑" pitchFamily="34" charset="-122"/>
              </a:rPr>
              <a:t>10000</a:t>
            </a:r>
            <a:r>
              <a:rPr lang="zh-CN" altLang="en-US" sz="1600" kern="0" dirty="0">
                <a:latin typeface="微软雅黑" pitchFamily="34" charset="-122"/>
                <a:ea typeface="微软雅黑" pitchFamily="34" charset="-122"/>
              </a:rPr>
              <a:t>号话务员、营业员、政企客户经理、</a:t>
            </a:r>
            <a:r>
              <a:rPr lang="en-US" altLang="zh-CN" sz="1600" kern="0" dirty="0">
                <a:latin typeface="微软雅黑" pitchFamily="34" charset="-122"/>
                <a:ea typeface="微软雅黑" pitchFamily="34" charset="-122"/>
              </a:rPr>
              <a:t>VIP</a:t>
            </a:r>
            <a:r>
              <a:rPr lang="zh-CN" altLang="en-US" sz="1600" kern="0" dirty="0">
                <a:latin typeface="微软雅黑" pitchFamily="34" charset="-122"/>
                <a:ea typeface="微软雅黑" pitchFamily="34" charset="-122"/>
              </a:rPr>
              <a:t>客户经理）进行问卷调查，有效问卷</a:t>
            </a:r>
            <a:r>
              <a:rPr lang="en-US" altLang="zh-CN" sz="1600" kern="0" dirty="0">
                <a:latin typeface="微软雅黑" pitchFamily="34" charset="-122"/>
                <a:ea typeface="微软雅黑" pitchFamily="34" charset="-122"/>
              </a:rPr>
              <a:t>6792</a:t>
            </a:r>
            <a:r>
              <a:rPr lang="zh-CN" altLang="en-US" sz="1600" kern="0" dirty="0">
                <a:latin typeface="微软雅黑" pitchFamily="34" charset="-122"/>
                <a:ea typeface="微软雅黑" pitchFamily="34" charset="-122"/>
              </a:rPr>
              <a:t>份，总体满意度为</a:t>
            </a:r>
            <a:r>
              <a:rPr lang="en-US" altLang="zh-CN" sz="1600" kern="0" dirty="0">
                <a:latin typeface="微软雅黑" pitchFamily="34" charset="-122"/>
                <a:ea typeface="微软雅黑" pitchFamily="34" charset="-122"/>
              </a:rPr>
              <a:t>93%</a:t>
            </a:r>
            <a:r>
              <a:rPr lang="zh-CN" altLang="en-US" sz="1600" kern="0" dirty="0">
                <a:latin typeface="微软雅黑" pitchFamily="34" charset="-122"/>
                <a:ea typeface="微软雅黑" pitchFamily="34" charset="-122"/>
              </a:rPr>
              <a:t>。</a:t>
            </a:r>
            <a:endParaRPr lang="en-US" altLang="zh-CN" sz="1600" kern="0" dirty="0">
              <a:latin typeface="微软雅黑" pitchFamily="34" charset="-122"/>
              <a:ea typeface="微软雅黑" pitchFamily="34" charset="-122"/>
            </a:endParaRPr>
          </a:p>
          <a:p>
            <a:pPr marL="342900" indent="-342900" eaLnBrk="0" hangingPunct="0">
              <a:lnSpc>
                <a:spcPct val="150000"/>
              </a:lnSpc>
              <a:spcBef>
                <a:spcPct val="20000"/>
              </a:spcBef>
              <a:buClr>
                <a:srgbClr val="3333FF"/>
              </a:buClr>
              <a:buSzPct val="85000"/>
              <a:buFont typeface="Wingdings" pitchFamily="2" charset="2"/>
              <a:buChar char="Ø"/>
              <a:defRPr/>
            </a:pPr>
            <a:r>
              <a:rPr lang="en-US" altLang="zh-CN" sz="1600" kern="0" dirty="0">
                <a:latin typeface="微软雅黑" pitchFamily="34" charset="-122"/>
                <a:ea typeface="微软雅黑" pitchFamily="34" charset="-122"/>
              </a:rPr>
              <a:t>2011</a:t>
            </a:r>
            <a:r>
              <a:rPr lang="zh-CN" altLang="en-US" sz="1600" kern="0" dirty="0">
                <a:latin typeface="微软雅黑" pitchFamily="34" charset="-122"/>
                <a:ea typeface="微软雅黑" pitchFamily="34" charset="-122"/>
              </a:rPr>
              <a:t>年</a:t>
            </a:r>
            <a:r>
              <a:rPr lang="en-US" altLang="zh-CN" sz="1600" kern="0" dirty="0">
                <a:latin typeface="微软雅黑" pitchFamily="34" charset="-122"/>
                <a:ea typeface="微软雅黑" pitchFamily="34" charset="-122"/>
              </a:rPr>
              <a:t>3</a:t>
            </a:r>
            <a:r>
              <a:rPr lang="zh-CN" altLang="en-US" sz="1600" kern="0" dirty="0">
                <a:latin typeface="微软雅黑" pitchFamily="34" charset="-122"/>
                <a:ea typeface="微软雅黑" pitchFamily="34" charset="-122"/>
              </a:rPr>
              <a:t>月，对网厅知识库用户进行文件调查，有效问卷</a:t>
            </a:r>
            <a:r>
              <a:rPr lang="en-US" altLang="zh-CN" sz="1600" kern="0" dirty="0">
                <a:latin typeface="微软雅黑" pitchFamily="34" charset="-122"/>
                <a:ea typeface="微软雅黑" pitchFamily="34" charset="-122"/>
              </a:rPr>
              <a:t>3021</a:t>
            </a:r>
            <a:r>
              <a:rPr lang="zh-CN" altLang="en-US" sz="1600" kern="0" dirty="0">
                <a:latin typeface="微软雅黑" pitchFamily="34" charset="-122"/>
                <a:ea typeface="微软雅黑" pitchFamily="34" charset="-122"/>
              </a:rPr>
              <a:t>份，总体满意度为</a:t>
            </a:r>
            <a:r>
              <a:rPr lang="en-US" altLang="zh-CN" sz="1600" kern="0" dirty="0">
                <a:latin typeface="微软雅黑" pitchFamily="34" charset="-122"/>
                <a:ea typeface="微软雅黑" pitchFamily="34" charset="-122"/>
              </a:rPr>
              <a:t>90%</a:t>
            </a:r>
            <a:r>
              <a:rPr lang="zh-CN" altLang="en-US" sz="1600" kern="0" dirty="0">
                <a:latin typeface="微软雅黑" pitchFamily="34" charset="-122"/>
                <a:ea typeface="微软雅黑" pitchFamily="34" charset="-122"/>
              </a:rPr>
              <a:t>。</a:t>
            </a:r>
            <a:endParaRPr lang="en-US" altLang="zh-CN" sz="1600" kern="0" dirty="0">
              <a:latin typeface="微软雅黑" pitchFamily="34" charset="-122"/>
              <a:ea typeface="微软雅黑" pitchFamily="34" charset="-122"/>
            </a:endParaRPr>
          </a:p>
        </p:txBody>
      </p:sp>
      <p:grpSp>
        <p:nvGrpSpPr>
          <p:cNvPr id="2" name="组合 46"/>
          <p:cNvGrpSpPr>
            <a:grpSpLocks/>
          </p:cNvGrpSpPr>
          <p:nvPr/>
        </p:nvGrpSpPr>
        <p:grpSpPr bwMode="auto">
          <a:xfrm>
            <a:off x="285750" y="1839913"/>
            <a:ext cx="8037513" cy="2239962"/>
            <a:chOff x="-1174461" y="3038044"/>
            <a:chExt cx="8038486" cy="2240565"/>
          </a:xfrm>
        </p:grpSpPr>
        <p:cxnSp>
          <p:nvCxnSpPr>
            <p:cNvPr id="52" name="直接连接符 51"/>
            <p:cNvCxnSpPr/>
            <p:nvPr/>
          </p:nvCxnSpPr>
          <p:spPr>
            <a:xfrm>
              <a:off x="737120" y="5091234"/>
              <a:ext cx="1951274" cy="12703"/>
            </a:xfrm>
            <a:prstGeom prst="line">
              <a:avLst/>
            </a:prstGeom>
            <a:ln w="38100">
              <a:solidFill>
                <a:srgbClr val="36BBDA"/>
              </a:solidFill>
              <a:prstDash val="lgDash"/>
            </a:ln>
          </p:spPr>
          <p:style>
            <a:lnRef idx="1">
              <a:schemeClr val="accent1"/>
            </a:lnRef>
            <a:fillRef idx="0">
              <a:schemeClr val="accent1"/>
            </a:fillRef>
            <a:effectRef idx="0">
              <a:schemeClr val="accent1"/>
            </a:effectRef>
            <a:fontRef idx="minor">
              <a:schemeClr val="tx1"/>
            </a:fontRef>
          </p:style>
        </p:cxnSp>
        <p:grpSp>
          <p:nvGrpSpPr>
            <p:cNvPr id="4" name="组合 20"/>
            <p:cNvGrpSpPr>
              <a:grpSpLocks/>
            </p:cNvGrpSpPr>
            <p:nvPr/>
          </p:nvGrpSpPr>
          <p:grpSpPr bwMode="auto">
            <a:xfrm>
              <a:off x="5347563" y="3463047"/>
              <a:ext cx="1293603" cy="1799682"/>
              <a:chOff x="6539446" y="3781009"/>
              <a:chExt cx="1293603" cy="1799682"/>
            </a:xfrm>
          </p:grpSpPr>
          <p:sp>
            <p:nvSpPr>
              <p:cNvPr id="73" name="矩形 9"/>
              <p:cNvSpPr/>
              <p:nvPr/>
            </p:nvSpPr>
            <p:spPr>
              <a:xfrm>
                <a:off x="7112819" y="4894707"/>
                <a:ext cx="112726" cy="493846"/>
              </a:xfrm>
              <a:prstGeom prst="rect">
                <a:avLst/>
              </a:prstGeom>
              <a:solidFill>
                <a:srgbClr val="FFA9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74" name="流程图: 决策 73"/>
              <p:cNvSpPr/>
              <p:nvPr/>
            </p:nvSpPr>
            <p:spPr>
              <a:xfrm>
                <a:off x="6806393" y="4262712"/>
                <a:ext cx="547754" cy="366812"/>
              </a:xfrm>
              <a:prstGeom prst="flowChartDecision">
                <a:avLst/>
              </a:prstGeom>
              <a:solidFill>
                <a:srgbClr val="FFA9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grpSp>
            <p:nvGrpSpPr>
              <p:cNvPr id="5" name="组合 5"/>
              <p:cNvGrpSpPr/>
              <p:nvPr/>
            </p:nvGrpSpPr>
            <p:grpSpPr>
              <a:xfrm>
                <a:off x="6539446" y="3781009"/>
                <a:ext cx="1293603" cy="1293596"/>
                <a:chOff x="4621983" y="2794379"/>
                <a:chExt cx="1269248" cy="1269242"/>
              </a:xfrm>
              <a:solidFill>
                <a:srgbClr val="87A44A"/>
              </a:solidFill>
            </p:grpSpPr>
            <p:sp>
              <p:nvSpPr>
                <p:cNvPr id="77" name="椭圆 2"/>
                <p:cNvSpPr/>
                <p:nvPr/>
              </p:nvSpPr>
              <p:spPr>
                <a:xfrm>
                  <a:off x="4621983" y="2794379"/>
                  <a:ext cx="1269240" cy="1269242"/>
                </a:xfrm>
                <a:prstGeom prst="ellipse">
                  <a:avLst/>
                </a:prstGeom>
                <a:solidFill>
                  <a:srgbClr val="FFA902"/>
                </a:solidFill>
                <a:ln>
                  <a:solidFill>
                    <a:srgbClr val="FFA90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78" name="椭圆 3"/>
                <p:cNvSpPr/>
                <p:nvPr/>
              </p:nvSpPr>
              <p:spPr>
                <a:xfrm>
                  <a:off x="4810216" y="2888492"/>
                  <a:ext cx="1081015" cy="1081016"/>
                </a:xfrm>
                <a:prstGeom prst="ellipse">
                  <a:avLst/>
                </a:prstGeom>
                <a:solidFill>
                  <a:srgbClr val="FFA9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79" name="椭圆 4"/>
                <p:cNvSpPr/>
                <p:nvPr/>
              </p:nvSpPr>
              <p:spPr>
                <a:xfrm>
                  <a:off x="4744991" y="2926538"/>
                  <a:ext cx="1004921" cy="1004923"/>
                </a:xfrm>
                <a:prstGeom prst="ellipse">
                  <a:avLst/>
                </a:prstGeom>
                <a:solidFill>
                  <a:srgbClr val="FFA90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latin typeface="微软雅黑" pitchFamily="34" charset="-122"/>
                    <a:ea typeface="微软雅黑" pitchFamily="34" charset="-122"/>
                  </a:endParaRPr>
                </a:p>
              </p:txBody>
            </p:sp>
          </p:grpSp>
          <p:sp>
            <p:nvSpPr>
              <p:cNvPr id="76" name="椭圆 7"/>
              <p:cNvSpPr/>
              <p:nvPr/>
            </p:nvSpPr>
            <p:spPr>
              <a:xfrm>
                <a:off x="7014382" y="5266281"/>
                <a:ext cx="314363" cy="314410"/>
              </a:xfrm>
              <a:prstGeom prst="ellipse">
                <a:avLst/>
              </a:prstGeom>
              <a:solidFill>
                <a:srgbClr val="FFA9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grpSp>
        <p:grpSp>
          <p:nvGrpSpPr>
            <p:cNvPr id="6" name="组合 21"/>
            <p:cNvGrpSpPr>
              <a:grpSpLocks/>
            </p:cNvGrpSpPr>
            <p:nvPr/>
          </p:nvGrpSpPr>
          <p:grpSpPr bwMode="auto">
            <a:xfrm>
              <a:off x="3256511" y="3038044"/>
              <a:ext cx="1518111" cy="1752914"/>
              <a:chOff x="6700103" y="1170333"/>
              <a:chExt cx="1518111" cy="1752914"/>
            </a:xfrm>
          </p:grpSpPr>
          <p:sp>
            <p:nvSpPr>
              <p:cNvPr id="66" name="矩形 65"/>
              <p:cNvSpPr/>
              <p:nvPr/>
            </p:nvSpPr>
            <p:spPr>
              <a:xfrm>
                <a:off x="7300528" y="1381527"/>
                <a:ext cx="112726" cy="493846"/>
              </a:xfrm>
              <a:prstGeom prst="rect">
                <a:avLst/>
              </a:prstGeom>
              <a:solidFill>
                <a:srgbClr val="44B0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67" name="流程图: 决策 15"/>
              <p:cNvSpPr/>
              <p:nvPr/>
            </p:nvSpPr>
            <p:spPr>
              <a:xfrm>
                <a:off x="7670460" y="2111974"/>
                <a:ext cx="547754" cy="366812"/>
              </a:xfrm>
              <a:prstGeom prst="flowChartDecision">
                <a:avLst/>
              </a:prstGeom>
              <a:solidFill>
                <a:srgbClr val="44B0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solidFill>
                      <a:srgbClr val="559FCC"/>
                    </a:solidFill>
                    <a:latin typeface="微软雅黑" pitchFamily="34" charset="-122"/>
                    <a:ea typeface="微软雅黑" pitchFamily="34" charset="-122"/>
                  </a:rPr>
                  <a:t>                           </a:t>
                </a:r>
                <a:endParaRPr lang="zh-CN" altLang="en-US" dirty="0">
                  <a:solidFill>
                    <a:srgbClr val="559FCC"/>
                  </a:solidFill>
                  <a:latin typeface="微软雅黑" pitchFamily="34" charset="-122"/>
                  <a:ea typeface="微软雅黑" pitchFamily="34" charset="-122"/>
                </a:endParaRPr>
              </a:p>
            </p:txBody>
          </p:sp>
          <p:grpSp>
            <p:nvGrpSpPr>
              <p:cNvPr id="7" name="组合 5"/>
              <p:cNvGrpSpPr/>
              <p:nvPr/>
            </p:nvGrpSpPr>
            <p:grpSpPr>
              <a:xfrm>
                <a:off x="6700103" y="1629651"/>
                <a:ext cx="1293594" cy="1293596"/>
                <a:chOff x="4285651" y="2794379"/>
                <a:chExt cx="1269240" cy="1269242"/>
              </a:xfrm>
              <a:solidFill>
                <a:srgbClr val="4A9CD7"/>
              </a:solidFill>
            </p:grpSpPr>
            <p:sp>
              <p:nvSpPr>
                <p:cNvPr id="70" name="椭圆 69"/>
                <p:cNvSpPr/>
                <p:nvPr/>
              </p:nvSpPr>
              <p:spPr>
                <a:xfrm>
                  <a:off x="4285651" y="2794379"/>
                  <a:ext cx="1269240" cy="1269242"/>
                </a:xfrm>
                <a:prstGeom prst="ellipse">
                  <a:avLst/>
                </a:prstGeom>
                <a:solidFill>
                  <a:srgbClr val="44B0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71" name="椭圆 3"/>
                <p:cNvSpPr/>
                <p:nvPr/>
              </p:nvSpPr>
              <p:spPr>
                <a:xfrm>
                  <a:off x="4405825" y="2888492"/>
                  <a:ext cx="1081016" cy="1081016"/>
                </a:xfrm>
                <a:prstGeom prst="ellipse">
                  <a:avLst/>
                </a:prstGeom>
                <a:solidFill>
                  <a:srgbClr val="44B0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72" name="椭圆 71"/>
                <p:cNvSpPr/>
                <p:nvPr/>
              </p:nvSpPr>
              <p:spPr>
                <a:xfrm>
                  <a:off x="4417810" y="2926538"/>
                  <a:ext cx="1004922" cy="1004923"/>
                </a:xfrm>
                <a:prstGeom prst="ellipse">
                  <a:avLst/>
                </a:prstGeom>
                <a:solidFill>
                  <a:srgbClr val="44B09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000" dirty="0">
                      <a:latin typeface="微软雅黑" pitchFamily="34" charset="-122"/>
                      <a:ea typeface="微软雅黑" pitchFamily="34" charset="-122"/>
                    </a:rPr>
                    <a:t>  </a:t>
                  </a:r>
                  <a:endParaRPr lang="zh-CN" altLang="en-US" sz="2000" dirty="0">
                    <a:latin typeface="微软雅黑" pitchFamily="34" charset="-122"/>
                    <a:ea typeface="微软雅黑" pitchFamily="34" charset="-122"/>
                  </a:endParaRPr>
                </a:p>
              </p:txBody>
            </p:sp>
          </p:grpSp>
          <p:sp>
            <p:nvSpPr>
              <p:cNvPr id="69" name="椭圆 68"/>
              <p:cNvSpPr/>
              <p:nvPr/>
            </p:nvSpPr>
            <p:spPr>
              <a:xfrm>
                <a:off x="7205266" y="1170333"/>
                <a:ext cx="314363" cy="314410"/>
              </a:xfrm>
              <a:prstGeom prst="ellipse">
                <a:avLst/>
              </a:prstGeom>
              <a:solidFill>
                <a:srgbClr val="44B0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grpSp>
        <p:grpSp>
          <p:nvGrpSpPr>
            <p:cNvPr id="8" name="组合 22"/>
            <p:cNvGrpSpPr/>
            <p:nvPr/>
          </p:nvGrpSpPr>
          <p:grpSpPr>
            <a:xfrm>
              <a:off x="1066799" y="3479260"/>
              <a:ext cx="1512086" cy="1799349"/>
              <a:chOff x="5841704" y="3781009"/>
              <a:chExt cx="1512086" cy="1799349"/>
            </a:xfrm>
            <a:solidFill>
              <a:srgbClr val="58AD96"/>
            </a:solidFill>
          </p:grpSpPr>
          <p:sp>
            <p:nvSpPr>
              <p:cNvPr id="59" name="矩形 58"/>
              <p:cNvSpPr/>
              <p:nvPr/>
            </p:nvSpPr>
            <p:spPr>
              <a:xfrm>
                <a:off x="6457069" y="4895663"/>
                <a:ext cx="112543" cy="492370"/>
              </a:xfrm>
              <a:prstGeom prst="rect">
                <a:avLst/>
              </a:prstGeom>
              <a:solidFill>
                <a:srgbClr val="4F9FD4"/>
              </a:solidFill>
              <a:ln>
                <a:solidFill>
                  <a:srgbClr val="4F9FD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60" name="流程图: 决策 59"/>
              <p:cNvSpPr/>
              <p:nvPr/>
            </p:nvSpPr>
            <p:spPr>
              <a:xfrm>
                <a:off x="6805832" y="4263315"/>
                <a:ext cx="547958" cy="367132"/>
              </a:xfrm>
              <a:prstGeom prst="flowChartDecision">
                <a:avLst/>
              </a:prstGeom>
              <a:solidFill>
                <a:srgbClr val="4F9F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grpSp>
            <p:nvGrpSpPr>
              <p:cNvPr id="9" name="组合 5"/>
              <p:cNvGrpSpPr/>
              <p:nvPr/>
            </p:nvGrpSpPr>
            <p:grpSpPr>
              <a:xfrm>
                <a:off x="5841704" y="3781009"/>
                <a:ext cx="1293596" cy="1293596"/>
                <a:chOff x="3937379" y="2794379"/>
                <a:chExt cx="1269242" cy="1269242"/>
              </a:xfrm>
              <a:grpFill/>
            </p:grpSpPr>
            <p:sp>
              <p:nvSpPr>
                <p:cNvPr id="63" name="椭圆 62"/>
                <p:cNvSpPr/>
                <p:nvPr/>
              </p:nvSpPr>
              <p:spPr>
                <a:xfrm>
                  <a:off x="3937379" y="2794379"/>
                  <a:ext cx="1269242" cy="1269242"/>
                </a:xfrm>
                <a:prstGeom prst="ellipse">
                  <a:avLst/>
                </a:prstGeom>
                <a:solidFill>
                  <a:srgbClr val="4F9F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64" name="椭圆 63"/>
                <p:cNvSpPr/>
                <p:nvPr/>
              </p:nvSpPr>
              <p:spPr>
                <a:xfrm>
                  <a:off x="4031492" y="2888492"/>
                  <a:ext cx="1081016" cy="108101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65" name="椭圆 4"/>
                <p:cNvSpPr/>
                <p:nvPr/>
              </p:nvSpPr>
              <p:spPr>
                <a:xfrm>
                  <a:off x="4069538" y="2926538"/>
                  <a:ext cx="1004923" cy="1004923"/>
                </a:xfrm>
                <a:prstGeom prst="ellipse">
                  <a:avLst/>
                </a:prstGeom>
                <a:solidFill>
                  <a:srgbClr val="4F9FD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latin typeface="微软雅黑" pitchFamily="34" charset="-122"/>
                    <a:ea typeface="微软雅黑" pitchFamily="34" charset="-122"/>
                  </a:endParaRPr>
                </a:p>
              </p:txBody>
            </p:sp>
          </p:grpSp>
          <p:sp>
            <p:nvSpPr>
              <p:cNvPr id="62" name="椭圆 61"/>
              <p:cNvSpPr/>
              <p:nvPr/>
            </p:nvSpPr>
            <p:spPr>
              <a:xfrm>
                <a:off x="6361782" y="5266463"/>
                <a:ext cx="313895" cy="313895"/>
              </a:xfrm>
              <a:prstGeom prst="ellipse">
                <a:avLst/>
              </a:prstGeom>
              <a:solidFill>
                <a:srgbClr val="4F9FD4"/>
              </a:solidFill>
              <a:ln>
                <a:solidFill>
                  <a:srgbClr val="4F9FD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grpSp>
        <p:cxnSp>
          <p:nvCxnSpPr>
            <p:cNvPr id="56" name="直接连接符 55"/>
            <p:cNvCxnSpPr/>
            <p:nvPr/>
          </p:nvCxnSpPr>
          <p:spPr>
            <a:xfrm>
              <a:off x="2959889" y="3207952"/>
              <a:ext cx="1952861" cy="14292"/>
            </a:xfrm>
            <a:prstGeom prst="line">
              <a:avLst/>
            </a:prstGeom>
            <a:ln w="38100">
              <a:solidFill>
                <a:srgbClr val="44B093"/>
              </a:solidFill>
              <a:prstDash val="lgDash"/>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4912751" y="5119816"/>
              <a:ext cx="1951274" cy="14292"/>
            </a:xfrm>
            <a:prstGeom prst="line">
              <a:avLst/>
            </a:prstGeom>
            <a:ln w="38100">
              <a:solidFill>
                <a:srgbClr val="FFA902"/>
              </a:solidFill>
              <a:prstDash val="lgDash"/>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174461" y="3195248"/>
              <a:ext cx="1951274" cy="14292"/>
            </a:xfrm>
            <a:prstGeom prst="line">
              <a:avLst/>
            </a:prstGeom>
            <a:ln w="38100">
              <a:solidFill>
                <a:srgbClr val="9ECA06"/>
              </a:solidFill>
              <a:prstDash val="lgDash"/>
            </a:ln>
          </p:spPr>
          <p:style>
            <a:lnRef idx="1">
              <a:schemeClr val="accent1"/>
            </a:lnRef>
            <a:fillRef idx="0">
              <a:schemeClr val="accent1"/>
            </a:fillRef>
            <a:effectRef idx="0">
              <a:schemeClr val="accent1"/>
            </a:effectRef>
            <a:fontRef idx="minor">
              <a:schemeClr val="tx1"/>
            </a:fontRef>
          </p:style>
        </p:cxnSp>
      </p:grpSp>
      <p:sp>
        <p:nvSpPr>
          <p:cNvPr id="80" name="流程图: 决策 79"/>
          <p:cNvSpPr/>
          <p:nvPr/>
        </p:nvSpPr>
        <p:spPr bwMode="auto">
          <a:xfrm>
            <a:off x="1463675" y="2776538"/>
            <a:ext cx="547688" cy="366712"/>
          </a:xfrm>
          <a:prstGeom prst="flowChartDecisio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81" name="椭圆 2"/>
          <p:cNvSpPr/>
          <p:nvPr/>
        </p:nvSpPr>
        <p:spPr bwMode="auto">
          <a:xfrm>
            <a:off x="500063" y="2295525"/>
            <a:ext cx="1293812" cy="129222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82" name="椭圆 4"/>
          <p:cNvSpPr/>
          <p:nvPr/>
        </p:nvSpPr>
        <p:spPr bwMode="auto">
          <a:xfrm>
            <a:off x="635000" y="2430463"/>
            <a:ext cx="1023938" cy="1023937"/>
          </a:xfrm>
          <a:prstGeom prst="ellipse">
            <a:avLst/>
          </a:prstGeom>
          <a:solidFill>
            <a:srgbClr val="92D05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latin typeface="微软雅黑" pitchFamily="34" charset="-122"/>
              <a:ea typeface="微软雅黑" pitchFamily="34" charset="-122"/>
            </a:endParaRPr>
          </a:p>
        </p:txBody>
      </p:sp>
      <p:sp>
        <p:nvSpPr>
          <p:cNvPr id="83" name="矩形 82"/>
          <p:cNvSpPr/>
          <p:nvPr/>
        </p:nvSpPr>
        <p:spPr bwMode="auto">
          <a:xfrm>
            <a:off x="1106488" y="1863725"/>
            <a:ext cx="112712" cy="49212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84" name="椭圆 83"/>
          <p:cNvSpPr/>
          <p:nvPr/>
        </p:nvSpPr>
        <p:spPr bwMode="auto">
          <a:xfrm>
            <a:off x="1003300" y="1836738"/>
            <a:ext cx="314325" cy="314325"/>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11275" name="TextBox 148"/>
          <p:cNvSpPr txBox="1">
            <a:spLocks noChangeArrowheads="1"/>
          </p:cNvSpPr>
          <p:nvPr/>
        </p:nvSpPr>
        <p:spPr bwMode="auto">
          <a:xfrm>
            <a:off x="500063" y="2654300"/>
            <a:ext cx="1295400" cy="738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400" b="1">
                <a:solidFill>
                  <a:schemeClr val="tx1"/>
                </a:solidFill>
                <a:latin typeface="楷体_GB2312"/>
                <a:ea typeface="宋体" pitchFamily="2" charset="-122"/>
              </a:defRPr>
            </a:lvl1pPr>
            <a:lvl2pPr marL="742950" indent="-285750" eaLnBrk="0" hangingPunct="0">
              <a:defRPr sz="1400" b="1">
                <a:solidFill>
                  <a:schemeClr val="tx1"/>
                </a:solidFill>
                <a:latin typeface="楷体_GB2312"/>
                <a:ea typeface="宋体" pitchFamily="2" charset="-122"/>
              </a:defRPr>
            </a:lvl2pPr>
            <a:lvl3pPr marL="1143000" indent="-228600" eaLnBrk="0" hangingPunct="0">
              <a:defRPr sz="1400" b="1">
                <a:solidFill>
                  <a:schemeClr val="tx1"/>
                </a:solidFill>
                <a:latin typeface="楷体_GB2312"/>
                <a:ea typeface="宋体" pitchFamily="2" charset="-122"/>
              </a:defRPr>
            </a:lvl3pPr>
            <a:lvl4pPr marL="1600200" indent="-228600" eaLnBrk="0" hangingPunct="0">
              <a:defRPr sz="1400" b="1">
                <a:solidFill>
                  <a:schemeClr val="tx1"/>
                </a:solidFill>
                <a:latin typeface="楷体_GB2312"/>
                <a:ea typeface="宋体" pitchFamily="2" charset="-122"/>
              </a:defRPr>
            </a:lvl4pPr>
            <a:lvl5pPr marL="2057400" indent="-228600" eaLnBrk="0" hangingPunct="0">
              <a:defRPr sz="1400" b="1">
                <a:solidFill>
                  <a:schemeClr val="tx1"/>
                </a:solidFill>
                <a:latin typeface="楷体_GB2312"/>
                <a:ea typeface="宋体" pitchFamily="2" charset="-122"/>
              </a:defRPr>
            </a:lvl5pPr>
            <a:lvl6pPr marL="2514600" indent="-228600" eaLnBrk="0" fontAlgn="base" hangingPunct="0">
              <a:spcBef>
                <a:spcPct val="0"/>
              </a:spcBef>
              <a:spcAft>
                <a:spcPct val="0"/>
              </a:spcAft>
              <a:defRPr sz="1400" b="1">
                <a:solidFill>
                  <a:schemeClr val="tx1"/>
                </a:solidFill>
                <a:latin typeface="楷体_GB2312"/>
                <a:ea typeface="宋体" pitchFamily="2" charset="-122"/>
              </a:defRPr>
            </a:lvl6pPr>
            <a:lvl7pPr marL="2971800" indent="-228600" eaLnBrk="0" fontAlgn="base" hangingPunct="0">
              <a:spcBef>
                <a:spcPct val="0"/>
              </a:spcBef>
              <a:spcAft>
                <a:spcPct val="0"/>
              </a:spcAft>
              <a:defRPr sz="1400" b="1">
                <a:solidFill>
                  <a:schemeClr val="tx1"/>
                </a:solidFill>
                <a:latin typeface="楷体_GB2312"/>
                <a:ea typeface="宋体" pitchFamily="2" charset="-122"/>
              </a:defRPr>
            </a:lvl7pPr>
            <a:lvl8pPr marL="3429000" indent="-228600" eaLnBrk="0" fontAlgn="base" hangingPunct="0">
              <a:spcBef>
                <a:spcPct val="0"/>
              </a:spcBef>
              <a:spcAft>
                <a:spcPct val="0"/>
              </a:spcAft>
              <a:defRPr sz="1400" b="1">
                <a:solidFill>
                  <a:schemeClr val="tx1"/>
                </a:solidFill>
                <a:latin typeface="楷体_GB2312"/>
                <a:ea typeface="宋体" pitchFamily="2" charset="-122"/>
              </a:defRPr>
            </a:lvl8pPr>
            <a:lvl9pPr marL="3886200" indent="-228600" eaLnBrk="0" fontAlgn="base" hangingPunct="0">
              <a:spcBef>
                <a:spcPct val="0"/>
              </a:spcBef>
              <a:spcAft>
                <a:spcPct val="0"/>
              </a:spcAft>
              <a:defRPr sz="1400" b="1">
                <a:solidFill>
                  <a:schemeClr val="tx1"/>
                </a:solidFill>
                <a:latin typeface="楷体_GB2312"/>
                <a:ea typeface="宋体" pitchFamily="2" charset="-122"/>
              </a:defRPr>
            </a:lvl9pPr>
          </a:lstStyle>
          <a:p>
            <a:pPr eaLnBrk="1" hangingPunct="1"/>
            <a:r>
              <a:rPr lang="zh-CN" altLang="en-US">
                <a:solidFill>
                  <a:srgbClr val="404040"/>
                </a:solidFill>
                <a:latin typeface="微软雅黑" pitchFamily="34" charset="-122"/>
                <a:ea typeface="微软雅黑" pitchFamily="34" charset="-122"/>
              </a:rPr>
              <a:t>统一全省知识库系统和协同流程</a:t>
            </a:r>
          </a:p>
        </p:txBody>
      </p:sp>
      <p:sp>
        <p:nvSpPr>
          <p:cNvPr id="11276" name="TextBox 149"/>
          <p:cNvSpPr txBox="1">
            <a:spLocks noChangeArrowheads="1"/>
          </p:cNvSpPr>
          <p:nvPr/>
        </p:nvSpPr>
        <p:spPr bwMode="auto">
          <a:xfrm>
            <a:off x="2627313" y="2636838"/>
            <a:ext cx="1152525"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400" b="1">
                <a:solidFill>
                  <a:schemeClr val="tx1"/>
                </a:solidFill>
                <a:latin typeface="楷体_GB2312"/>
                <a:ea typeface="宋体" pitchFamily="2" charset="-122"/>
              </a:defRPr>
            </a:lvl1pPr>
            <a:lvl2pPr marL="742950" indent="-285750" eaLnBrk="0" hangingPunct="0">
              <a:defRPr sz="1400" b="1">
                <a:solidFill>
                  <a:schemeClr val="tx1"/>
                </a:solidFill>
                <a:latin typeface="楷体_GB2312"/>
                <a:ea typeface="宋体" pitchFamily="2" charset="-122"/>
              </a:defRPr>
            </a:lvl2pPr>
            <a:lvl3pPr marL="1143000" indent="-228600" eaLnBrk="0" hangingPunct="0">
              <a:defRPr sz="1400" b="1">
                <a:solidFill>
                  <a:schemeClr val="tx1"/>
                </a:solidFill>
                <a:latin typeface="楷体_GB2312"/>
                <a:ea typeface="宋体" pitchFamily="2" charset="-122"/>
              </a:defRPr>
            </a:lvl3pPr>
            <a:lvl4pPr marL="1600200" indent="-228600" eaLnBrk="0" hangingPunct="0">
              <a:defRPr sz="1400" b="1">
                <a:solidFill>
                  <a:schemeClr val="tx1"/>
                </a:solidFill>
                <a:latin typeface="楷体_GB2312"/>
                <a:ea typeface="宋体" pitchFamily="2" charset="-122"/>
              </a:defRPr>
            </a:lvl4pPr>
            <a:lvl5pPr marL="2057400" indent="-228600" eaLnBrk="0" hangingPunct="0">
              <a:defRPr sz="1400" b="1">
                <a:solidFill>
                  <a:schemeClr val="tx1"/>
                </a:solidFill>
                <a:latin typeface="楷体_GB2312"/>
                <a:ea typeface="宋体" pitchFamily="2" charset="-122"/>
              </a:defRPr>
            </a:lvl5pPr>
            <a:lvl6pPr marL="2514600" indent="-228600" eaLnBrk="0" fontAlgn="base" hangingPunct="0">
              <a:spcBef>
                <a:spcPct val="0"/>
              </a:spcBef>
              <a:spcAft>
                <a:spcPct val="0"/>
              </a:spcAft>
              <a:defRPr sz="1400" b="1">
                <a:solidFill>
                  <a:schemeClr val="tx1"/>
                </a:solidFill>
                <a:latin typeface="楷体_GB2312"/>
                <a:ea typeface="宋体" pitchFamily="2" charset="-122"/>
              </a:defRPr>
            </a:lvl6pPr>
            <a:lvl7pPr marL="2971800" indent="-228600" eaLnBrk="0" fontAlgn="base" hangingPunct="0">
              <a:spcBef>
                <a:spcPct val="0"/>
              </a:spcBef>
              <a:spcAft>
                <a:spcPct val="0"/>
              </a:spcAft>
              <a:defRPr sz="1400" b="1">
                <a:solidFill>
                  <a:schemeClr val="tx1"/>
                </a:solidFill>
                <a:latin typeface="楷体_GB2312"/>
                <a:ea typeface="宋体" pitchFamily="2" charset="-122"/>
              </a:defRPr>
            </a:lvl7pPr>
            <a:lvl8pPr marL="3429000" indent="-228600" eaLnBrk="0" fontAlgn="base" hangingPunct="0">
              <a:spcBef>
                <a:spcPct val="0"/>
              </a:spcBef>
              <a:spcAft>
                <a:spcPct val="0"/>
              </a:spcAft>
              <a:defRPr sz="1400" b="1">
                <a:solidFill>
                  <a:schemeClr val="tx1"/>
                </a:solidFill>
                <a:latin typeface="楷体_GB2312"/>
                <a:ea typeface="宋体" pitchFamily="2" charset="-122"/>
              </a:defRPr>
            </a:lvl8pPr>
            <a:lvl9pPr marL="3886200" indent="-228600" eaLnBrk="0" fontAlgn="base" hangingPunct="0">
              <a:spcBef>
                <a:spcPct val="0"/>
              </a:spcBef>
              <a:spcAft>
                <a:spcPct val="0"/>
              </a:spcAft>
              <a:defRPr sz="1400" b="1">
                <a:solidFill>
                  <a:schemeClr val="tx1"/>
                </a:solidFill>
                <a:latin typeface="楷体_GB2312"/>
                <a:ea typeface="宋体" pitchFamily="2" charset="-122"/>
              </a:defRPr>
            </a:lvl9pPr>
          </a:lstStyle>
          <a:p>
            <a:pPr algn="ctr" eaLnBrk="1" hangingPunct="1"/>
            <a:r>
              <a:rPr lang="zh-CN" altLang="en-US" dirty="0">
                <a:solidFill>
                  <a:srgbClr val="404040"/>
                </a:solidFill>
                <a:latin typeface="微软雅黑" pitchFamily="34" charset="-122"/>
                <a:ea typeface="微软雅黑" pitchFamily="34" charset="-122"/>
              </a:rPr>
              <a:t>统一全省知识视图和各类应用</a:t>
            </a:r>
          </a:p>
        </p:txBody>
      </p:sp>
      <p:sp>
        <p:nvSpPr>
          <p:cNvPr id="87" name="TextBox 86"/>
          <p:cNvSpPr txBox="1"/>
          <p:nvPr/>
        </p:nvSpPr>
        <p:spPr>
          <a:xfrm>
            <a:off x="4716463" y="2708275"/>
            <a:ext cx="1295400" cy="523220"/>
          </a:xfrm>
          <a:prstGeom prst="rect">
            <a:avLst/>
          </a:prstGeom>
          <a:noFill/>
        </p:spPr>
        <p:txBody>
          <a:bodyPr>
            <a:spAutoFit/>
          </a:bodyPr>
          <a:lstStyle/>
          <a:p>
            <a:pPr algn="ctr">
              <a:spcBef>
                <a:spcPct val="50000"/>
              </a:spcBef>
              <a:buClr>
                <a:srgbClr val="3333CC"/>
              </a:buClr>
              <a:buSzPct val="85000"/>
              <a:buFont typeface="Wingdings" pitchFamily="2" charset="2"/>
              <a:buNone/>
              <a:defRPr/>
            </a:pPr>
            <a:r>
              <a:rPr lang="zh-CN" altLang="en-US" sz="1400" b="1" dirty="0">
                <a:solidFill>
                  <a:schemeClr val="tx1">
                    <a:lumMod val="75000"/>
                    <a:lumOff val="25000"/>
                  </a:schemeClr>
                </a:solidFill>
                <a:latin typeface="微软雅黑" pitchFamily="34" charset="-122"/>
                <a:ea typeface="微软雅黑" pitchFamily="34" charset="-122"/>
                <a:cs typeface="楷体_GB2312"/>
              </a:rPr>
              <a:t>优化客户化知识表达形式</a:t>
            </a:r>
            <a:endParaRPr lang="en-US" altLang="zh-CN" sz="1400" b="1" dirty="0">
              <a:solidFill>
                <a:schemeClr val="tx1">
                  <a:lumMod val="75000"/>
                  <a:lumOff val="25000"/>
                </a:schemeClr>
              </a:solidFill>
              <a:latin typeface="微软雅黑" pitchFamily="34" charset="-122"/>
              <a:ea typeface="微软雅黑" pitchFamily="34" charset="-122"/>
              <a:cs typeface="楷体_GB2312"/>
            </a:endParaRPr>
          </a:p>
        </p:txBody>
      </p:sp>
      <p:sp>
        <p:nvSpPr>
          <p:cNvPr id="88" name="TextBox 87"/>
          <p:cNvSpPr txBox="1"/>
          <p:nvPr/>
        </p:nvSpPr>
        <p:spPr>
          <a:xfrm>
            <a:off x="6732588" y="2514600"/>
            <a:ext cx="1511300" cy="738664"/>
          </a:xfrm>
          <a:prstGeom prst="rect">
            <a:avLst/>
          </a:prstGeom>
          <a:noFill/>
        </p:spPr>
        <p:txBody>
          <a:bodyPr>
            <a:spAutoFit/>
          </a:bodyPr>
          <a:lstStyle/>
          <a:p>
            <a:pPr algn="ctr">
              <a:spcBef>
                <a:spcPct val="50000"/>
              </a:spcBef>
              <a:buClr>
                <a:srgbClr val="3333CC"/>
              </a:buClr>
              <a:buSzPct val="85000"/>
              <a:buFont typeface="Wingdings" pitchFamily="2" charset="2"/>
              <a:buNone/>
              <a:defRPr/>
            </a:pPr>
            <a:r>
              <a:rPr lang="zh-CN" altLang="en-US" sz="1400" b="1" dirty="0">
                <a:solidFill>
                  <a:schemeClr val="tx1">
                    <a:lumMod val="75000"/>
                    <a:lumOff val="25000"/>
                  </a:schemeClr>
                </a:solidFill>
                <a:latin typeface="微软雅黑" pitchFamily="34" charset="-122"/>
                <a:ea typeface="微软雅黑" pitchFamily="34" charset="-122"/>
                <a:cs typeface="楷体_GB2312"/>
              </a:rPr>
              <a:t>对</a:t>
            </a:r>
            <a:r>
              <a:rPr lang="en-US" altLang="zh-CN" sz="1400" b="1" dirty="0">
                <a:solidFill>
                  <a:schemeClr val="tx1">
                    <a:lumMod val="75000"/>
                    <a:lumOff val="25000"/>
                  </a:schemeClr>
                </a:solidFill>
                <a:latin typeface="微软雅黑" pitchFamily="34" charset="-122"/>
                <a:ea typeface="微软雅黑" pitchFamily="34" charset="-122"/>
                <a:cs typeface="楷体_GB2312"/>
              </a:rPr>
              <a:t>10000</a:t>
            </a:r>
            <a:r>
              <a:rPr lang="zh-CN" altLang="en-US" sz="1400" b="1" dirty="0">
                <a:solidFill>
                  <a:schemeClr val="tx1">
                    <a:lumMod val="75000"/>
                    <a:lumOff val="25000"/>
                  </a:schemeClr>
                </a:solidFill>
                <a:latin typeface="微软雅黑" pitchFamily="34" charset="-122"/>
                <a:ea typeface="微软雅黑" pitchFamily="34" charset="-122"/>
                <a:cs typeface="楷体_GB2312"/>
              </a:rPr>
              <a:t>号知识库升级建设全渠道客户版知识库</a:t>
            </a:r>
            <a:endParaRPr lang="en-US" altLang="zh-CN" sz="1400" b="1" dirty="0">
              <a:solidFill>
                <a:schemeClr val="tx1">
                  <a:lumMod val="75000"/>
                  <a:lumOff val="25000"/>
                </a:schemeClr>
              </a:solidFill>
              <a:latin typeface="微软雅黑" pitchFamily="34" charset="-122"/>
              <a:ea typeface="微软雅黑" pitchFamily="34" charset="-122"/>
              <a:cs typeface="楷体_GB2312"/>
            </a:endParaRPr>
          </a:p>
        </p:txBody>
      </p:sp>
      <p:sp>
        <p:nvSpPr>
          <p:cNvPr id="11279" name="TextBox 155"/>
          <p:cNvSpPr txBox="1">
            <a:spLocks noChangeArrowheads="1"/>
          </p:cNvSpPr>
          <p:nvPr/>
        </p:nvSpPr>
        <p:spPr bwMode="auto">
          <a:xfrm>
            <a:off x="323850" y="930275"/>
            <a:ext cx="2914650" cy="954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400" b="1">
                <a:solidFill>
                  <a:schemeClr val="tx1"/>
                </a:solidFill>
                <a:latin typeface="楷体_GB2312"/>
                <a:ea typeface="宋体" pitchFamily="2" charset="-122"/>
              </a:defRPr>
            </a:lvl1pPr>
            <a:lvl2pPr marL="742950" indent="-285750" eaLnBrk="0" hangingPunct="0">
              <a:defRPr sz="1400" b="1">
                <a:solidFill>
                  <a:schemeClr val="tx1"/>
                </a:solidFill>
                <a:latin typeface="楷体_GB2312"/>
                <a:ea typeface="宋体" pitchFamily="2" charset="-122"/>
              </a:defRPr>
            </a:lvl2pPr>
            <a:lvl3pPr marL="1143000" indent="-228600" eaLnBrk="0" hangingPunct="0">
              <a:defRPr sz="1400" b="1">
                <a:solidFill>
                  <a:schemeClr val="tx1"/>
                </a:solidFill>
                <a:latin typeface="楷体_GB2312"/>
                <a:ea typeface="宋体" pitchFamily="2" charset="-122"/>
              </a:defRPr>
            </a:lvl3pPr>
            <a:lvl4pPr marL="1600200" indent="-228600" eaLnBrk="0" hangingPunct="0">
              <a:defRPr sz="1400" b="1">
                <a:solidFill>
                  <a:schemeClr val="tx1"/>
                </a:solidFill>
                <a:latin typeface="楷体_GB2312"/>
                <a:ea typeface="宋体" pitchFamily="2" charset="-122"/>
              </a:defRPr>
            </a:lvl4pPr>
            <a:lvl5pPr marL="2057400" indent="-228600" eaLnBrk="0" hangingPunct="0">
              <a:defRPr sz="1400" b="1">
                <a:solidFill>
                  <a:schemeClr val="tx1"/>
                </a:solidFill>
                <a:latin typeface="楷体_GB2312"/>
                <a:ea typeface="宋体" pitchFamily="2" charset="-122"/>
              </a:defRPr>
            </a:lvl5pPr>
            <a:lvl6pPr marL="2514600" indent="-228600" eaLnBrk="0" fontAlgn="base" hangingPunct="0">
              <a:spcBef>
                <a:spcPct val="0"/>
              </a:spcBef>
              <a:spcAft>
                <a:spcPct val="0"/>
              </a:spcAft>
              <a:defRPr sz="1400" b="1">
                <a:solidFill>
                  <a:schemeClr val="tx1"/>
                </a:solidFill>
                <a:latin typeface="楷体_GB2312"/>
                <a:ea typeface="宋体" pitchFamily="2" charset="-122"/>
              </a:defRPr>
            </a:lvl6pPr>
            <a:lvl7pPr marL="2971800" indent="-228600" eaLnBrk="0" fontAlgn="base" hangingPunct="0">
              <a:spcBef>
                <a:spcPct val="0"/>
              </a:spcBef>
              <a:spcAft>
                <a:spcPct val="0"/>
              </a:spcAft>
              <a:defRPr sz="1400" b="1">
                <a:solidFill>
                  <a:schemeClr val="tx1"/>
                </a:solidFill>
                <a:latin typeface="楷体_GB2312"/>
                <a:ea typeface="宋体" pitchFamily="2" charset="-122"/>
              </a:defRPr>
            </a:lvl7pPr>
            <a:lvl8pPr marL="3429000" indent="-228600" eaLnBrk="0" fontAlgn="base" hangingPunct="0">
              <a:spcBef>
                <a:spcPct val="0"/>
              </a:spcBef>
              <a:spcAft>
                <a:spcPct val="0"/>
              </a:spcAft>
              <a:defRPr sz="1400" b="1">
                <a:solidFill>
                  <a:schemeClr val="tx1"/>
                </a:solidFill>
                <a:latin typeface="楷体_GB2312"/>
                <a:ea typeface="宋体" pitchFamily="2" charset="-122"/>
              </a:defRPr>
            </a:lvl8pPr>
            <a:lvl9pPr marL="3886200" indent="-228600" eaLnBrk="0" fontAlgn="base" hangingPunct="0">
              <a:spcBef>
                <a:spcPct val="0"/>
              </a:spcBef>
              <a:spcAft>
                <a:spcPct val="0"/>
              </a:spcAft>
              <a:defRPr sz="1400" b="1">
                <a:solidFill>
                  <a:schemeClr val="tx1"/>
                </a:solidFill>
                <a:latin typeface="楷体_GB2312"/>
                <a:ea typeface="宋体" pitchFamily="2" charset="-122"/>
              </a:defRPr>
            </a:lvl9pPr>
          </a:lstStyle>
          <a:p>
            <a:pPr>
              <a:buClr>
                <a:srgbClr val="3333CC"/>
              </a:buClr>
              <a:buSzPct val="85000"/>
              <a:buFont typeface="Wingdings" pitchFamily="2" charset="2"/>
              <a:buNone/>
            </a:pPr>
            <a:r>
              <a:rPr lang="zh-CN" altLang="en-US" b="0" dirty="0">
                <a:solidFill>
                  <a:srgbClr val="FF0000"/>
                </a:solidFill>
                <a:latin typeface="微软雅黑" pitchFamily="34" charset="-122"/>
                <a:ea typeface="微软雅黑" pitchFamily="34" charset="-122"/>
              </a:rPr>
              <a:t>第一步</a:t>
            </a:r>
            <a:r>
              <a:rPr lang="zh-CN" altLang="en-US" b="0" dirty="0">
                <a:latin typeface="微软雅黑" pitchFamily="34" charset="-122"/>
                <a:ea typeface="微软雅黑" pitchFamily="34" charset="-122"/>
              </a:rPr>
              <a:t>：</a:t>
            </a:r>
            <a:r>
              <a:rPr lang="en-US" altLang="zh-CN" b="0" dirty="0">
                <a:latin typeface="微软雅黑" pitchFamily="34" charset="-122"/>
                <a:ea typeface="微软雅黑" pitchFamily="34" charset="-122"/>
              </a:rPr>
              <a:t>2009</a:t>
            </a:r>
            <a:r>
              <a:rPr lang="zh-CN" altLang="en-US" b="0" dirty="0">
                <a:latin typeface="微软雅黑" pitchFamily="34" charset="-122"/>
                <a:ea typeface="微软雅黑" pitchFamily="34" charset="-122"/>
              </a:rPr>
              <a:t>年</a:t>
            </a:r>
            <a:r>
              <a:rPr lang="en-US" altLang="zh-CN" b="0" dirty="0">
                <a:latin typeface="微软雅黑" pitchFamily="34" charset="-122"/>
                <a:ea typeface="微软雅黑" pitchFamily="34" charset="-122"/>
              </a:rPr>
              <a:t>9</a:t>
            </a:r>
            <a:r>
              <a:rPr lang="zh-CN" altLang="en-US" b="0" dirty="0">
                <a:latin typeface="微软雅黑" pitchFamily="34" charset="-122"/>
                <a:ea typeface="微软雅黑" pitchFamily="34" charset="-122"/>
              </a:rPr>
              <a:t>月</a:t>
            </a:r>
            <a:r>
              <a:rPr lang="en-US" altLang="zh-CN" b="0" dirty="0">
                <a:latin typeface="微软雅黑" pitchFamily="34" charset="-122"/>
                <a:ea typeface="微软雅黑" pitchFamily="34" charset="-122"/>
              </a:rPr>
              <a:t>-2010</a:t>
            </a:r>
            <a:r>
              <a:rPr lang="zh-CN" altLang="en-US" b="0" dirty="0">
                <a:latin typeface="微软雅黑" pitchFamily="34" charset="-122"/>
                <a:ea typeface="微软雅黑" pitchFamily="34" charset="-122"/>
              </a:rPr>
              <a:t>年</a:t>
            </a:r>
            <a:r>
              <a:rPr lang="en-US" altLang="zh-CN" b="0" dirty="0">
                <a:latin typeface="微软雅黑" pitchFamily="34" charset="-122"/>
                <a:ea typeface="微软雅黑" pitchFamily="34" charset="-122"/>
              </a:rPr>
              <a:t>6</a:t>
            </a:r>
            <a:r>
              <a:rPr lang="zh-CN" altLang="en-US" b="0" dirty="0">
                <a:latin typeface="微软雅黑" pitchFamily="34" charset="-122"/>
                <a:ea typeface="微软雅黑" pitchFamily="34" charset="-122"/>
              </a:rPr>
              <a:t>月，统一了全省知识库系统和信息协同流程，结束</a:t>
            </a:r>
            <a:r>
              <a:rPr lang="en-US" altLang="zh-CN" b="0" dirty="0">
                <a:latin typeface="微软雅黑" pitchFamily="34" charset="-122"/>
                <a:ea typeface="微软雅黑" pitchFamily="34" charset="-122"/>
              </a:rPr>
              <a:t>21</a:t>
            </a:r>
            <a:r>
              <a:rPr lang="zh-CN" altLang="en-US" b="0" dirty="0">
                <a:latin typeface="微软雅黑" pitchFamily="34" charset="-122"/>
                <a:ea typeface="微软雅黑" pitchFamily="34" charset="-122"/>
              </a:rPr>
              <a:t>套知识库互不兼容的乱局。</a:t>
            </a:r>
            <a:endParaRPr lang="en-US" altLang="zh-CN" b="0" dirty="0">
              <a:latin typeface="微软雅黑" pitchFamily="34" charset="-122"/>
              <a:ea typeface="微软雅黑" pitchFamily="34" charset="-122"/>
            </a:endParaRPr>
          </a:p>
        </p:txBody>
      </p:sp>
      <p:sp>
        <p:nvSpPr>
          <p:cNvPr id="11280" name="Text Box 9"/>
          <p:cNvSpPr txBox="1">
            <a:spLocks noChangeArrowheads="1"/>
          </p:cNvSpPr>
          <p:nvPr/>
        </p:nvSpPr>
        <p:spPr bwMode="gray">
          <a:xfrm>
            <a:off x="1639888" y="4022725"/>
            <a:ext cx="3217862" cy="954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sz="1400" b="1">
                <a:solidFill>
                  <a:schemeClr val="tx1"/>
                </a:solidFill>
                <a:latin typeface="楷体_GB2312"/>
                <a:ea typeface="宋体" pitchFamily="2" charset="-122"/>
              </a:defRPr>
            </a:lvl1pPr>
            <a:lvl2pPr marL="742950" indent="-285750" eaLnBrk="0" hangingPunct="0">
              <a:defRPr sz="1400" b="1">
                <a:solidFill>
                  <a:schemeClr val="tx1"/>
                </a:solidFill>
                <a:latin typeface="楷体_GB2312"/>
                <a:ea typeface="宋体" pitchFamily="2" charset="-122"/>
              </a:defRPr>
            </a:lvl2pPr>
            <a:lvl3pPr marL="1143000" indent="-228600" eaLnBrk="0" hangingPunct="0">
              <a:defRPr sz="1400" b="1">
                <a:solidFill>
                  <a:schemeClr val="tx1"/>
                </a:solidFill>
                <a:latin typeface="楷体_GB2312"/>
                <a:ea typeface="宋体" pitchFamily="2" charset="-122"/>
              </a:defRPr>
            </a:lvl3pPr>
            <a:lvl4pPr marL="1600200" indent="-228600" eaLnBrk="0" hangingPunct="0">
              <a:defRPr sz="1400" b="1">
                <a:solidFill>
                  <a:schemeClr val="tx1"/>
                </a:solidFill>
                <a:latin typeface="楷体_GB2312"/>
                <a:ea typeface="宋体" pitchFamily="2" charset="-122"/>
              </a:defRPr>
            </a:lvl4pPr>
            <a:lvl5pPr marL="2057400" indent="-228600" eaLnBrk="0" hangingPunct="0">
              <a:defRPr sz="1400" b="1">
                <a:solidFill>
                  <a:schemeClr val="tx1"/>
                </a:solidFill>
                <a:latin typeface="楷体_GB2312"/>
                <a:ea typeface="宋体" pitchFamily="2" charset="-122"/>
              </a:defRPr>
            </a:lvl5pPr>
            <a:lvl6pPr marL="2514600" indent="-228600" eaLnBrk="0" fontAlgn="base" hangingPunct="0">
              <a:spcBef>
                <a:spcPct val="0"/>
              </a:spcBef>
              <a:spcAft>
                <a:spcPct val="0"/>
              </a:spcAft>
              <a:defRPr sz="1400" b="1">
                <a:solidFill>
                  <a:schemeClr val="tx1"/>
                </a:solidFill>
                <a:latin typeface="楷体_GB2312"/>
                <a:ea typeface="宋体" pitchFamily="2" charset="-122"/>
              </a:defRPr>
            </a:lvl6pPr>
            <a:lvl7pPr marL="2971800" indent="-228600" eaLnBrk="0" fontAlgn="base" hangingPunct="0">
              <a:spcBef>
                <a:spcPct val="0"/>
              </a:spcBef>
              <a:spcAft>
                <a:spcPct val="0"/>
              </a:spcAft>
              <a:defRPr sz="1400" b="1">
                <a:solidFill>
                  <a:schemeClr val="tx1"/>
                </a:solidFill>
                <a:latin typeface="楷体_GB2312"/>
                <a:ea typeface="宋体" pitchFamily="2" charset="-122"/>
              </a:defRPr>
            </a:lvl7pPr>
            <a:lvl8pPr marL="3429000" indent="-228600" eaLnBrk="0" fontAlgn="base" hangingPunct="0">
              <a:spcBef>
                <a:spcPct val="0"/>
              </a:spcBef>
              <a:spcAft>
                <a:spcPct val="0"/>
              </a:spcAft>
              <a:defRPr sz="1400" b="1">
                <a:solidFill>
                  <a:schemeClr val="tx1"/>
                </a:solidFill>
                <a:latin typeface="楷体_GB2312"/>
                <a:ea typeface="宋体" pitchFamily="2" charset="-122"/>
              </a:defRPr>
            </a:lvl8pPr>
            <a:lvl9pPr marL="3886200" indent="-228600" eaLnBrk="0" fontAlgn="base" hangingPunct="0">
              <a:spcBef>
                <a:spcPct val="0"/>
              </a:spcBef>
              <a:spcAft>
                <a:spcPct val="0"/>
              </a:spcAft>
              <a:defRPr sz="1400" b="1">
                <a:solidFill>
                  <a:schemeClr val="tx1"/>
                </a:solidFill>
                <a:latin typeface="楷体_GB2312"/>
                <a:ea typeface="宋体" pitchFamily="2" charset="-122"/>
              </a:defRPr>
            </a:lvl9pPr>
          </a:lstStyle>
          <a:p>
            <a:pPr>
              <a:buClr>
                <a:srgbClr val="3333CC"/>
              </a:buClr>
              <a:buSzPct val="85000"/>
              <a:buFont typeface="Wingdings" pitchFamily="2" charset="2"/>
              <a:buNone/>
            </a:pPr>
            <a:r>
              <a:rPr lang="zh-CN" altLang="en-US" b="0">
                <a:solidFill>
                  <a:srgbClr val="FF0000"/>
                </a:solidFill>
                <a:latin typeface="微软雅黑" pitchFamily="34" charset="-122"/>
                <a:ea typeface="微软雅黑" pitchFamily="34" charset="-122"/>
              </a:rPr>
              <a:t>第二步</a:t>
            </a:r>
            <a:r>
              <a:rPr lang="zh-CN" altLang="en-US" b="0">
                <a:latin typeface="微软雅黑" pitchFamily="34" charset="-122"/>
                <a:ea typeface="微软雅黑" pitchFamily="34" charset="-122"/>
              </a:rPr>
              <a:t>：</a:t>
            </a:r>
            <a:r>
              <a:rPr lang="en-US" altLang="zh-CN" b="0">
                <a:latin typeface="微软雅黑" pitchFamily="34" charset="-122"/>
                <a:ea typeface="微软雅黑" pitchFamily="34" charset="-122"/>
              </a:rPr>
              <a:t>2010</a:t>
            </a:r>
            <a:r>
              <a:rPr lang="zh-CN" altLang="en-US" b="0">
                <a:latin typeface="微软雅黑" pitchFamily="34" charset="-122"/>
                <a:ea typeface="微软雅黑" pitchFamily="34" charset="-122"/>
              </a:rPr>
              <a:t>年</a:t>
            </a:r>
            <a:r>
              <a:rPr lang="en-US" altLang="zh-CN" b="0">
                <a:latin typeface="微软雅黑" pitchFamily="34" charset="-122"/>
                <a:ea typeface="微软雅黑" pitchFamily="34" charset="-122"/>
              </a:rPr>
              <a:t>5</a:t>
            </a:r>
            <a:r>
              <a:rPr lang="zh-CN" altLang="en-US" b="0">
                <a:latin typeface="微软雅黑" pitchFamily="34" charset="-122"/>
                <a:ea typeface="微软雅黑" pitchFamily="34" charset="-122"/>
              </a:rPr>
              <a:t>月</a:t>
            </a:r>
            <a:r>
              <a:rPr lang="en-US" altLang="zh-CN" b="0">
                <a:latin typeface="微软雅黑" pitchFamily="34" charset="-122"/>
                <a:ea typeface="微软雅黑" pitchFamily="34" charset="-122"/>
              </a:rPr>
              <a:t>-10</a:t>
            </a:r>
            <a:r>
              <a:rPr lang="zh-CN" altLang="en-US" b="0">
                <a:latin typeface="微软雅黑" pitchFamily="34" charset="-122"/>
                <a:ea typeface="微软雅黑" pitchFamily="34" charset="-122"/>
              </a:rPr>
              <a:t>月，分步对各分公司知识库内容进行转换，加载各类知识应用工具，实现</a:t>
            </a:r>
            <a:r>
              <a:rPr lang="en-US" altLang="zh-CN" b="0">
                <a:latin typeface="微软雅黑" pitchFamily="34" charset="-122"/>
                <a:ea typeface="微软雅黑" pitchFamily="34" charset="-122"/>
              </a:rPr>
              <a:t>10000</a:t>
            </a:r>
            <a:r>
              <a:rPr lang="zh-CN" altLang="en-US" b="0">
                <a:latin typeface="微软雅黑" pitchFamily="34" charset="-122"/>
                <a:ea typeface="微软雅黑" pitchFamily="34" charset="-122"/>
              </a:rPr>
              <a:t>号知识库集约化运营。</a:t>
            </a:r>
            <a:endParaRPr lang="en-US" altLang="zh-CN" b="0">
              <a:latin typeface="微软雅黑" pitchFamily="34" charset="-122"/>
              <a:ea typeface="微软雅黑" pitchFamily="34" charset="-122"/>
            </a:endParaRPr>
          </a:p>
        </p:txBody>
      </p:sp>
      <p:sp>
        <p:nvSpPr>
          <p:cNvPr id="11281" name="Text Box 9"/>
          <p:cNvSpPr txBox="1">
            <a:spLocks noChangeArrowheads="1"/>
          </p:cNvSpPr>
          <p:nvPr/>
        </p:nvSpPr>
        <p:spPr bwMode="gray">
          <a:xfrm>
            <a:off x="4067175" y="857250"/>
            <a:ext cx="3438525" cy="954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sz="1400" b="1">
                <a:solidFill>
                  <a:schemeClr val="tx1"/>
                </a:solidFill>
                <a:latin typeface="楷体_GB2312"/>
                <a:ea typeface="宋体" pitchFamily="2" charset="-122"/>
              </a:defRPr>
            </a:lvl1pPr>
            <a:lvl2pPr marL="742950" indent="-285750" eaLnBrk="0" hangingPunct="0">
              <a:defRPr sz="1400" b="1">
                <a:solidFill>
                  <a:schemeClr val="tx1"/>
                </a:solidFill>
                <a:latin typeface="楷体_GB2312"/>
                <a:ea typeface="宋体" pitchFamily="2" charset="-122"/>
              </a:defRPr>
            </a:lvl2pPr>
            <a:lvl3pPr marL="1143000" indent="-228600" eaLnBrk="0" hangingPunct="0">
              <a:defRPr sz="1400" b="1">
                <a:solidFill>
                  <a:schemeClr val="tx1"/>
                </a:solidFill>
                <a:latin typeface="楷体_GB2312"/>
                <a:ea typeface="宋体" pitchFamily="2" charset="-122"/>
              </a:defRPr>
            </a:lvl3pPr>
            <a:lvl4pPr marL="1600200" indent="-228600" eaLnBrk="0" hangingPunct="0">
              <a:defRPr sz="1400" b="1">
                <a:solidFill>
                  <a:schemeClr val="tx1"/>
                </a:solidFill>
                <a:latin typeface="楷体_GB2312"/>
                <a:ea typeface="宋体" pitchFamily="2" charset="-122"/>
              </a:defRPr>
            </a:lvl4pPr>
            <a:lvl5pPr marL="2057400" indent="-228600" eaLnBrk="0" hangingPunct="0">
              <a:defRPr sz="1400" b="1">
                <a:solidFill>
                  <a:schemeClr val="tx1"/>
                </a:solidFill>
                <a:latin typeface="楷体_GB2312"/>
                <a:ea typeface="宋体" pitchFamily="2" charset="-122"/>
              </a:defRPr>
            </a:lvl5pPr>
            <a:lvl6pPr marL="2514600" indent="-228600" eaLnBrk="0" fontAlgn="base" hangingPunct="0">
              <a:spcBef>
                <a:spcPct val="0"/>
              </a:spcBef>
              <a:spcAft>
                <a:spcPct val="0"/>
              </a:spcAft>
              <a:defRPr sz="1400" b="1">
                <a:solidFill>
                  <a:schemeClr val="tx1"/>
                </a:solidFill>
                <a:latin typeface="楷体_GB2312"/>
                <a:ea typeface="宋体" pitchFamily="2" charset="-122"/>
              </a:defRPr>
            </a:lvl6pPr>
            <a:lvl7pPr marL="2971800" indent="-228600" eaLnBrk="0" fontAlgn="base" hangingPunct="0">
              <a:spcBef>
                <a:spcPct val="0"/>
              </a:spcBef>
              <a:spcAft>
                <a:spcPct val="0"/>
              </a:spcAft>
              <a:defRPr sz="1400" b="1">
                <a:solidFill>
                  <a:schemeClr val="tx1"/>
                </a:solidFill>
                <a:latin typeface="楷体_GB2312"/>
                <a:ea typeface="宋体" pitchFamily="2" charset="-122"/>
              </a:defRPr>
            </a:lvl7pPr>
            <a:lvl8pPr marL="3429000" indent="-228600" eaLnBrk="0" fontAlgn="base" hangingPunct="0">
              <a:spcBef>
                <a:spcPct val="0"/>
              </a:spcBef>
              <a:spcAft>
                <a:spcPct val="0"/>
              </a:spcAft>
              <a:defRPr sz="1400" b="1">
                <a:solidFill>
                  <a:schemeClr val="tx1"/>
                </a:solidFill>
                <a:latin typeface="楷体_GB2312"/>
                <a:ea typeface="宋体" pitchFamily="2" charset="-122"/>
              </a:defRPr>
            </a:lvl8pPr>
            <a:lvl9pPr marL="3886200" indent="-228600" eaLnBrk="0" fontAlgn="base" hangingPunct="0">
              <a:spcBef>
                <a:spcPct val="0"/>
              </a:spcBef>
              <a:spcAft>
                <a:spcPct val="0"/>
              </a:spcAft>
              <a:defRPr sz="1400" b="1">
                <a:solidFill>
                  <a:schemeClr val="tx1"/>
                </a:solidFill>
                <a:latin typeface="楷体_GB2312"/>
                <a:ea typeface="宋体" pitchFamily="2" charset="-122"/>
              </a:defRPr>
            </a:lvl9pPr>
          </a:lstStyle>
          <a:p>
            <a:pPr>
              <a:buClr>
                <a:srgbClr val="3333CC"/>
              </a:buClr>
              <a:buSzPct val="85000"/>
              <a:buFont typeface="Wingdings" pitchFamily="2" charset="2"/>
              <a:buNone/>
            </a:pPr>
            <a:r>
              <a:rPr lang="zh-CN" altLang="en-US" b="0">
                <a:solidFill>
                  <a:srgbClr val="FF0000"/>
                </a:solidFill>
                <a:latin typeface="微软雅黑" pitchFamily="34" charset="-122"/>
                <a:ea typeface="微软雅黑" pitchFamily="34" charset="-122"/>
              </a:rPr>
              <a:t>第三步</a:t>
            </a:r>
            <a:r>
              <a:rPr lang="zh-CN" altLang="en-US" b="0">
                <a:latin typeface="微软雅黑" pitchFamily="34" charset="-122"/>
                <a:ea typeface="微软雅黑" pitchFamily="34" charset="-122"/>
              </a:rPr>
              <a:t>：</a:t>
            </a:r>
            <a:r>
              <a:rPr lang="en-US" altLang="zh-CN" b="0">
                <a:latin typeface="微软雅黑" pitchFamily="34" charset="-122"/>
                <a:ea typeface="微软雅黑" pitchFamily="34" charset="-122"/>
              </a:rPr>
              <a:t>2010</a:t>
            </a:r>
            <a:r>
              <a:rPr lang="zh-CN" altLang="en-US" b="0">
                <a:latin typeface="微软雅黑" pitchFamily="34" charset="-122"/>
                <a:ea typeface="微软雅黑" pitchFamily="34" charset="-122"/>
              </a:rPr>
              <a:t>年</a:t>
            </a:r>
            <a:r>
              <a:rPr lang="en-US" altLang="zh-CN" b="0">
                <a:latin typeface="微软雅黑" pitchFamily="34" charset="-122"/>
                <a:ea typeface="微软雅黑" pitchFamily="34" charset="-122"/>
              </a:rPr>
              <a:t>9</a:t>
            </a:r>
            <a:r>
              <a:rPr lang="zh-CN" altLang="en-US" b="0">
                <a:latin typeface="微软雅黑" pitchFamily="34" charset="-122"/>
                <a:ea typeface="微软雅黑" pitchFamily="34" charset="-122"/>
              </a:rPr>
              <a:t>月</a:t>
            </a:r>
            <a:r>
              <a:rPr lang="en-US" altLang="zh-CN" b="0">
                <a:latin typeface="微软雅黑" pitchFamily="34" charset="-122"/>
                <a:ea typeface="微软雅黑" pitchFamily="34" charset="-122"/>
              </a:rPr>
              <a:t>-12</a:t>
            </a:r>
            <a:r>
              <a:rPr lang="zh-CN" altLang="en-US" b="0">
                <a:latin typeface="微软雅黑" pitchFamily="34" charset="-122"/>
                <a:ea typeface="微软雅黑" pitchFamily="34" charset="-122"/>
              </a:rPr>
              <a:t>月，根据客户最常用的服务场景和公司近期重点业务，优化知识库内容表达形式，加载于网掌厅客户帮助频道。</a:t>
            </a:r>
            <a:endParaRPr lang="en-US" altLang="zh-CN" b="0">
              <a:latin typeface="微软雅黑" pitchFamily="34" charset="-122"/>
              <a:ea typeface="微软雅黑" pitchFamily="34" charset="-122"/>
            </a:endParaRPr>
          </a:p>
        </p:txBody>
      </p:sp>
      <p:sp>
        <p:nvSpPr>
          <p:cNvPr id="11282" name="Text Box 9"/>
          <p:cNvSpPr txBox="1">
            <a:spLocks noChangeArrowheads="1"/>
          </p:cNvSpPr>
          <p:nvPr/>
        </p:nvSpPr>
        <p:spPr bwMode="gray">
          <a:xfrm>
            <a:off x="5538788" y="4025900"/>
            <a:ext cx="3570287" cy="954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eaLnBrk="0" hangingPunct="0">
              <a:defRPr sz="1400" b="1">
                <a:solidFill>
                  <a:schemeClr val="tx1"/>
                </a:solidFill>
                <a:latin typeface="楷体_GB2312"/>
                <a:ea typeface="宋体" pitchFamily="2" charset="-122"/>
              </a:defRPr>
            </a:lvl1pPr>
            <a:lvl2pPr marL="742950" indent="-285750" eaLnBrk="0" hangingPunct="0">
              <a:defRPr sz="1400" b="1">
                <a:solidFill>
                  <a:schemeClr val="tx1"/>
                </a:solidFill>
                <a:latin typeface="楷体_GB2312"/>
                <a:ea typeface="宋体" pitchFamily="2" charset="-122"/>
              </a:defRPr>
            </a:lvl2pPr>
            <a:lvl3pPr marL="1143000" indent="-228600" eaLnBrk="0" hangingPunct="0">
              <a:defRPr sz="1400" b="1">
                <a:solidFill>
                  <a:schemeClr val="tx1"/>
                </a:solidFill>
                <a:latin typeface="楷体_GB2312"/>
                <a:ea typeface="宋体" pitchFamily="2" charset="-122"/>
              </a:defRPr>
            </a:lvl3pPr>
            <a:lvl4pPr marL="1600200" indent="-228600" eaLnBrk="0" hangingPunct="0">
              <a:defRPr sz="1400" b="1">
                <a:solidFill>
                  <a:schemeClr val="tx1"/>
                </a:solidFill>
                <a:latin typeface="楷体_GB2312"/>
                <a:ea typeface="宋体" pitchFamily="2" charset="-122"/>
              </a:defRPr>
            </a:lvl4pPr>
            <a:lvl5pPr marL="2057400" indent="-228600" eaLnBrk="0" hangingPunct="0">
              <a:defRPr sz="1400" b="1">
                <a:solidFill>
                  <a:schemeClr val="tx1"/>
                </a:solidFill>
                <a:latin typeface="楷体_GB2312"/>
                <a:ea typeface="宋体" pitchFamily="2" charset="-122"/>
              </a:defRPr>
            </a:lvl5pPr>
            <a:lvl6pPr marL="2514600" indent="-228600" eaLnBrk="0" fontAlgn="base" hangingPunct="0">
              <a:spcBef>
                <a:spcPct val="0"/>
              </a:spcBef>
              <a:spcAft>
                <a:spcPct val="0"/>
              </a:spcAft>
              <a:defRPr sz="1400" b="1">
                <a:solidFill>
                  <a:schemeClr val="tx1"/>
                </a:solidFill>
                <a:latin typeface="楷体_GB2312"/>
                <a:ea typeface="宋体" pitchFamily="2" charset="-122"/>
              </a:defRPr>
            </a:lvl6pPr>
            <a:lvl7pPr marL="2971800" indent="-228600" eaLnBrk="0" fontAlgn="base" hangingPunct="0">
              <a:spcBef>
                <a:spcPct val="0"/>
              </a:spcBef>
              <a:spcAft>
                <a:spcPct val="0"/>
              </a:spcAft>
              <a:defRPr sz="1400" b="1">
                <a:solidFill>
                  <a:schemeClr val="tx1"/>
                </a:solidFill>
                <a:latin typeface="楷体_GB2312"/>
                <a:ea typeface="宋体" pitchFamily="2" charset="-122"/>
              </a:defRPr>
            </a:lvl7pPr>
            <a:lvl8pPr marL="3429000" indent="-228600" eaLnBrk="0" fontAlgn="base" hangingPunct="0">
              <a:spcBef>
                <a:spcPct val="0"/>
              </a:spcBef>
              <a:spcAft>
                <a:spcPct val="0"/>
              </a:spcAft>
              <a:defRPr sz="1400" b="1">
                <a:solidFill>
                  <a:schemeClr val="tx1"/>
                </a:solidFill>
                <a:latin typeface="楷体_GB2312"/>
                <a:ea typeface="宋体" pitchFamily="2" charset="-122"/>
              </a:defRPr>
            </a:lvl8pPr>
            <a:lvl9pPr marL="3886200" indent="-228600" eaLnBrk="0" fontAlgn="base" hangingPunct="0">
              <a:spcBef>
                <a:spcPct val="0"/>
              </a:spcBef>
              <a:spcAft>
                <a:spcPct val="0"/>
              </a:spcAft>
              <a:defRPr sz="1400" b="1">
                <a:solidFill>
                  <a:schemeClr val="tx1"/>
                </a:solidFill>
                <a:latin typeface="楷体_GB2312"/>
                <a:ea typeface="宋体" pitchFamily="2" charset="-122"/>
              </a:defRPr>
            </a:lvl9pPr>
          </a:lstStyle>
          <a:p>
            <a:pPr>
              <a:buClr>
                <a:srgbClr val="3333CC"/>
              </a:buClr>
              <a:buSzPct val="85000"/>
              <a:buFont typeface="Wingdings" pitchFamily="2" charset="2"/>
              <a:buNone/>
            </a:pPr>
            <a:r>
              <a:rPr lang="zh-CN" altLang="en-US" b="0" dirty="0">
                <a:solidFill>
                  <a:srgbClr val="FF0000"/>
                </a:solidFill>
                <a:latin typeface="微软雅黑" pitchFamily="34" charset="-122"/>
                <a:ea typeface="微软雅黑" pitchFamily="34" charset="-122"/>
              </a:rPr>
              <a:t>第四步</a:t>
            </a:r>
            <a:r>
              <a:rPr lang="zh-CN" altLang="en-US" b="0" dirty="0">
                <a:latin typeface="微软雅黑" pitchFamily="34" charset="-122"/>
                <a:ea typeface="微软雅黑" pitchFamily="34" charset="-122"/>
              </a:rPr>
              <a:t>：</a:t>
            </a:r>
            <a:r>
              <a:rPr lang="en-US" altLang="zh-CN" b="0" dirty="0">
                <a:latin typeface="微软雅黑" pitchFamily="34" charset="-122"/>
                <a:ea typeface="微软雅黑" pitchFamily="34" charset="-122"/>
              </a:rPr>
              <a:t>2011</a:t>
            </a:r>
            <a:r>
              <a:rPr lang="zh-CN" altLang="en-US" b="0" dirty="0">
                <a:latin typeface="微软雅黑" pitchFamily="34" charset="-122"/>
                <a:ea typeface="微软雅黑" pitchFamily="34" charset="-122"/>
              </a:rPr>
              <a:t>年上半年，建立基于</a:t>
            </a:r>
            <a:r>
              <a:rPr lang="en-US" altLang="zh-CN" b="0" dirty="0">
                <a:latin typeface="微软雅黑" pitchFamily="34" charset="-122"/>
                <a:ea typeface="微软雅黑" pitchFamily="34" charset="-122"/>
              </a:rPr>
              <a:t>10000</a:t>
            </a:r>
            <a:r>
              <a:rPr lang="zh-CN" altLang="en-US" b="0" dirty="0">
                <a:latin typeface="微软雅黑" pitchFamily="34" charset="-122"/>
                <a:ea typeface="微软雅黑" pitchFamily="34" charset="-122"/>
              </a:rPr>
              <a:t>号的全渠道客户版知识库，并逐步与</a:t>
            </a:r>
            <a:r>
              <a:rPr lang="en-US" altLang="zh-CN" b="0" dirty="0">
                <a:latin typeface="微软雅黑" pitchFamily="34" charset="-122"/>
                <a:ea typeface="微软雅黑" pitchFamily="34" charset="-122"/>
              </a:rPr>
              <a:t>10000</a:t>
            </a:r>
            <a:r>
              <a:rPr lang="zh-CN" altLang="en-US" b="0" dirty="0">
                <a:latin typeface="微软雅黑" pitchFamily="34" charset="-122"/>
                <a:ea typeface="微软雅黑" pitchFamily="34" charset="-122"/>
              </a:rPr>
              <a:t>号知识库整合，统一内部客户与外部客户的视图和语言。</a:t>
            </a:r>
            <a:endParaRPr lang="en-US" altLang="zh-CN" b="0" dirty="0">
              <a:latin typeface="微软雅黑" pitchFamily="34" charset="-122"/>
              <a:ea typeface="微软雅黑" pitchFamily="34" charset="-122"/>
            </a:endParaRPr>
          </a:p>
        </p:txBody>
      </p:sp>
      <p:sp>
        <p:nvSpPr>
          <p:cNvPr id="11283" name="燕尾形 46"/>
          <p:cNvSpPr>
            <a:spLocks noChangeArrowheads="1"/>
          </p:cNvSpPr>
          <p:nvPr/>
        </p:nvSpPr>
        <p:spPr bwMode="auto">
          <a:xfrm>
            <a:off x="2000250" y="2806700"/>
            <a:ext cx="428625" cy="357188"/>
          </a:xfrm>
          <a:prstGeom prst="chevron">
            <a:avLst>
              <a:gd name="adj" fmla="val 50000"/>
            </a:avLst>
          </a:prstGeom>
          <a:noFill/>
          <a:ln w="38100">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buFont typeface="Wingdings" pitchFamily="2" charset="2"/>
              <a:buChar char="Ø"/>
            </a:pPr>
            <a:endParaRPr lang="zh-CN" altLang="en-US">
              <a:latin typeface="微软雅黑" pitchFamily="34" charset="-122"/>
              <a:ea typeface="微软雅黑" pitchFamily="34" charset="-122"/>
            </a:endParaRPr>
          </a:p>
        </p:txBody>
      </p:sp>
      <p:sp>
        <p:nvSpPr>
          <p:cNvPr id="11284" name="燕尾形 47"/>
          <p:cNvSpPr>
            <a:spLocks noChangeArrowheads="1"/>
          </p:cNvSpPr>
          <p:nvPr/>
        </p:nvSpPr>
        <p:spPr bwMode="auto">
          <a:xfrm>
            <a:off x="4071938" y="2806700"/>
            <a:ext cx="428625" cy="357188"/>
          </a:xfrm>
          <a:prstGeom prst="chevron">
            <a:avLst>
              <a:gd name="adj" fmla="val 50000"/>
            </a:avLst>
          </a:prstGeom>
          <a:noFill/>
          <a:ln w="38100">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buFont typeface="Wingdings" pitchFamily="2" charset="2"/>
              <a:buChar char="Ø"/>
            </a:pPr>
            <a:endParaRPr lang="zh-CN" altLang="en-US">
              <a:latin typeface="微软雅黑" pitchFamily="34" charset="-122"/>
              <a:ea typeface="微软雅黑" pitchFamily="34" charset="-122"/>
            </a:endParaRPr>
          </a:p>
        </p:txBody>
      </p:sp>
      <p:sp>
        <p:nvSpPr>
          <p:cNvPr id="11285" name="燕尾形 48"/>
          <p:cNvSpPr>
            <a:spLocks noChangeArrowheads="1"/>
          </p:cNvSpPr>
          <p:nvPr/>
        </p:nvSpPr>
        <p:spPr bwMode="auto">
          <a:xfrm>
            <a:off x="6215063" y="2806700"/>
            <a:ext cx="428625" cy="357188"/>
          </a:xfrm>
          <a:prstGeom prst="chevron">
            <a:avLst>
              <a:gd name="adj" fmla="val 50000"/>
            </a:avLst>
          </a:prstGeom>
          <a:noFill/>
          <a:ln w="38100">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buFont typeface="Wingdings" pitchFamily="2" charset="2"/>
              <a:buChar char="Ø"/>
            </a:pPr>
            <a:endParaRPr lang="zh-CN" altLang="en-US">
              <a:latin typeface="微软雅黑" pitchFamily="34" charset="-122"/>
              <a:ea typeface="微软雅黑" pitchFamily="34" charset="-122"/>
            </a:endParaRPr>
          </a:p>
        </p:txBody>
      </p:sp>
      <p:sp>
        <p:nvSpPr>
          <p:cNvPr id="3" name="矩形 2"/>
          <p:cNvSpPr/>
          <p:nvPr/>
        </p:nvSpPr>
        <p:spPr>
          <a:xfrm>
            <a:off x="0" y="6434654"/>
            <a:ext cx="2740100" cy="369332"/>
          </a:xfrm>
          <a:prstGeom prst="rect">
            <a:avLst/>
          </a:prstGeom>
          <a:solidFill>
            <a:srgbClr val="B2C1DB">
              <a:alpha val="48000"/>
            </a:srgbClr>
          </a:solidFill>
          <a:ln>
            <a:solidFill>
              <a:schemeClr val="accent1"/>
            </a:solidFill>
          </a:ln>
        </p:spPr>
        <p:txBody>
          <a:bodyPr wrap="square">
            <a:spAutoFit/>
          </a:bodyPr>
          <a:lstStyle/>
          <a:p>
            <a:r>
              <a:rPr lang="zh-CN" altLang="en-US" b="1" dirty="0">
                <a:latin typeface="微软雅黑" pitchFamily="34" charset="-122"/>
                <a:ea typeface="微软雅黑" pitchFamily="34" charset="-122"/>
              </a:rPr>
              <a:t>广东电信知识库项目</a:t>
            </a:r>
            <a:r>
              <a:rPr lang="zh-CN" altLang="en-US" b="1" dirty="0" smtClean="0">
                <a:latin typeface="微软雅黑" pitchFamily="34" charset="-122"/>
                <a:ea typeface="微软雅黑" pitchFamily="34" charset="-122"/>
              </a:rPr>
              <a:t>示例</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xmlns="" val="259835672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
          <p:cNvSpPr txBox="1">
            <a:spLocks noChangeArrowheads="1"/>
          </p:cNvSpPr>
          <p:nvPr/>
        </p:nvSpPr>
        <p:spPr bwMode="auto">
          <a:xfrm>
            <a:off x="-12700" y="-38100"/>
            <a:ext cx="8229600" cy="785813"/>
          </a:xfrm>
          <a:prstGeom prst="rect">
            <a:avLst/>
          </a:prstGeom>
          <a:noFill/>
          <a:ln>
            <a:miter lim="800000"/>
            <a:headEnd/>
            <a:tailEnd/>
          </a:ln>
        </p:spPr>
        <p:txBody>
          <a:bodyPr/>
          <a:lstStyle/>
          <a:p>
            <a:pPr>
              <a:defRPr/>
            </a:pPr>
            <a:r>
              <a:rPr lang="zh-CN" altLang="en-US" sz="2400" b="1" dirty="0" smtClean="0">
                <a:latin typeface="微软雅黑" pitchFamily="34" charset="-122"/>
                <a:ea typeface="微软雅黑" pitchFamily="34" charset="-122"/>
                <a:cs typeface="Arial Unicode MS" pitchFamily="34" charset="-122"/>
              </a:rPr>
              <a:t>举措</a:t>
            </a:r>
            <a:r>
              <a:rPr lang="zh-CN" altLang="en-US" sz="2400" b="1" dirty="0">
                <a:latin typeface="微软雅黑" pitchFamily="34" charset="-122"/>
                <a:ea typeface="微软雅黑" pitchFamily="34" charset="-122"/>
                <a:cs typeface="Arial Unicode MS" pitchFamily="34" charset="-122"/>
              </a:rPr>
              <a:t>二：夯实系统底层建设，打造结构化存储和一点采编多渠道发布的知识系统</a:t>
            </a:r>
            <a:endParaRPr lang="en-US" altLang="zh-CN" sz="2400" b="1" dirty="0">
              <a:latin typeface="微软雅黑" pitchFamily="34" charset="-122"/>
              <a:ea typeface="微软雅黑" pitchFamily="34" charset="-122"/>
              <a:cs typeface="Arial Unicode MS" pitchFamily="34" charset="-122"/>
            </a:endParaRPr>
          </a:p>
        </p:txBody>
      </p:sp>
      <p:sp>
        <p:nvSpPr>
          <p:cNvPr id="29" name="矩形 28"/>
          <p:cNvSpPr/>
          <p:nvPr/>
        </p:nvSpPr>
        <p:spPr>
          <a:xfrm>
            <a:off x="182563" y="3770313"/>
            <a:ext cx="2097087" cy="195103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0" hangingPunct="0">
              <a:lnSpc>
                <a:spcPct val="95000"/>
              </a:lnSpc>
              <a:spcBef>
                <a:spcPct val="70000"/>
              </a:spcBef>
              <a:buClr>
                <a:srgbClr val="FF0066"/>
              </a:buClr>
              <a:buFont typeface="Wingdings" pitchFamily="2" charset="2"/>
              <a:buChar char="Ø"/>
              <a:defRPr/>
            </a:pPr>
            <a:endParaRPr lang="zh-CN" altLang="en-US" b="0" dirty="0">
              <a:solidFill>
                <a:schemeClr val="tx1"/>
              </a:solidFill>
              <a:latin typeface="微软雅黑" pitchFamily="34" charset="-122"/>
              <a:ea typeface="微软雅黑" pitchFamily="34" charset="-122"/>
            </a:endParaRPr>
          </a:p>
        </p:txBody>
      </p:sp>
      <p:sp>
        <p:nvSpPr>
          <p:cNvPr id="28" name="矩形 27"/>
          <p:cNvSpPr/>
          <p:nvPr/>
        </p:nvSpPr>
        <p:spPr>
          <a:xfrm>
            <a:off x="182563" y="2133600"/>
            <a:ext cx="2097087" cy="142398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0" hangingPunct="0">
              <a:lnSpc>
                <a:spcPct val="95000"/>
              </a:lnSpc>
              <a:spcBef>
                <a:spcPct val="70000"/>
              </a:spcBef>
              <a:buClr>
                <a:srgbClr val="FF0066"/>
              </a:buClr>
              <a:buFont typeface="Wingdings" pitchFamily="2" charset="2"/>
              <a:buChar char="Ø"/>
              <a:defRPr/>
            </a:pPr>
            <a:endParaRPr lang="zh-CN" altLang="en-US" b="0" dirty="0">
              <a:solidFill>
                <a:schemeClr val="tx1"/>
              </a:solidFill>
              <a:latin typeface="微软雅黑" pitchFamily="34" charset="-122"/>
              <a:ea typeface="微软雅黑" pitchFamily="34" charset="-122"/>
            </a:endParaRPr>
          </a:p>
        </p:txBody>
      </p:sp>
      <p:sp>
        <p:nvSpPr>
          <p:cNvPr id="41" name="Rectangle 16"/>
          <p:cNvSpPr>
            <a:spLocks noChangeArrowheads="1"/>
          </p:cNvSpPr>
          <p:nvPr/>
        </p:nvSpPr>
        <p:spPr bwMode="auto">
          <a:xfrm>
            <a:off x="500063" y="975023"/>
            <a:ext cx="8023225" cy="923330"/>
          </a:xfrm>
          <a:prstGeom prst="rect">
            <a:avLst/>
          </a:prstGeom>
          <a:noFill/>
          <a:ln w="19050">
            <a:solidFill>
              <a:srgbClr val="FF0000"/>
            </a:solidFill>
            <a:prstDash val="dash"/>
            <a:miter lim="800000"/>
            <a:headEnd/>
            <a:tailEnd/>
          </a:ln>
          <a:effectLst/>
        </p:spPr>
        <p:txBody>
          <a:bodyPr anchor="ctr">
            <a:spAutoFit/>
          </a:bodyPr>
          <a:lstStyle/>
          <a:p>
            <a:pPr eaLnBrk="0" hangingPunct="0">
              <a:lnSpc>
                <a:spcPct val="150000"/>
              </a:lnSpc>
              <a:spcBef>
                <a:spcPct val="20000"/>
              </a:spcBef>
              <a:buClr>
                <a:srgbClr val="3333FF"/>
              </a:buClr>
              <a:buSzPct val="85000"/>
              <a:defRPr/>
            </a:pPr>
            <a:r>
              <a:rPr lang="en-US" altLang="zh-CN" sz="1800" kern="0" dirty="0">
                <a:latin typeface="微软雅黑" pitchFamily="34" charset="-122"/>
                <a:ea typeface="微软雅黑" pitchFamily="34" charset="-122"/>
              </a:rPr>
              <a:t>        </a:t>
            </a:r>
            <a:r>
              <a:rPr lang="zh-CN" altLang="en-US" sz="1800" kern="0" dirty="0">
                <a:latin typeface="微软雅黑" pitchFamily="34" charset="-122"/>
                <a:ea typeface="微软雅黑" pitchFamily="34" charset="-122"/>
              </a:rPr>
              <a:t>升级</a:t>
            </a:r>
            <a:r>
              <a:rPr lang="en-US" altLang="zh-CN" sz="1800" kern="0" dirty="0">
                <a:latin typeface="微软雅黑" pitchFamily="34" charset="-122"/>
                <a:ea typeface="微软雅黑" pitchFamily="34" charset="-122"/>
              </a:rPr>
              <a:t>10000</a:t>
            </a:r>
            <a:r>
              <a:rPr lang="zh-CN" altLang="en-US" sz="1800" kern="0" dirty="0">
                <a:latin typeface="微软雅黑" pitchFamily="34" charset="-122"/>
                <a:ea typeface="微软雅黑" pitchFamily="34" charset="-122"/>
              </a:rPr>
              <a:t>号知识库，新建一个客户版知识库，系统底层实现结构化数据库存储和一点采编多渠道发布，为内容层和应用层打好系统层基础。</a:t>
            </a:r>
            <a:endParaRPr lang="en-US" altLang="zh-CN" sz="1800" kern="0" dirty="0">
              <a:latin typeface="微软雅黑" pitchFamily="34" charset="-122"/>
              <a:ea typeface="微软雅黑" pitchFamily="34" charset="-122"/>
            </a:endParaRPr>
          </a:p>
        </p:txBody>
      </p:sp>
      <p:sp>
        <p:nvSpPr>
          <p:cNvPr id="13" name="圆柱形 12"/>
          <p:cNvSpPr/>
          <p:nvPr/>
        </p:nvSpPr>
        <p:spPr>
          <a:xfrm>
            <a:off x="539750" y="3190875"/>
            <a:ext cx="1395413" cy="762000"/>
          </a:xfrm>
          <a:prstGeom prst="can">
            <a:avLst/>
          </a:prstGeom>
          <a:blipFill dpi="0" rotWithShape="1">
            <a:blip r:embed="rId3" cstate="print">
              <a:alphaModFix amt="75000"/>
            </a:blip>
            <a:srcRect/>
            <a:tile tx="0" ty="0" sx="100000" sy="100000" flip="none" algn="tl"/>
          </a:blipFill>
        </p:spPr>
        <p:style>
          <a:lnRef idx="1">
            <a:schemeClr val="accent6"/>
          </a:lnRef>
          <a:fillRef idx="3">
            <a:schemeClr val="accent6"/>
          </a:fillRef>
          <a:effectRef idx="2">
            <a:schemeClr val="accent6"/>
          </a:effectRef>
          <a:fontRef idx="minor">
            <a:schemeClr val="lt1"/>
          </a:fontRef>
        </p:style>
        <p:txBody>
          <a:bodyPr anchor="ctr"/>
          <a:lstStyle/>
          <a:p>
            <a:pPr algn="ctr" eaLnBrk="0" hangingPunct="0">
              <a:lnSpc>
                <a:spcPct val="95000"/>
              </a:lnSpc>
              <a:spcBef>
                <a:spcPts val="600"/>
              </a:spcBef>
              <a:buClr>
                <a:srgbClr val="FF0066"/>
              </a:buClr>
              <a:buFont typeface="Wingdings" pitchFamily="2" charset="2"/>
              <a:buNone/>
              <a:defRPr/>
            </a:pPr>
            <a:r>
              <a:rPr lang="en-US" altLang="zh-CN" sz="1800" b="0" dirty="0">
                <a:solidFill>
                  <a:schemeClr val="tx1"/>
                </a:solidFill>
                <a:latin typeface="微软雅黑" pitchFamily="34" charset="-122"/>
                <a:ea typeface="微软雅黑" pitchFamily="34" charset="-122"/>
              </a:rPr>
              <a:t>10000</a:t>
            </a:r>
            <a:r>
              <a:rPr lang="zh-CN" altLang="en-US" sz="1800" b="0" dirty="0">
                <a:solidFill>
                  <a:schemeClr val="tx1"/>
                </a:solidFill>
                <a:latin typeface="微软雅黑" pitchFamily="34" charset="-122"/>
                <a:ea typeface="微软雅黑" pitchFamily="34" charset="-122"/>
              </a:rPr>
              <a:t>号</a:t>
            </a:r>
            <a:endParaRPr lang="en-US" altLang="zh-CN" sz="1800" b="0" dirty="0">
              <a:solidFill>
                <a:schemeClr val="tx1"/>
              </a:solidFill>
              <a:latin typeface="微软雅黑" pitchFamily="34" charset="-122"/>
              <a:ea typeface="微软雅黑" pitchFamily="34" charset="-122"/>
            </a:endParaRPr>
          </a:p>
          <a:p>
            <a:pPr algn="ctr" eaLnBrk="0" hangingPunct="0">
              <a:lnSpc>
                <a:spcPct val="95000"/>
              </a:lnSpc>
              <a:spcBef>
                <a:spcPts val="600"/>
              </a:spcBef>
              <a:buClr>
                <a:srgbClr val="FF0066"/>
              </a:buClr>
              <a:buFont typeface="Wingdings" pitchFamily="2" charset="2"/>
              <a:buNone/>
              <a:defRPr/>
            </a:pPr>
            <a:r>
              <a:rPr lang="zh-CN" altLang="en-US" sz="1800" b="0" dirty="0">
                <a:solidFill>
                  <a:schemeClr val="tx1"/>
                </a:solidFill>
                <a:latin typeface="微软雅黑" pitchFamily="34" charset="-122"/>
                <a:ea typeface="微软雅黑" pitchFamily="34" charset="-122"/>
              </a:rPr>
              <a:t>知识库</a:t>
            </a:r>
          </a:p>
        </p:txBody>
      </p:sp>
      <p:sp>
        <p:nvSpPr>
          <p:cNvPr id="14" name="圆柱形 13"/>
          <p:cNvSpPr/>
          <p:nvPr/>
        </p:nvSpPr>
        <p:spPr>
          <a:xfrm>
            <a:off x="539750" y="4929188"/>
            <a:ext cx="1395413" cy="762000"/>
          </a:xfrm>
          <a:prstGeom prst="can">
            <a:avLst/>
          </a:prstGeom>
          <a:blipFill dpi="0" rotWithShape="1">
            <a:blip r:embed="rId3" cstate="print">
              <a:alphaModFix amt="75000"/>
            </a:blip>
            <a:srcRect/>
            <a:tile tx="0" ty="0" sx="100000" sy="100000" flip="none" algn="tl"/>
          </a:blipFill>
        </p:spPr>
        <p:style>
          <a:lnRef idx="1">
            <a:schemeClr val="accent6"/>
          </a:lnRef>
          <a:fillRef idx="3">
            <a:schemeClr val="accent6"/>
          </a:fillRef>
          <a:effectRef idx="2">
            <a:schemeClr val="accent6"/>
          </a:effectRef>
          <a:fontRef idx="minor">
            <a:schemeClr val="lt1"/>
          </a:fontRef>
        </p:style>
        <p:txBody>
          <a:bodyPr anchor="ctr"/>
          <a:lstStyle/>
          <a:p>
            <a:pPr algn="ctr" eaLnBrk="0" hangingPunct="0">
              <a:lnSpc>
                <a:spcPct val="95000"/>
              </a:lnSpc>
              <a:spcBef>
                <a:spcPts val="600"/>
              </a:spcBef>
              <a:buClr>
                <a:srgbClr val="FF0066"/>
              </a:buClr>
              <a:buFont typeface="Wingdings" pitchFamily="2" charset="2"/>
              <a:buNone/>
              <a:defRPr/>
            </a:pPr>
            <a:r>
              <a:rPr lang="zh-CN" altLang="en-US" sz="1800" b="0" dirty="0">
                <a:solidFill>
                  <a:schemeClr val="tx1"/>
                </a:solidFill>
                <a:latin typeface="微软雅黑" pitchFamily="34" charset="-122"/>
                <a:ea typeface="微软雅黑" pitchFamily="34" charset="-122"/>
              </a:rPr>
              <a:t>客户版</a:t>
            </a:r>
            <a:endParaRPr lang="en-US" altLang="zh-CN" sz="1800" b="0" dirty="0">
              <a:solidFill>
                <a:schemeClr val="tx1"/>
              </a:solidFill>
              <a:latin typeface="微软雅黑" pitchFamily="34" charset="-122"/>
              <a:ea typeface="微软雅黑" pitchFamily="34" charset="-122"/>
            </a:endParaRPr>
          </a:p>
          <a:p>
            <a:pPr algn="ctr" eaLnBrk="0" hangingPunct="0">
              <a:lnSpc>
                <a:spcPct val="95000"/>
              </a:lnSpc>
              <a:spcBef>
                <a:spcPts val="600"/>
              </a:spcBef>
              <a:buClr>
                <a:srgbClr val="FF0066"/>
              </a:buClr>
              <a:buFont typeface="Wingdings" pitchFamily="2" charset="2"/>
              <a:buNone/>
              <a:defRPr/>
            </a:pPr>
            <a:r>
              <a:rPr lang="zh-CN" altLang="en-US" sz="1800" b="0" dirty="0">
                <a:solidFill>
                  <a:schemeClr val="tx1"/>
                </a:solidFill>
                <a:latin typeface="微软雅黑" pitchFamily="34" charset="-122"/>
                <a:ea typeface="微软雅黑" pitchFamily="34" charset="-122"/>
              </a:rPr>
              <a:t>知识库</a:t>
            </a:r>
          </a:p>
        </p:txBody>
      </p:sp>
      <p:sp>
        <p:nvSpPr>
          <p:cNvPr id="16" name="下箭头 15"/>
          <p:cNvSpPr/>
          <p:nvPr/>
        </p:nvSpPr>
        <p:spPr>
          <a:xfrm>
            <a:off x="898525" y="3998913"/>
            <a:ext cx="641350" cy="974725"/>
          </a:xfrm>
          <a:prstGeom prst="downArrow">
            <a:avLst/>
          </a:prstGeom>
          <a:blipFill dpi="0" rotWithShape="1">
            <a:blip r:embed="rId3" cstate="print">
              <a:alphaModFix amt="75000"/>
            </a:blip>
            <a:srcRect/>
            <a:tile tx="0" ty="0" sx="100000" sy="100000" flip="none" algn="tl"/>
          </a:blipFill>
        </p:spPr>
        <p:style>
          <a:lnRef idx="1">
            <a:schemeClr val="accent6"/>
          </a:lnRef>
          <a:fillRef idx="3">
            <a:schemeClr val="accent6"/>
          </a:fillRef>
          <a:effectRef idx="2">
            <a:schemeClr val="accent6"/>
          </a:effectRef>
          <a:fontRef idx="minor">
            <a:schemeClr val="lt1"/>
          </a:fontRef>
        </p:style>
        <p:txBody>
          <a:bodyPr anchor="ctr"/>
          <a:lstStyle/>
          <a:p>
            <a:pPr algn="ctr" eaLnBrk="0" hangingPunct="0">
              <a:lnSpc>
                <a:spcPct val="95000"/>
              </a:lnSpc>
              <a:spcBef>
                <a:spcPct val="70000"/>
              </a:spcBef>
              <a:buClr>
                <a:srgbClr val="FF0066"/>
              </a:buClr>
              <a:buFont typeface="Wingdings" pitchFamily="2" charset="2"/>
              <a:buChar char="Ø"/>
              <a:defRPr/>
            </a:pPr>
            <a:endParaRPr lang="zh-CN" altLang="en-US" b="0" dirty="0">
              <a:solidFill>
                <a:schemeClr val="tx1"/>
              </a:solidFill>
              <a:latin typeface="微软雅黑" pitchFamily="34" charset="-122"/>
              <a:ea typeface="微软雅黑" pitchFamily="34" charset="-122"/>
            </a:endParaRPr>
          </a:p>
        </p:txBody>
      </p:sp>
      <p:sp>
        <p:nvSpPr>
          <p:cNvPr id="12297" name="TextBox 16"/>
          <p:cNvSpPr txBox="1">
            <a:spLocks noChangeArrowheads="1"/>
          </p:cNvSpPr>
          <p:nvPr/>
        </p:nvSpPr>
        <p:spPr bwMode="auto">
          <a:xfrm>
            <a:off x="427038" y="4090988"/>
            <a:ext cx="1584325" cy="676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400" b="1">
                <a:solidFill>
                  <a:schemeClr val="tx1"/>
                </a:solidFill>
                <a:latin typeface="楷体_GB2312"/>
                <a:ea typeface="宋体" pitchFamily="2" charset="-122"/>
              </a:defRPr>
            </a:lvl1pPr>
            <a:lvl2pPr marL="742950" indent="-285750" eaLnBrk="0" hangingPunct="0">
              <a:defRPr sz="1400" b="1">
                <a:solidFill>
                  <a:schemeClr val="tx1"/>
                </a:solidFill>
                <a:latin typeface="楷体_GB2312"/>
                <a:ea typeface="宋体" pitchFamily="2" charset="-122"/>
              </a:defRPr>
            </a:lvl2pPr>
            <a:lvl3pPr marL="1143000" indent="-228600" eaLnBrk="0" hangingPunct="0">
              <a:defRPr sz="1400" b="1">
                <a:solidFill>
                  <a:schemeClr val="tx1"/>
                </a:solidFill>
                <a:latin typeface="楷体_GB2312"/>
                <a:ea typeface="宋体" pitchFamily="2" charset="-122"/>
              </a:defRPr>
            </a:lvl3pPr>
            <a:lvl4pPr marL="1600200" indent="-228600" eaLnBrk="0" hangingPunct="0">
              <a:defRPr sz="1400" b="1">
                <a:solidFill>
                  <a:schemeClr val="tx1"/>
                </a:solidFill>
                <a:latin typeface="楷体_GB2312"/>
                <a:ea typeface="宋体" pitchFamily="2" charset="-122"/>
              </a:defRPr>
            </a:lvl4pPr>
            <a:lvl5pPr marL="2057400" indent="-228600" eaLnBrk="0" hangingPunct="0">
              <a:defRPr sz="1400" b="1">
                <a:solidFill>
                  <a:schemeClr val="tx1"/>
                </a:solidFill>
                <a:latin typeface="楷体_GB2312"/>
                <a:ea typeface="宋体" pitchFamily="2" charset="-122"/>
              </a:defRPr>
            </a:lvl5pPr>
            <a:lvl6pPr marL="2514600" indent="-228600" eaLnBrk="0" fontAlgn="base" hangingPunct="0">
              <a:spcBef>
                <a:spcPct val="0"/>
              </a:spcBef>
              <a:spcAft>
                <a:spcPct val="0"/>
              </a:spcAft>
              <a:defRPr sz="1400" b="1">
                <a:solidFill>
                  <a:schemeClr val="tx1"/>
                </a:solidFill>
                <a:latin typeface="楷体_GB2312"/>
                <a:ea typeface="宋体" pitchFamily="2" charset="-122"/>
              </a:defRPr>
            </a:lvl6pPr>
            <a:lvl7pPr marL="2971800" indent="-228600" eaLnBrk="0" fontAlgn="base" hangingPunct="0">
              <a:spcBef>
                <a:spcPct val="0"/>
              </a:spcBef>
              <a:spcAft>
                <a:spcPct val="0"/>
              </a:spcAft>
              <a:defRPr sz="1400" b="1">
                <a:solidFill>
                  <a:schemeClr val="tx1"/>
                </a:solidFill>
                <a:latin typeface="楷体_GB2312"/>
                <a:ea typeface="宋体" pitchFamily="2" charset="-122"/>
              </a:defRPr>
            </a:lvl7pPr>
            <a:lvl8pPr marL="3429000" indent="-228600" eaLnBrk="0" fontAlgn="base" hangingPunct="0">
              <a:spcBef>
                <a:spcPct val="0"/>
              </a:spcBef>
              <a:spcAft>
                <a:spcPct val="0"/>
              </a:spcAft>
              <a:defRPr sz="1400" b="1">
                <a:solidFill>
                  <a:schemeClr val="tx1"/>
                </a:solidFill>
                <a:latin typeface="楷体_GB2312"/>
                <a:ea typeface="宋体" pitchFamily="2" charset="-122"/>
              </a:defRPr>
            </a:lvl8pPr>
            <a:lvl9pPr marL="3886200" indent="-228600" eaLnBrk="0" fontAlgn="base" hangingPunct="0">
              <a:spcBef>
                <a:spcPct val="0"/>
              </a:spcBef>
              <a:spcAft>
                <a:spcPct val="0"/>
              </a:spcAft>
              <a:defRPr sz="1400" b="1">
                <a:solidFill>
                  <a:schemeClr val="tx1"/>
                </a:solidFill>
                <a:latin typeface="楷体_GB2312"/>
                <a:ea typeface="宋体" pitchFamily="2" charset="-122"/>
              </a:defRPr>
            </a:lvl9pPr>
          </a:lstStyle>
          <a:p>
            <a:pPr algn="ctr">
              <a:lnSpc>
                <a:spcPct val="95000"/>
              </a:lnSpc>
              <a:spcBef>
                <a:spcPct val="70000"/>
              </a:spcBef>
              <a:buClr>
                <a:srgbClr val="FF0066"/>
              </a:buClr>
              <a:buFont typeface="Wingdings" pitchFamily="2" charset="2"/>
              <a:buNone/>
            </a:pPr>
            <a:r>
              <a:rPr lang="zh-CN" altLang="en-US" sz="2000" b="0">
                <a:latin typeface="微软雅黑" pitchFamily="34" charset="-122"/>
                <a:ea typeface="微软雅黑" pitchFamily="34" charset="-122"/>
              </a:rPr>
              <a:t>可被客户共享的知识</a:t>
            </a:r>
          </a:p>
        </p:txBody>
      </p:sp>
      <p:pic>
        <p:nvPicPr>
          <p:cNvPr id="12298"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27038" y="2478088"/>
            <a:ext cx="623887" cy="49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9"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387475" y="2478088"/>
            <a:ext cx="623888" cy="49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2" name="直接箭头连接符 21"/>
          <p:cNvCxnSpPr>
            <a:endCxn id="13" idx="1"/>
          </p:cNvCxnSpPr>
          <p:nvPr/>
        </p:nvCxnSpPr>
        <p:spPr>
          <a:xfrm rot="5400000">
            <a:off x="1359694" y="2851944"/>
            <a:ext cx="217487" cy="460375"/>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3" idx="1"/>
          </p:cNvCxnSpPr>
          <p:nvPr/>
        </p:nvCxnSpPr>
        <p:spPr>
          <a:xfrm rot="16200000" flipH="1">
            <a:off x="880269" y="2832894"/>
            <a:ext cx="217487" cy="498475"/>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302" name="TextBox 26"/>
          <p:cNvSpPr txBox="1">
            <a:spLocks noChangeArrowheads="1"/>
          </p:cNvSpPr>
          <p:nvPr/>
        </p:nvSpPr>
        <p:spPr bwMode="auto">
          <a:xfrm>
            <a:off x="441325" y="2071688"/>
            <a:ext cx="1585913" cy="384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400" b="1">
                <a:solidFill>
                  <a:schemeClr val="tx1"/>
                </a:solidFill>
                <a:latin typeface="楷体_GB2312"/>
                <a:ea typeface="宋体" pitchFamily="2" charset="-122"/>
              </a:defRPr>
            </a:lvl1pPr>
            <a:lvl2pPr marL="742950" indent="-285750" eaLnBrk="0" hangingPunct="0">
              <a:defRPr sz="1400" b="1">
                <a:solidFill>
                  <a:schemeClr val="tx1"/>
                </a:solidFill>
                <a:latin typeface="楷体_GB2312"/>
                <a:ea typeface="宋体" pitchFamily="2" charset="-122"/>
              </a:defRPr>
            </a:lvl2pPr>
            <a:lvl3pPr marL="1143000" indent="-228600" eaLnBrk="0" hangingPunct="0">
              <a:defRPr sz="1400" b="1">
                <a:solidFill>
                  <a:schemeClr val="tx1"/>
                </a:solidFill>
                <a:latin typeface="楷体_GB2312"/>
                <a:ea typeface="宋体" pitchFamily="2" charset="-122"/>
              </a:defRPr>
            </a:lvl3pPr>
            <a:lvl4pPr marL="1600200" indent="-228600" eaLnBrk="0" hangingPunct="0">
              <a:defRPr sz="1400" b="1">
                <a:solidFill>
                  <a:schemeClr val="tx1"/>
                </a:solidFill>
                <a:latin typeface="楷体_GB2312"/>
                <a:ea typeface="宋体" pitchFamily="2" charset="-122"/>
              </a:defRPr>
            </a:lvl4pPr>
            <a:lvl5pPr marL="2057400" indent="-228600" eaLnBrk="0" hangingPunct="0">
              <a:defRPr sz="1400" b="1">
                <a:solidFill>
                  <a:schemeClr val="tx1"/>
                </a:solidFill>
                <a:latin typeface="楷体_GB2312"/>
                <a:ea typeface="宋体" pitchFamily="2" charset="-122"/>
              </a:defRPr>
            </a:lvl5pPr>
            <a:lvl6pPr marL="2514600" indent="-228600" eaLnBrk="0" fontAlgn="base" hangingPunct="0">
              <a:spcBef>
                <a:spcPct val="0"/>
              </a:spcBef>
              <a:spcAft>
                <a:spcPct val="0"/>
              </a:spcAft>
              <a:defRPr sz="1400" b="1">
                <a:solidFill>
                  <a:schemeClr val="tx1"/>
                </a:solidFill>
                <a:latin typeface="楷体_GB2312"/>
                <a:ea typeface="宋体" pitchFamily="2" charset="-122"/>
              </a:defRPr>
            </a:lvl6pPr>
            <a:lvl7pPr marL="2971800" indent="-228600" eaLnBrk="0" fontAlgn="base" hangingPunct="0">
              <a:spcBef>
                <a:spcPct val="0"/>
              </a:spcBef>
              <a:spcAft>
                <a:spcPct val="0"/>
              </a:spcAft>
              <a:defRPr sz="1400" b="1">
                <a:solidFill>
                  <a:schemeClr val="tx1"/>
                </a:solidFill>
                <a:latin typeface="楷体_GB2312"/>
                <a:ea typeface="宋体" pitchFamily="2" charset="-122"/>
              </a:defRPr>
            </a:lvl7pPr>
            <a:lvl8pPr marL="3429000" indent="-228600" eaLnBrk="0" fontAlgn="base" hangingPunct="0">
              <a:spcBef>
                <a:spcPct val="0"/>
              </a:spcBef>
              <a:spcAft>
                <a:spcPct val="0"/>
              </a:spcAft>
              <a:defRPr sz="1400" b="1">
                <a:solidFill>
                  <a:schemeClr val="tx1"/>
                </a:solidFill>
                <a:latin typeface="楷体_GB2312"/>
                <a:ea typeface="宋体" pitchFamily="2" charset="-122"/>
              </a:defRPr>
            </a:lvl8pPr>
            <a:lvl9pPr marL="3886200" indent="-228600" eaLnBrk="0" fontAlgn="base" hangingPunct="0">
              <a:spcBef>
                <a:spcPct val="0"/>
              </a:spcBef>
              <a:spcAft>
                <a:spcPct val="0"/>
              </a:spcAft>
              <a:defRPr sz="1400" b="1">
                <a:solidFill>
                  <a:schemeClr val="tx1"/>
                </a:solidFill>
                <a:latin typeface="楷体_GB2312"/>
                <a:ea typeface="宋体" pitchFamily="2" charset="-122"/>
              </a:defRPr>
            </a:lvl9pPr>
          </a:lstStyle>
          <a:p>
            <a:pPr algn="ctr">
              <a:lnSpc>
                <a:spcPct val="95000"/>
              </a:lnSpc>
              <a:spcBef>
                <a:spcPct val="70000"/>
              </a:spcBef>
              <a:buClr>
                <a:srgbClr val="FF0066"/>
              </a:buClr>
            </a:pPr>
            <a:r>
              <a:rPr lang="zh-CN" altLang="en-US" sz="2000" b="0">
                <a:latin typeface="微软雅黑" pitchFamily="34" charset="-122"/>
                <a:ea typeface="微软雅黑" pitchFamily="34" charset="-122"/>
              </a:rPr>
              <a:t>知识采编</a:t>
            </a:r>
          </a:p>
        </p:txBody>
      </p:sp>
      <p:sp>
        <p:nvSpPr>
          <p:cNvPr id="30" name="矩形 29"/>
          <p:cNvSpPr/>
          <p:nvPr/>
        </p:nvSpPr>
        <p:spPr>
          <a:xfrm>
            <a:off x="2697163" y="2133600"/>
            <a:ext cx="2097087" cy="35877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0" hangingPunct="0">
              <a:lnSpc>
                <a:spcPct val="95000"/>
              </a:lnSpc>
              <a:spcBef>
                <a:spcPct val="70000"/>
              </a:spcBef>
              <a:buClr>
                <a:srgbClr val="FF0066"/>
              </a:buClr>
              <a:buFont typeface="Wingdings" pitchFamily="2" charset="2"/>
              <a:buChar char="Ø"/>
              <a:defRPr/>
            </a:pPr>
            <a:endParaRPr lang="zh-CN" altLang="en-US" b="0" dirty="0">
              <a:solidFill>
                <a:schemeClr val="tx1"/>
              </a:solidFill>
              <a:latin typeface="微软雅黑" pitchFamily="34" charset="-122"/>
              <a:ea typeface="微软雅黑" pitchFamily="34" charset="-122"/>
            </a:endParaRPr>
          </a:p>
        </p:txBody>
      </p:sp>
      <p:sp>
        <p:nvSpPr>
          <p:cNvPr id="12304" name="TextBox 30"/>
          <p:cNvSpPr txBox="1">
            <a:spLocks noChangeArrowheads="1"/>
          </p:cNvSpPr>
          <p:nvPr/>
        </p:nvSpPr>
        <p:spPr bwMode="auto">
          <a:xfrm>
            <a:off x="2925763" y="2093913"/>
            <a:ext cx="1585912" cy="384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400" b="1">
                <a:solidFill>
                  <a:schemeClr val="tx1"/>
                </a:solidFill>
                <a:latin typeface="楷体_GB2312"/>
                <a:ea typeface="宋体" pitchFamily="2" charset="-122"/>
              </a:defRPr>
            </a:lvl1pPr>
            <a:lvl2pPr marL="742950" indent="-285750" eaLnBrk="0" hangingPunct="0">
              <a:defRPr sz="1400" b="1">
                <a:solidFill>
                  <a:schemeClr val="tx1"/>
                </a:solidFill>
                <a:latin typeface="楷体_GB2312"/>
                <a:ea typeface="宋体" pitchFamily="2" charset="-122"/>
              </a:defRPr>
            </a:lvl2pPr>
            <a:lvl3pPr marL="1143000" indent="-228600" eaLnBrk="0" hangingPunct="0">
              <a:defRPr sz="1400" b="1">
                <a:solidFill>
                  <a:schemeClr val="tx1"/>
                </a:solidFill>
                <a:latin typeface="楷体_GB2312"/>
                <a:ea typeface="宋体" pitchFamily="2" charset="-122"/>
              </a:defRPr>
            </a:lvl3pPr>
            <a:lvl4pPr marL="1600200" indent="-228600" eaLnBrk="0" hangingPunct="0">
              <a:defRPr sz="1400" b="1">
                <a:solidFill>
                  <a:schemeClr val="tx1"/>
                </a:solidFill>
                <a:latin typeface="楷体_GB2312"/>
                <a:ea typeface="宋体" pitchFamily="2" charset="-122"/>
              </a:defRPr>
            </a:lvl4pPr>
            <a:lvl5pPr marL="2057400" indent="-228600" eaLnBrk="0" hangingPunct="0">
              <a:defRPr sz="1400" b="1">
                <a:solidFill>
                  <a:schemeClr val="tx1"/>
                </a:solidFill>
                <a:latin typeface="楷体_GB2312"/>
                <a:ea typeface="宋体" pitchFamily="2" charset="-122"/>
              </a:defRPr>
            </a:lvl5pPr>
            <a:lvl6pPr marL="2514600" indent="-228600" eaLnBrk="0" fontAlgn="base" hangingPunct="0">
              <a:spcBef>
                <a:spcPct val="0"/>
              </a:spcBef>
              <a:spcAft>
                <a:spcPct val="0"/>
              </a:spcAft>
              <a:defRPr sz="1400" b="1">
                <a:solidFill>
                  <a:schemeClr val="tx1"/>
                </a:solidFill>
                <a:latin typeface="楷体_GB2312"/>
                <a:ea typeface="宋体" pitchFamily="2" charset="-122"/>
              </a:defRPr>
            </a:lvl6pPr>
            <a:lvl7pPr marL="2971800" indent="-228600" eaLnBrk="0" fontAlgn="base" hangingPunct="0">
              <a:spcBef>
                <a:spcPct val="0"/>
              </a:spcBef>
              <a:spcAft>
                <a:spcPct val="0"/>
              </a:spcAft>
              <a:defRPr sz="1400" b="1">
                <a:solidFill>
                  <a:schemeClr val="tx1"/>
                </a:solidFill>
                <a:latin typeface="楷体_GB2312"/>
                <a:ea typeface="宋体" pitchFamily="2" charset="-122"/>
              </a:defRPr>
            </a:lvl7pPr>
            <a:lvl8pPr marL="3429000" indent="-228600" eaLnBrk="0" fontAlgn="base" hangingPunct="0">
              <a:spcBef>
                <a:spcPct val="0"/>
              </a:spcBef>
              <a:spcAft>
                <a:spcPct val="0"/>
              </a:spcAft>
              <a:defRPr sz="1400" b="1">
                <a:solidFill>
                  <a:schemeClr val="tx1"/>
                </a:solidFill>
                <a:latin typeface="楷体_GB2312"/>
                <a:ea typeface="宋体" pitchFamily="2" charset="-122"/>
              </a:defRPr>
            </a:lvl8pPr>
            <a:lvl9pPr marL="3886200" indent="-228600" eaLnBrk="0" fontAlgn="base" hangingPunct="0">
              <a:spcBef>
                <a:spcPct val="0"/>
              </a:spcBef>
              <a:spcAft>
                <a:spcPct val="0"/>
              </a:spcAft>
              <a:defRPr sz="1400" b="1">
                <a:solidFill>
                  <a:schemeClr val="tx1"/>
                </a:solidFill>
                <a:latin typeface="楷体_GB2312"/>
                <a:ea typeface="宋体" pitchFamily="2" charset="-122"/>
              </a:defRPr>
            </a:lvl9pPr>
          </a:lstStyle>
          <a:p>
            <a:pPr algn="ctr">
              <a:lnSpc>
                <a:spcPct val="95000"/>
              </a:lnSpc>
              <a:spcBef>
                <a:spcPct val="70000"/>
              </a:spcBef>
              <a:buClr>
                <a:srgbClr val="FF0066"/>
              </a:buClr>
            </a:pPr>
            <a:r>
              <a:rPr lang="zh-CN" altLang="en-US" sz="2000" b="0">
                <a:latin typeface="微软雅黑" pitchFamily="34" charset="-122"/>
                <a:ea typeface="微软雅黑" pitchFamily="34" charset="-122"/>
              </a:rPr>
              <a:t>知识发布</a:t>
            </a:r>
          </a:p>
        </p:txBody>
      </p:sp>
      <p:sp>
        <p:nvSpPr>
          <p:cNvPr id="32" name="矩形 31"/>
          <p:cNvSpPr/>
          <p:nvPr/>
        </p:nvSpPr>
        <p:spPr>
          <a:xfrm>
            <a:off x="5059363" y="2143125"/>
            <a:ext cx="2135187" cy="35877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0" hangingPunct="0">
              <a:lnSpc>
                <a:spcPct val="95000"/>
              </a:lnSpc>
              <a:spcBef>
                <a:spcPct val="70000"/>
              </a:spcBef>
              <a:buClr>
                <a:srgbClr val="FF0066"/>
              </a:buClr>
              <a:buFont typeface="Wingdings" pitchFamily="2" charset="2"/>
              <a:buChar char="Ø"/>
              <a:defRPr/>
            </a:pPr>
            <a:endParaRPr lang="zh-CN" altLang="en-US" b="0" dirty="0">
              <a:solidFill>
                <a:schemeClr val="tx1"/>
              </a:solidFill>
              <a:latin typeface="微软雅黑" pitchFamily="34" charset="-122"/>
              <a:ea typeface="微软雅黑" pitchFamily="34" charset="-122"/>
            </a:endParaRPr>
          </a:p>
        </p:txBody>
      </p:sp>
      <p:sp>
        <p:nvSpPr>
          <p:cNvPr id="12306" name="TextBox 32"/>
          <p:cNvSpPr txBox="1">
            <a:spLocks noChangeArrowheads="1"/>
          </p:cNvSpPr>
          <p:nvPr/>
        </p:nvSpPr>
        <p:spPr bwMode="auto">
          <a:xfrm>
            <a:off x="5287963" y="2087563"/>
            <a:ext cx="1585912" cy="384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400" b="1">
                <a:solidFill>
                  <a:schemeClr val="tx1"/>
                </a:solidFill>
                <a:latin typeface="楷体_GB2312"/>
                <a:ea typeface="宋体" pitchFamily="2" charset="-122"/>
              </a:defRPr>
            </a:lvl1pPr>
            <a:lvl2pPr marL="742950" indent="-285750" eaLnBrk="0" hangingPunct="0">
              <a:defRPr sz="1400" b="1">
                <a:solidFill>
                  <a:schemeClr val="tx1"/>
                </a:solidFill>
                <a:latin typeface="楷体_GB2312"/>
                <a:ea typeface="宋体" pitchFamily="2" charset="-122"/>
              </a:defRPr>
            </a:lvl2pPr>
            <a:lvl3pPr marL="1143000" indent="-228600" eaLnBrk="0" hangingPunct="0">
              <a:defRPr sz="1400" b="1">
                <a:solidFill>
                  <a:schemeClr val="tx1"/>
                </a:solidFill>
                <a:latin typeface="楷体_GB2312"/>
                <a:ea typeface="宋体" pitchFamily="2" charset="-122"/>
              </a:defRPr>
            </a:lvl3pPr>
            <a:lvl4pPr marL="1600200" indent="-228600" eaLnBrk="0" hangingPunct="0">
              <a:defRPr sz="1400" b="1">
                <a:solidFill>
                  <a:schemeClr val="tx1"/>
                </a:solidFill>
                <a:latin typeface="楷体_GB2312"/>
                <a:ea typeface="宋体" pitchFamily="2" charset="-122"/>
              </a:defRPr>
            </a:lvl4pPr>
            <a:lvl5pPr marL="2057400" indent="-228600" eaLnBrk="0" hangingPunct="0">
              <a:defRPr sz="1400" b="1">
                <a:solidFill>
                  <a:schemeClr val="tx1"/>
                </a:solidFill>
                <a:latin typeface="楷体_GB2312"/>
                <a:ea typeface="宋体" pitchFamily="2" charset="-122"/>
              </a:defRPr>
            </a:lvl5pPr>
            <a:lvl6pPr marL="2514600" indent="-228600" eaLnBrk="0" fontAlgn="base" hangingPunct="0">
              <a:spcBef>
                <a:spcPct val="0"/>
              </a:spcBef>
              <a:spcAft>
                <a:spcPct val="0"/>
              </a:spcAft>
              <a:defRPr sz="1400" b="1">
                <a:solidFill>
                  <a:schemeClr val="tx1"/>
                </a:solidFill>
                <a:latin typeface="楷体_GB2312"/>
                <a:ea typeface="宋体" pitchFamily="2" charset="-122"/>
              </a:defRPr>
            </a:lvl6pPr>
            <a:lvl7pPr marL="2971800" indent="-228600" eaLnBrk="0" fontAlgn="base" hangingPunct="0">
              <a:spcBef>
                <a:spcPct val="0"/>
              </a:spcBef>
              <a:spcAft>
                <a:spcPct val="0"/>
              </a:spcAft>
              <a:defRPr sz="1400" b="1">
                <a:solidFill>
                  <a:schemeClr val="tx1"/>
                </a:solidFill>
                <a:latin typeface="楷体_GB2312"/>
                <a:ea typeface="宋体" pitchFamily="2" charset="-122"/>
              </a:defRPr>
            </a:lvl7pPr>
            <a:lvl8pPr marL="3429000" indent="-228600" eaLnBrk="0" fontAlgn="base" hangingPunct="0">
              <a:spcBef>
                <a:spcPct val="0"/>
              </a:spcBef>
              <a:spcAft>
                <a:spcPct val="0"/>
              </a:spcAft>
              <a:defRPr sz="1400" b="1">
                <a:solidFill>
                  <a:schemeClr val="tx1"/>
                </a:solidFill>
                <a:latin typeface="楷体_GB2312"/>
                <a:ea typeface="宋体" pitchFamily="2" charset="-122"/>
              </a:defRPr>
            </a:lvl8pPr>
            <a:lvl9pPr marL="3886200" indent="-228600" eaLnBrk="0" fontAlgn="base" hangingPunct="0">
              <a:spcBef>
                <a:spcPct val="0"/>
              </a:spcBef>
              <a:spcAft>
                <a:spcPct val="0"/>
              </a:spcAft>
              <a:defRPr sz="1400" b="1">
                <a:solidFill>
                  <a:schemeClr val="tx1"/>
                </a:solidFill>
                <a:latin typeface="楷体_GB2312"/>
                <a:ea typeface="宋体" pitchFamily="2" charset="-122"/>
              </a:defRPr>
            </a:lvl9pPr>
          </a:lstStyle>
          <a:p>
            <a:pPr algn="ctr">
              <a:lnSpc>
                <a:spcPct val="95000"/>
              </a:lnSpc>
              <a:spcBef>
                <a:spcPct val="70000"/>
              </a:spcBef>
              <a:buClr>
                <a:srgbClr val="FF0066"/>
              </a:buClr>
            </a:pPr>
            <a:r>
              <a:rPr lang="zh-CN" altLang="en-US" sz="2000" b="0">
                <a:latin typeface="微软雅黑" pitchFamily="34" charset="-122"/>
                <a:ea typeface="微软雅黑" pitchFamily="34" charset="-122"/>
              </a:rPr>
              <a:t>知识展现</a:t>
            </a:r>
          </a:p>
        </p:txBody>
      </p:sp>
      <p:sp>
        <p:nvSpPr>
          <p:cNvPr id="36" name="立方体 35"/>
          <p:cNvSpPr/>
          <p:nvPr/>
        </p:nvSpPr>
        <p:spPr>
          <a:xfrm>
            <a:off x="2879725" y="3024188"/>
            <a:ext cx="519113" cy="2651125"/>
          </a:xfrm>
          <a:prstGeom prst="cube">
            <a:avLst/>
          </a:prstGeom>
          <a:blipFill dpi="0" rotWithShape="1">
            <a:blip r:embed="rId3" cstate="print">
              <a:alphaModFix amt="75000"/>
            </a:blip>
            <a:srcRect/>
            <a:tile tx="0" ty="0" sx="100000" sy="100000" flip="none" algn="tl"/>
          </a:blipFill>
        </p:spPr>
        <p:style>
          <a:lnRef idx="1">
            <a:schemeClr val="accent6"/>
          </a:lnRef>
          <a:fillRef idx="3">
            <a:schemeClr val="accent6"/>
          </a:fillRef>
          <a:effectRef idx="2">
            <a:schemeClr val="accent6"/>
          </a:effectRef>
          <a:fontRef idx="minor">
            <a:schemeClr val="lt1"/>
          </a:fontRef>
        </p:style>
        <p:txBody>
          <a:bodyPr anchor="ctr"/>
          <a:lstStyle/>
          <a:p>
            <a:pPr algn="ctr" eaLnBrk="0" hangingPunct="0">
              <a:lnSpc>
                <a:spcPct val="95000"/>
              </a:lnSpc>
              <a:spcBef>
                <a:spcPct val="70000"/>
              </a:spcBef>
              <a:buClr>
                <a:srgbClr val="FF0066"/>
              </a:buClr>
              <a:buFont typeface="Wingdings" pitchFamily="2" charset="2"/>
              <a:buNone/>
              <a:defRPr/>
            </a:pPr>
            <a:r>
              <a:rPr lang="zh-CN" altLang="en-US" sz="1800" b="0" dirty="0">
                <a:solidFill>
                  <a:schemeClr val="tx1"/>
                </a:solidFill>
                <a:latin typeface="微软雅黑" pitchFamily="34" charset="-122"/>
                <a:ea typeface="微软雅黑" pitchFamily="34" charset="-122"/>
              </a:rPr>
              <a:t>多渠道发布模块</a:t>
            </a:r>
          </a:p>
        </p:txBody>
      </p:sp>
      <p:pic>
        <p:nvPicPr>
          <p:cNvPr id="12308"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854450" y="2520950"/>
            <a:ext cx="657225"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09"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854450" y="3640138"/>
            <a:ext cx="657225"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10"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854450" y="4721225"/>
            <a:ext cx="657225"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11" name="TextBox 42"/>
          <p:cNvSpPr txBox="1">
            <a:spLocks noChangeArrowheads="1"/>
          </p:cNvSpPr>
          <p:nvPr/>
        </p:nvSpPr>
        <p:spPr bwMode="auto">
          <a:xfrm>
            <a:off x="3641725" y="2852738"/>
            <a:ext cx="1152525"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400" b="1">
                <a:solidFill>
                  <a:schemeClr val="tx1"/>
                </a:solidFill>
                <a:latin typeface="楷体_GB2312"/>
                <a:ea typeface="宋体" pitchFamily="2" charset="-122"/>
              </a:defRPr>
            </a:lvl1pPr>
            <a:lvl2pPr marL="742950" indent="-285750" eaLnBrk="0" hangingPunct="0">
              <a:defRPr sz="1400" b="1">
                <a:solidFill>
                  <a:schemeClr val="tx1"/>
                </a:solidFill>
                <a:latin typeface="楷体_GB2312"/>
                <a:ea typeface="宋体" pitchFamily="2" charset="-122"/>
              </a:defRPr>
            </a:lvl2pPr>
            <a:lvl3pPr marL="1143000" indent="-228600" eaLnBrk="0" hangingPunct="0">
              <a:defRPr sz="1400" b="1">
                <a:solidFill>
                  <a:schemeClr val="tx1"/>
                </a:solidFill>
                <a:latin typeface="楷体_GB2312"/>
                <a:ea typeface="宋体" pitchFamily="2" charset="-122"/>
              </a:defRPr>
            </a:lvl3pPr>
            <a:lvl4pPr marL="1600200" indent="-228600" eaLnBrk="0" hangingPunct="0">
              <a:defRPr sz="1400" b="1">
                <a:solidFill>
                  <a:schemeClr val="tx1"/>
                </a:solidFill>
                <a:latin typeface="楷体_GB2312"/>
                <a:ea typeface="宋体" pitchFamily="2" charset="-122"/>
              </a:defRPr>
            </a:lvl4pPr>
            <a:lvl5pPr marL="2057400" indent="-228600" eaLnBrk="0" hangingPunct="0">
              <a:defRPr sz="1400" b="1">
                <a:solidFill>
                  <a:schemeClr val="tx1"/>
                </a:solidFill>
                <a:latin typeface="楷体_GB2312"/>
                <a:ea typeface="宋体" pitchFamily="2" charset="-122"/>
              </a:defRPr>
            </a:lvl5pPr>
            <a:lvl6pPr marL="2514600" indent="-228600" eaLnBrk="0" fontAlgn="base" hangingPunct="0">
              <a:spcBef>
                <a:spcPct val="0"/>
              </a:spcBef>
              <a:spcAft>
                <a:spcPct val="0"/>
              </a:spcAft>
              <a:defRPr sz="1400" b="1">
                <a:solidFill>
                  <a:schemeClr val="tx1"/>
                </a:solidFill>
                <a:latin typeface="楷体_GB2312"/>
                <a:ea typeface="宋体" pitchFamily="2" charset="-122"/>
              </a:defRPr>
            </a:lvl6pPr>
            <a:lvl7pPr marL="2971800" indent="-228600" eaLnBrk="0" fontAlgn="base" hangingPunct="0">
              <a:spcBef>
                <a:spcPct val="0"/>
              </a:spcBef>
              <a:spcAft>
                <a:spcPct val="0"/>
              </a:spcAft>
              <a:defRPr sz="1400" b="1">
                <a:solidFill>
                  <a:schemeClr val="tx1"/>
                </a:solidFill>
                <a:latin typeface="楷体_GB2312"/>
                <a:ea typeface="宋体" pitchFamily="2" charset="-122"/>
              </a:defRPr>
            </a:lvl7pPr>
            <a:lvl8pPr marL="3429000" indent="-228600" eaLnBrk="0" fontAlgn="base" hangingPunct="0">
              <a:spcBef>
                <a:spcPct val="0"/>
              </a:spcBef>
              <a:spcAft>
                <a:spcPct val="0"/>
              </a:spcAft>
              <a:defRPr sz="1400" b="1">
                <a:solidFill>
                  <a:schemeClr val="tx1"/>
                </a:solidFill>
                <a:latin typeface="楷体_GB2312"/>
                <a:ea typeface="宋体" pitchFamily="2" charset="-122"/>
              </a:defRPr>
            </a:lvl8pPr>
            <a:lvl9pPr marL="3886200" indent="-228600" eaLnBrk="0" fontAlgn="base" hangingPunct="0">
              <a:spcBef>
                <a:spcPct val="0"/>
              </a:spcBef>
              <a:spcAft>
                <a:spcPct val="0"/>
              </a:spcAft>
              <a:defRPr sz="1400" b="1">
                <a:solidFill>
                  <a:schemeClr val="tx1"/>
                </a:solidFill>
                <a:latin typeface="楷体_GB2312"/>
                <a:ea typeface="宋体" pitchFamily="2" charset="-122"/>
              </a:defRPr>
            </a:lvl9pPr>
          </a:lstStyle>
          <a:p>
            <a:pPr algn="ctr">
              <a:lnSpc>
                <a:spcPct val="95000"/>
              </a:lnSpc>
              <a:spcBef>
                <a:spcPct val="70000"/>
              </a:spcBef>
              <a:buClr>
                <a:srgbClr val="FF0066"/>
              </a:buClr>
              <a:buFont typeface="Wingdings" pitchFamily="2" charset="2"/>
              <a:buNone/>
            </a:pPr>
            <a:r>
              <a:rPr lang="zh-CN" altLang="en-US" sz="1600" b="0">
                <a:latin typeface="微软雅黑" pitchFamily="34" charset="-122"/>
                <a:ea typeface="微软雅黑" pitchFamily="34" charset="-122"/>
              </a:rPr>
              <a:t>内部渠道发布接口</a:t>
            </a:r>
          </a:p>
        </p:txBody>
      </p:sp>
      <p:sp>
        <p:nvSpPr>
          <p:cNvPr id="12312" name="TextBox 43"/>
          <p:cNvSpPr txBox="1">
            <a:spLocks noChangeArrowheads="1"/>
          </p:cNvSpPr>
          <p:nvPr/>
        </p:nvSpPr>
        <p:spPr bwMode="auto">
          <a:xfrm>
            <a:off x="3641725" y="3981450"/>
            <a:ext cx="1152525"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400" b="1">
                <a:solidFill>
                  <a:schemeClr val="tx1"/>
                </a:solidFill>
                <a:latin typeface="楷体_GB2312"/>
                <a:ea typeface="宋体" pitchFamily="2" charset="-122"/>
              </a:defRPr>
            </a:lvl1pPr>
            <a:lvl2pPr marL="742950" indent="-285750" eaLnBrk="0" hangingPunct="0">
              <a:defRPr sz="1400" b="1">
                <a:solidFill>
                  <a:schemeClr val="tx1"/>
                </a:solidFill>
                <a:latin typeface="楷体_GB2312"/>
                <a:ea typeface="宋体" pitchFamily="2" charset="-122"/>
              </a:defRPr>
            </a:lvl2pPr>
            <a:lvl3pPr marL="1143000" indent="-228600" eaLnBrk="0" hangingPunct="0">
              <a:defRPr sz="1400" b="1">
                <a:solidFill>
                  <a:schemeClr val="tx1"/>
                </a:solidFill>
                <a:latin typeface="楷体_GB2312"/>
                <a:ea typeface="宋体" pitchFamily="2" charset="-122"/>
              </a:defRPr>
            </a:lvl3pPr>
            <a:lvl4pPr marL="1600200" indent="-228600" eaLnBrk="0" hangingPunct="0">
              <a:defRPr sz="1400" b="1">
                <a:solidFill>
                  <a:schemeClr val="tx1"/>
                </a:solidFill>
                <a:latin typeface="楷体_GB2312"/>
                <a:ea typeface="宋体" pitchFamily="2" charset="-122"/>
              </a:defRPr>
            </a:lvl4pPr>
            <a:lvl5pPr marL="2057400" indent="-228600" eaLnBrk="0" hangingPunct="0">
              <a:defRPr sz="1400" b="1">
                <a:solidFill>
                  <a:schemeClr val="tx1"/>
                </a:solidFill>
                <a:latin typeface="楷体_GB2312"/>
                <a:ea typeface="宋体" pitchFamily="2" charset="-122"/>
              </a:defRPr>
            </a:lvl5pPr>
            <a:lvl6pPr marL="2514600" indent="-228600" eaLnBrk="0" fontAlgn="base" hangingPunct="0">
              <a:spcBef>
                <a:spcPct val="0"/>
              </a:spcBef>
              <a:spcAft>
                <a:spcPct val="0"/>
              </a:spcAft>
              <a:defRPr sz="1400" b="1">
                <a:solidFill>
                  <a:schemeClr val="tx1"/>
                </a:solidFill>
                <a:latin typeface="楷体_GB2312"/>
                <a:ea typeface="宋体" pitchFamily="2" charset="-122"/>
              </a:defRPr>
            </a:lvl6pPr>
            <a:lvl7pPr marL="2971800" indent="-228600" eaLnBrk="0" fontAlgn="base" hangingPunct="0">
              <a:spcBef>
                <a:spcPct val="0"/>
              </a:spcBef>
              <a:spcAft>
                <a:spcPct val="0"/>
              </a:spcAft>
              <a:defRPr sz="1400" b="1">
                <a:solidFill>
                  <a:schemeClr val="tx1"/>
                </a:solidFill>
                <a:latin typeface="楷体_GB2312"/>
                <a:ea typeface="宋体" pitchFamily="2" charset="-122"/>
              </a:defRPr>
            </a:lvl7pPr>
            <a:lvl8pPr marL="3429000" indent="-228600" eaLnBrk="0" fontAlgn="base" hangingPunct="0">
              <a:spcBef>
                <a:spcPct val="0"/>
              </a:spcBef>
              <a:spcAft>
                <a:spcPct val="0"/>
              </a:spcAft>
              <a:defRPr sz="1400" b="1">
                <a:solidFill>
                  <a:schemeClr val="tx1"/>
                </a:solidFill>
                <a:latin typeface="楷体_GB2312"/>
                <a:ea typeface="宋体" pitchFamily="2" charset="-122"/>
              </a:defRPr>
            </a:lvl8pPr>
            <a:lvl9pPr marL="3886200" indent="-228600" eaLnBrk="0" fontAlgn="base" hangingPunct="0">
              <a:spcBef>
                <a:spcPct val="0"/>
              </a:spcBef>
              <a:spcAft>
                <a:spcPct val="0"/>
              </a:spcAft>
              <a:defRPr sz="1400" b="1">
                <a:solidFill>
                  <a:schemeClr val="tx1"/>
                </a:solidFill>
                <a:latin typeface="楷体_GB2312"/>
                <a:ea typeface="宋体" pitchFamily="2" charset="-122"/>
              </a:defRPr>
            </a:lvl9pPr>
          </a:lstStyle>
          <a:p>
            <a:pPr algn="ctr">
              <a:lnSpc>
                <a:spcPct val="95000"/>
              </a:lnSpc>
              <a:spcBef>
                <a:spcPct val="70000"/>
              </a:spcBef>
              <a:buClr>
                <a:srgbClr val="FF0066"/>
              </a:buClr>
              <a:buFont typeface="Wingdings" pitchFamily="2" charset="2"/>
              <a:buNone/>
            </a:pPr>
            <a:r>
              <a:rPr lang="en-US" altLang="zh-CN" sz="1600" b="0">
                <a:latin typeface="微软雅黑" pitchFamily="34" charset="-122"/>
                <a:ea typeface="微软雅黑" pitchFamily="34" charset="-122"/>
              </a:rPr>
              <a:t>IM</a:t>
            </a:r>
            <a:r>
              <a:rPr lang="zh-CN" altLang="en-US" sz="1600" b="0">
                <a:latin typeface="微软雅黑" pitchFamily="34" charset="-122"/>
                <a:ea typeface="微软雅黑" pitchFamily="34" charset="-122"/>
              </a:rPr>
              <a:t>渠道发布接口</a:t>
            </a:r>
          </a:p>
        </p:txBody>
      </p:sp>
      <p:sp>
        <p:nvSpPr>
          <p:cNvPr id="12313" name="TextBox 44"/>
          <p:cNvSpPr txBox="1">
            <a:spLocks noChangeArrowheads="1"/>
          </p:cNvSpPr>
          <p:nvPr/>
        </p:nvSpPr>
        <p:spPr bwMode="auto">
          <a:xfrm>
            <a:off x="3641725" y="5059363"/>
            <a:ext cx="1152525" cy="560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400" b="1">
                <a:solidFill>
                  <a:schemeClr val="tx1"/>
                </a:solidFill>
                <a:latin typeface="楷体_GB2312"/>
                <a:ea typeface="宋体" pitchFamily="2" charset="-122"/>
              </a:defRPr>
            </a:lvl1pPr>
            <a:lvl2pPr marL="742950" indent="-285750" eaLnBrk="0" hangingPunct="0">
              <a:defRPr sz="1400" b="1">
                <a:solidFill>
                  <a:schemeClr val="tx1"/>
                </a:solidFill>
                <a:latin typeface="楷体_GB2312"/>
                <a:ea typeface="宋体" pitchFamily="2" charset="-122"/>
              </a:defRPr>
            </a:lvl2pPr>
            <a:lvl3pPr marL="1143000" indent="-228600" eaLnBrk="0" hangingPunct="0">
              <a:defRPr sz="1400" b="1">
                <a:solidFill>
                  <a:schemeClr val="tx1"/>
                </a:solidFill>
                <a:latin typeface="楷体_GB2312"/>
                <a:ea typeface="宋体" pitchFamily="2" charset="-122"/>
              </a:defRPr>
            </a:lvl3pPr>
            <a:lvl4pPr marL="1600200" indent="-228600" eaLnBrk="0" hangingPunct="0">
              <a:defRPr sz="1400" b="1">
                <a:solidFill>
                  <a:schemeClr val="tx1"/>
                </a:solidFill>
                <a:latin typeface="楷体_GB2312"/>
                <a:ea typeface="宋体" pitchFamily="2" charset="-122"/>
              </a:defRPr>
            </a:lvl4pPr>
            <a:lvl5pPr marL="2057400" indent="-228600" eaLnBrk="0" hangingPunct="0">
              <a:defRPr sz="1400" b="1">
                <a:solidFill>
                  <a:schemeClr val="tx1"/>
                </a:solidFill>
                <a:latin typeface="楷体_GB2312"/>
                <a:ea typeface="宋体" pitchFamily="2" charset="-122"/>
              </a:defRPr>
            </a:lvl5pPr>
            <a:lvl6pPr marL="2514600" indent="-228600" eaLnBrk="0" fontAlgn="base" hangingPunct="0">
              <a:spcBef>
                <a:spcPct val="0"/>
              </a:spcBef>
              <a:spcAft>
                <a:spcPct val="0"/>
              </a:spcAft>
              <a:defRPr sz="1400" b="1">
                <a:solidFill>
                  <a:schemeClr val="tx1"/>
                </a:solidFill>
                <a:latin typeface="楷体_GB2312"/>
                <a:ea typeface="宋体" pitchFamily="2" charset="-122"/>
              </a:defRPr>
            </a:lvl6pPr>
            <a:lvl7pPr marL="2971800" indent="-228600" eaLnBrk="0" fontAlgn="base" hangingPunct="0">
              <a:spcBef>
                <a:spcPct val="0"/>
              </a:spcBef>
              <a:spcAft>
                <a:spcPct val="0"/>
              </a:spcAft>
              <a:defRPr sz="1400" b="1">
                <a:solidFill>
                  <a:schemeClr val="tx1"/>
                </a:solidFill>
                <a:latin typeface="楷体_GB2312"/>
                <a:ea typeface="宋体" pitchFamily="2" charset="-122"/>
              </a:defRPr>
            </a:lvl7pPr>
            <a:lvl8pPr marL="3429000" indent="-228600" eaLnBrk="0" fontAlgn="base" hangingPunct="0">
              <a:spcBef>
                <a:spcPct val="0"/>
              </a:spcBef>
              <a:spcAft>
                <a:spcPct val="0"/>
              </a:spcAft>
              <a:defRPr sz="1400" b="1">
                <a:solidFill>
                  <a:schemeClr val="tx1"/>
                </a:solidFill>
                <a:latin typeface="楷体_GB2312"/>
                <a:ea typeface="宋体" pitchFamily="2" charset="-122"/>
              </a:defRPr>
            </a:lvl8pPr>
            <a:lvl9pPr marL="3886200" indent="-228600" eaLnBrk="0" fontAlgn="base" hangingPunct="0">
              <a:spcBef>
                <a:spcPct val="0"/>
              </a:spcBef>
              <a:spcAft>
                <a:spcPct val="0"/>
              </a:spcAft>
              <a:defRPr sz="1400" b="1">
                <a:solidFill>
                  <a:schemeClr val="tx1"/>
                </a:solidFill>
                <a:latin typeface="楷体_GB2312"/>
                <a:ea typeface="宋体" pitchFamily="2" charset="-122"/>
              </a:defRPr>
            </a:lvl9pPr>
          </a:lstStyle>
          <a:p>
            <a:pPr algn="ctr">
              <a:lnSpc>
                <a:spcPct val="95000"/>
              </a:lnSpc>
              <a:spcBef>
                <a:spcPct val="70000"/>
              </a:spcBef>
              <a:buClr>
                <a:srgbClr val="FF0066"/>
              </a:buClr>
              <a:buFont typeface="Wingdings" pitchFamily="2" charset="2"/>
              <a:buNone/>
            </a:pPr>
            <a:r>
              <a:rPr lang="zh-CN" altLang="en-US" sz="1600" b="0">
                <a:latin typeface="微软雅黑" pitchFamily="34" charset="-122"/>
                <a:ea typeface="微软雅黑" pitchFamily="34" charset="-122"/>
              </a:rPr>
              <a:t>网掌厅发布接口</a:t>
            </a:r>
          </a:p>
        </p:txBody>
      </p:sp>
      <p:sp>
        <p:nvSpPr>
          <p:cNvPr id="46" name="右箭头 45"/>
          <p:cNvSpPr/>
          <p:nvPr/>
        </p:nvSpPr>
        <p:spPr>
          <a:xfrm>
            <a:off x="1976438" y="5129213"/>
            <a:ext cx="873125" cy="469900"/>
          </a:xfrm>
          <a:prstGeom prst="rightArrow">
            <a:avLst/>
          </a:prstGeom>
          <a:blipFill dpi="0" rotWithShape="1">
            <a:blip r:embed="rId3" cstate="print">
              <a:alphaModFix amt="75000"/>
            </a:blip>
            <a:srcRect/>
            <a:tile tx="0" ty="0" sx="100000" sy="100000" flip="none" algn="tl"/>
          </a:blipFill>
        </p:spPr>
        <p:style>
          <a:lnRef idx="1">
            <a:schemeClr val="accent6"/>
          </a:lnRef>
          <a:fillRef idx="3">
            <a:schemeClr val="accent6"/>
          </a:fillRef>
          <a:effectRef idx="2">
            <a:schemeClr val="accent6"/>
          </a:effectRef>
          <a:fontRef idx="minor">
            <a:schemeClr val="lt1"/>
          </a:fontRef>
        </p:style>
        <p:txBody>
          <a:bodyPr anchor="ctr"/>
          <a:lstStyle/>
          <a:p>
            <a:pPr algn="ctr" eaLnBrk="0" hangingPunct="0">
              <a:lnSpc>
                <a:spcPct val="95000"/>
              </a:lnSpc>
              <a:spcBef>
                <a:spcPct val="70000"/>
              </a:spcBef>
              <a:buClr>
                <a:srgbClr val="FF0066"/>
              </a:buClr>
              <a:buFont typeface="Wingdings" pitchFamily="2" charset="2"/>
              <a:buChar char="Ø"/>
              <a:defRPr/>
            </a:pPr>
            <a:endParaRPr lang="zh-CN" altLang="en-US" b="0">
              <a:solidFill>
                <a:schemeClr val="tx1"/>
              </a:solidFill>
              <a:latin typeface="微软雅黑" pitchFamily="34" charset="-122"/>
              <a:ea typeface="微软雅黑" pitchFamily="34" charset="-122"/>
            </a:endParaRPr>
          </a:p>
        </p:txBody>
      </p:sp>
      <p:cxnSp>
        <p:nvCxnSpPr>
          <p:cNvPr id="48" name="直接箭头连接符 47"/>
          <p:cNvCxnSpPr>
            <a:stCxn id="36" idx="5"/>
          </p:cNvCxnSpPr>
          <p:nvPr/>
        </p:nvCxnSpPr>
        <p:spPr>
          <a:xfrm flipV="1">
            <a:off x="3398838" y="2711450"/>
            <a:ext cx="455612" cy="157321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36" idx="5"/>
          </p:cNvCxnSpPr>
          <p:nvPr/>
        </p:nvCxnSpPr>
        <p:spPr>
          <a:xfrm flipV="1">
            <a:off x="3398838" y="3830638"/>
            <a:ext cx="455612" cy="4540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36" idx="5"/>
          </p:cNvCxnSpPr>
          <p:nvPr/>
        </p:nvCxnSpPr>
        <p:spPr>
          <a:xfrm>
            <a:off x="3398838" y="4284663"/>
            <a:ext cx="455612" cy="62706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318" name="TextBox 57"/>
          <p:cNvSpPr txBox="1">
            <a:spLocks noChangeArrowheads="1"/>
          </p:cNvSpPr>
          <p:nvPr/>
        </p:nvSpPr>
        <p:spPr bwMode="auto">
          <a:xfrm>
            <a:off x="5181600" y="3067050"/>
            <a:ext cx="2012950" cy="326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400" b="1">
                <a:solidFill>
                  <a:schemeClr val="tx1"/>
                </a:solidFill>
                <a:latin typeface="楷体_GB2312"/>
                <a:ea typeface="宋体" pitchFamily="2" charset="-122"/>
              </a:defRPr>
            </a:lvl1pPr>
            <a:lvl2pPr marL="742950" indent="-285750" eaLnBrk="0" hangingPunct="0">
              <a:defRPr sz="1400" b="1">
                <a:solidFill>
                  <a:schemeClr val="tx1"/>
                </a:solidFill>
                <a:latin typeface="楷体_GB2312"/>
                <a:ea typeface="宋体" pitchFamily="2" charset="-122"/>
              </a:defRPr>
            </a:lvl2pPr>
            <a:lvl3pPr marL="1143000" indent="-228600" eaLnBrk="0" hangingPunct="0">
              <a:defRPr sz="1400" b="1">
                <a:solidFill>
                  <a:schemeClr val="tx1"/>
                </a:solidFill>
                <a:latin typeface="楷体_GB2312"/>
                <a:ea typeface="宋体" pitchFamily="2" charset="-122"/>
              </a:defRPr>
            </a:lvl3pPr>
            <a:lvl4pPr marL="1600200" indent="-228600" eaLnBrk="0" hangingPunct="0">
              <a:defRPr sz="1400" b="1">
                <a:solidFill>
                  <a:schemeClr val="tx1"/>
                </a:solidFill>
                <a:latin typeface="楷体_GB2312"/>
                <a:ea typeface="宋体" pitchFamily="2" charset="-122"/>
              </a:defRPr>
            </a:lvl4pPr>
            <a:lvl5pPr marL="2057400" indent="-228600" eaLnBrk="0" hangingPunct="0">
              <a:defRPr sz="1400" b="1">
                <a:solidFill>
                  <a:schemeClr val="tx1"/>
                </a:solidFill>
                <a:latin typeface="楷体_GB2312"/>
                <a:ea typeface="宋体" pitchFamily="2" charset="-122"/>
              </a:defRPr>
            </a:lvl5pPr>
            <a:lvl6pPr marL="2514600" indent="-228600" eaLnBrk="0" fontAlgn="base" hangingPunct="0">
              <a:spcBef>
                <a:spcPct val="0"/>
              </a:spcBef>
              <a:spcAft>
                <a:spcPct val="0"/>
              </a:spcAft>
              <a:defRPr sz="1400" b="1">
                <a:solidFill>
                  <a:schemeClr val="tx1"/>
                </a:solidFill>
                <a:latin typeface="楷体_GB2312"/>
                <a:ea typeface="宋体" pitchFamily="2" charset="-122"/>
              </a:defRPr>
            </a:lvl6pPr>
            <a:lvl7pPr marL="2971800" indent="-228600" eaLnBrk="0" fontAlgn="base" hangingPunct="0">
              <a:spcBef>
                <a:spcPct val="0"/>
              </a:spcBef>
              <a:spcAft>
                <a:spcPct val="0"/>
              </a:spcAft>
              <a:defRPr sz="1400" b="1">
                <a:solidFill>
                  <a:schemeClr val="tx1"/>
                </a:solidFill>
                <a:latin typeface="楷体_GB2312"/>
                <a:ea typeface="宋体" pitchFamily="2" charset="-122"/>
              </a:defRPr>
            </a:lvl7pPr>
            <a:lvl8pPr marL="3429000" indent="-228600" eaLnBrk="0" fontAlgn="base" hangingPunct="0">
              <a:spcBef>
                <a:spcPct val="0"/>
              </a:spcBef>
              <a:spcAft>
                <a:spcPct val="0"/>
              </a:spcAft>
              <a:defRPr sz="1400" b="1">
                <a:solidFill>
                  <a:schemeClr val="tx1"/>
                </a:solidFill>
                <a:latin typeface="楷体_GB2312"/>
                <a:ea typeface="宋体" pitchFamily="2" charset="-122"/>
              </a:defRPr>
            </a:lvl8pPr>
            <a:lvl9pPr marL="3886200" indent="-228600" eaLnBrk="0" fontAlgn="base" hangingPunct="0">
              <a:spcBef>
                <a:spcPct val="0"/>
              </a:spcBef>
              <a:spcAft>
                <a:spcPct val="0"/>
              </a:spcAft>
              <a:defRPr sz="1400" b="1">
                <a:solidFill>
                  <a:schemeClr val="tx1"/>
                </a:solidFill>
                <a:latin typeface="楷体_GB2312"/>
                <a:ea typeface="宋体" pitchFamily="2" charset="-122"/>
              </a:defRPr>
            </a:lvl9pPr>
          </a:lstStyle>
          <a:p>
            <a:pPr algn="ctr">
              <a:lnSpc>
                <a:spcPct val="95000"/>
              </a:lnSpc>
              <a:spcBef>
                <a:spcPct val="70000"/>
              </a:spcBef>
              <a:buClr>
                <a:srgbClr val="FF0066"/>
              </a:buClr>
              <a:buFont typeface="Wingdings" pitchFamily="2" charset="2"/>
              <a:buNone/>
            </a:pPr>
            <a:r>
              <a:rPr lang="en-US" altLang="zh-CN" sz="1600" b="0">
                <a:latin typeface="微软雅黑" pitchFamily="34" charset="-122"/>
                <a:ea typeface="微软雅黑" pitchFamily="34" charset="-122"/>
              </a:rPr>
              <a:t>10000</a:t>
            </a:r>
            <a:r>
              <a:rPr lang="zh-CN" altLang="en-US" sz="1600" b="0">
                <a:latin typeface="微软雅黑" pitchFamily="34" charset="-122"/>
                <a:ea typeface="微软雅黑" pitchFamily="34" charset="-122"/>
              </a:rPr>
              <a:t>号、营业厅</a:t>
            </a:r>
          </a:p>
        </p:txBody>
      </p:sp>
      <p:pic>
        <p:nvPicPr>
          <p:cNvPr id="12319" name="Picture 6"/>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483225" y="2487613"/>
            <a:ext cx="1390650"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20" name="TextBox 58"/>
          <p:cNvSpPr txBox="1">
            <a:spLocks noChangeArrowheads="1"/>
          </p:cNvSpPr>
          <p:nvPr/>
        </p:nvSpPr>
        <p:spPr bwMode="auto">
          <a:xfrm>
            <a:off x="5181600" y="4213225"/>
            <a:ext cx="2012950" cy="326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400" b="1">
                <a:solidFill>
                  <a:schemeClr val="tx1"/>
                </a:solidFill>
                <a:latin typeface="楷体_GB2312"/>
                <a:ea typeface="宋体" pitchFamily="2" charset="-122"/>
              </a:defRPr>
            </a:lvl1pPr>
            <a:lvl2pPr marL="742950" indent="-285750" eaLnBrk="0" hangingPunct="0">
              <a:defRPr sz="1400" b="1">
                <a:solidFill>
                  <a:schemeClr val="tx1"/>
                </a:solidFill>
                <a:latin typeface="楷体_GB2312"/>
                <a:ea typeface="宋体" pitchFamily="2" charset="-122"/>
              </a:defRPr>
            </a:lvl2pPr>
            <a:lvl3pPr marL="1143000" indent="-228600" eaLnBrk="0" hangingPunct="0">
              <a:defRPr sz="1400" b="1">
                <a:solidFill>
                  <a:schemeClr val="tx1"/>
                </a:solidFill>
                <a:latin typeface="楷体_GB2312"/>
                <a:ea typeface="宋体" pitchFamily="2" charset="-122"/>
              </a:defRPr>
            </a:lvl3pPr>
            <a:lvl4pPr marL="1600200" indent="-228600" eaLnBrk="0" hangingPunct="0">
              <a:defRPr sz="1400" b="1">
                <a:solidFill>
                  <a:schemeClr val="tx1"/>
                </a:solidFill>
                <a:latin typeface="楷体_GB2312"/>
                <a:ea typeface="宋体" pitchFamily="2" charset="-122"/>
              </a:defRPr>
            </a:lvl4pPr>
            <a:lvl5pPr marL="2057400" indent="-228600" eaLnBrk="0" hangingPunct="0">
              <a:defRPr sz="1400" b="1">
                <a:solidFill>
                  <a:schemeClr val="tx1"/>
                </a:solidFill>
                <a:latin typeface="楷体_GB2312"/>
                <a:ea typeface="宋体" pitchFamily="2" charset="-122"/>
              </a:defRPr>
            </a:lvl5pPr>
            <a:lvl6pPr marL="2514600" indent="-228600" eaLnBrk="0" fontAlgn="base" hangingPunct="0">
              <a:spcBef>
                <a:spcPct val="0"/>
              </a:spcBef>
              <a:spcAft>
                <a:spcPct val="0"/>
              </a:spcAft>
              <a:defRPr sz="1400" b="1">
                <a:solidFill>
                  <a:schemeClr val="tx1"/>
                </a:solidFill>
                <a:latin typeface="楷体_GB2312"/>
                <a:ea typeface="宋体" pitchFamily="2" charset="-122"/>
              </a:defRPr>
            </a:lvl6pPr>
            <a:lvl7pPr marL="2971800" indent="-228600" eaLnBrk="0" fontAlgn="base" hangingPunct="0">
              <a:spcBef>
                <a:spcPct val="0"/>
              </a:spcBef>
              <a:spcAft>
                <a:spcPct val="0"/>
              </a:spcAft>
              <a:defRPr sz="1400" b="1">
                <a:solidFill>
                  <a:schemeClr val="tx1"/>
                </a:solidFill>
                <a:latin typeface="楷体_GB2312"/>
                <a:ea typeface="宋体" pitchFamily="2" charset="-122"/>
              </a:defRPr>
            </a:lvl7pPr>
            <a:lvl8pPr marL="3429000" indent="-228600" eaLnBrk="0" fontAlgn="base" hangingPunct="0">
              <a:spcBef>
                <a:spcPct val="0"/>
              </a:spcBef>
              <a:spcAft>
                <a:spcPct val="0"/>
              </a:spcAft>
              <a:defRPr sz="1400" b="1">
                <a:solidFill>
                  <a:schemeClr val="tx1"/>
                </a:solidFill>
                <a:latin typeface="楷体_GB2312"/>
                <a:ea typeface="宋体" pitchFamily="2" charset="-122"/>
              </a:defRPr>
            </a:lvl8pPr>
            <a:lvl9pPr marL="3886200" indent="-228600" eaLnBrk="0" fontAlgn="base" hangingPunct="0">
              <a:spcBef>
                <a:spcPct val="0"/>
              </a:spcBef>
              <a:spcAft>
                <a:spcPct val="0"/>
              </a:spcAft>
              <a:defRPr sz="1400" b="1">
                <a:solidFill>
                  <a:schemeClr val="tx1"/>
                </a:solidFill>
                <a:latin typeface="楷体_GB2312"/>
                <a:ea typeface="宋体" pitchFamily="2" charset="-122"/>
              </a:defRPr>
            </a:lvl9pPr>
          </a:lstStyle>
          <a:p>
            <a:pPr algn="ctr">
              <a:lnSpc>
                <a:spcPct val="95000"/>
              </a:lnSpc>
              <a:spcBef>
                <a:spcPct val="70000"/>
              </a:spcBef>
              <a:buClr>
                <a:srgbClr val="FF0066"/>
              </a:buClr>
              <a:buFont typeface="Wingdings" pitchFamily="2" charset="2"/>
              <a:buNone/>
            </a:pPr>
            <a:r>
              <a:rPr lang="en-US" altLang="zh-CN" sz="1600" b="0">
                <a:latin typeface="微软雅黑" pitchFamily="34" charset="-122"/>
                <a:ea typeface="微软雅黑" pitchFamily="34" charset="-122"/>
              </a:rPr>
              <a:t>IM</a:t>
            </a:r>
            <a:r>
              <a:rPr lang="zh-CN" altLang="en-US" sz="1600" b="0">
                <a:latin typeface="微软雅黑" pitchFamily="34" charset="-122"/>
                <a:ea typeface="微软雅黑" pitchFamily="34" charset="-122"/>
              </a:rPr>
              <a:t>渠道</a:t>
            </a:r>
          </a:p>
        </p:txBody>
      </p:sp>
      <p:pic>
        <p:nvPicPr>
          <p:cNvPr id="12321" name="Picture 6"/>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483225" y="3633788"/>
            <a:ext cx="1390650"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22" name="TextBox 60"/>
          <p:cNvSpPr txBox="1">
            <a:spLocks noChangeArrowheads="1"/>
          </p:cNvSpPr>
          <p:nvPr/>
        </p:nvSpPr>
        <p:spPr bwMode="auto">
          <a:xfrm>
            <a:off x="5181600" y="5254625"/>
            <a:ext cx="201295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400" b="1">
                <a:solidFill>
                  <a:schemeClr val="tx1"/>
                </a:solidFill>
                <a:latin typeface="楷体_GB2312"/>
                <a:ea typeface="宋体" pitchFamily="2" charset="-122"/>
              </a:defRPr>
            </a:lvl1pPr>
            <a:lvl2pPr marL="742950" indent="-285750" eaLnBrk="0" hangingPunct="0">
              <a:defRPr sz="1400" b="1">
                <a:solidFill>
                  <a:schemeClr val="tx1"/>
                </a:solidFill>
                <a:latin typeface="楷体_GB2312"/>
                <a:ea typeface="宋体" pitchFamily="2" charset="-122"/>
              </a:defRPr>
            </a:lvl2pPr>
            <a:lvl3pPr marL="1143000" indent="-228600" eaLnBrk="0" hangingPunct="0">
              <a:defRPr sz="1400" b="1">
                <a:solidFill>
                  <a:schemeClr val="tx1"/>
                </a:solidFill>
                <a:latin typeface="楷体_GB2312"/>
                <a:ea typeface="宋体" pitchFamily="2" charset="-122"/>
              </a:defRPr>
            </a:lvl3pPr>
            <a:lvl4pPr marL="1600200" indent="-228600" eaLnBrk="0" hangingPunct="0">
              <a:defRPr sz="1400" b="1">
                <a:solidFill>
                  <a:schemeClr val="tx1"/>
                </a:solidFill>
                <a:latin typeface="楷体_GB2312"/>
                <a:ea typeface="宋体" pitchFamily="2" charset="-122"/>
              </a:defRPr>
            </a:lvl4pPr>
            <a:lvl5pPr marL="2057400" indent="-228600" eaLnBrk="0" hangingPunct="0">
              <a:defRPr sz="1400" b="1">
                <a:solidFill>
                  <a:schemeClr val="tx1"/>
                </a:solidFill>
                <a:latin typeface="楷体_GB2312"/>
                <a:ea typeface="宋体" pitchFamily="2" charset="-122"/>
              </a:defRPr>
            </a:lvl5pPr>
            <a:lvl6pPr marL="2514600" indent="-228600" eaLnBrk="0" fontAlgn="base" hangingPunct="0">
              <a:spcBef>
                <a:spcPct val="0"/>
              </a:spcBef>
              <a:spcAft>
                <a:spcPct val="0"/>
              </a:spcAft>
              <a:defRPr sz="1400" b="1">
                <a:solidFill>
                  <a:schemeClr val="tx1"/>
                </a:solidFill>
                <a:latin typeface="楷体_GB2312"/>
                <a:ea typeface="宋体" pitchFamily="2" charset="-122"/>
              </a:defRPr>
            </a:lvl6pPr>
            <a:lvl7pPr marL="2971800" indent="-228600" eaLnBrk="0" fontAlgn="base" hangingPunct="0">
              <a:spcBef>
                <a:spcPct val="0"/>
              </a:spcBef>
              <a:spcAft>
                <a:spcPct val="0"/>
              </a:spcAft>
              <a:defRPr sz="1400" b="1">
                <a:solidFill>
                  <a:schemeClr val="tx1"/>
                </a:solidFill>
                <a:latin typeface="楷体_GB2312"/>
                <a:ea typeface="宋体" pitchFamily="2" charset="-122"/>
              </a:defRPr>
            </a:lvl7pPr>
            <a:lvl8pPr marL="3429000" indent="-228600" eaLnBrk="0" fontAlgn="base" hangingPunct="0">
              <a:spcBef>
                <a:spcPct val="0"/>
              </a:spcBef>
              <a:spcAft>
                <a:spcPct val="0"/>
              </a:spcAft>
              <a:defRPr sz="1400" b="1">
                <a:solidFill>
                  <a:schemeClr val="tx1"/>
                </a:solidFill>
                <a:latin typeface="楷体_GB2312"/>
                <a:ea typeface="宋体" pitchFamily="2" charset="-122"/>
              </a:defRPr>
            </a:lvl8pPr>
            <a:lvl9pPr marL="3886200" indent="-228600" eaLnBrk="0" fontAlgn="base" hangingPunct="0">
              <a:spcBef>
                <a:spcPct val="0"/>
              </a:spcBef>
              <a:spcAft>
                <a:spcPct val="0"/>
              </a:spcAft>
              <a:defRPr sz="1400" b="1">
                <a:solidFill>
                  <a:schemeClr val="tx1"/>
                </a:solidFill>
                <a:latin typeface="楷体_GB2312"/>
                <a:ea typeface="宋体" pitchFamily="2" charset="-122"/>
              </a:defRPr>
            </a:lvl9pPr>
          </a:lstStyle>
          <a:p>
            <a:pPr algn="ctr">
              <a:lnSpc>
                <a:spcPct val="95000"/>
              </a:lnSpc>
              <a:spcBef>
                <a:spcPct val="70000"/>
              </a:spcBef>
              <a:buClr>
                <a:srgbClr val="FF0066"/>
              </a:buClr>
              <a:buFont typeface="Wingdings" pitchFamily="2" charset="2"/>
              <a:buNone/>
            </a:pPr>
            <a:r>
              <a:rPr lang="zh-CN" altLang="en-US" sz="1600" b="0">
                <a:latin typeface="微软雅黑" pitchFamily="34" charset="-122"/>
                <a:ea typeface="微软雅黑" pitchFamily="34" charset="-122"/>
              </a:rPr>
              <a:t>网上营业厅</a:t>
            </a:r>
          </a:p>
        </p:txBody>
      </p:sp>
      <p:pic>
        <p:nvPicPr>
          <p:cNvPr id="12323" name="Picture 6"/>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483225" y="4705350"/>
            <a:ext cx="1390650" cy="60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324" name="Picture 7"/>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616825" y="2160588"/>
            <a:ext cx="1376363" cy="1030287"/>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pic>
        <p:nvPicPr>
          <p:cNvPr id="12325" name="图片 51" descr="机器人.jp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7616825" y="3376613"/>
            <a:ext cx="1376363" cy="1014412"/>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67" name="右箭头 66"/>
          <p:cNvSpPr/>
          <p:nvPr/>
        </p:nvSpPr>
        <p:spPr>
          <a:xfrm>
            <a:off x="6980238" y="2593975"/>
            <a:ext cx="574675" cy="379413"/>
          </a:xfrm>
          <a:prstGeom prst="rightArrow">
            <a:avLst/>
          </a:prstGeom>
          <a:blipFill dpi="0" rotWithShape="1">
            <a:blip r:embed="rId3" cstate="print">
              <a:alphaModFix amt="75000"/>
            </a:blip>
            <a:srcRect/>
            <a:tile tx="0" ty="0" sx="100000" sy="100000" flip="none" algn="tl"/>
          </a:blipFill>
        </p:spPr>
        <p:style>
          <a:lnRef idx="1">
            <a:schemeClr val="accent6"/>
          </a:lnRef>
          <a:fillRef idx="3">
            <a:schemeClr val="accent6"/>
          </a:fillRef>
          <a:effectRef idx="2">
            <a:schemeClr val="accent6"/>
          </a:effectRef>
          <a:fontRef idx="minor">
            <a:schemeClr val="lt1"/>
          </a:fontRef>
        </p:style>
        <p:txBody>
          <a:bodyPr anchor="ctr"/>
          <a:lstStyle/>
          <a:p>
            <a:pPr algn="ctr" eaLnBrk="0" hangingPunct="0">
              <a:lnSpc>
                <a:spcPct val="95000"/>
              </a:lnSpc>
              <a:spcBef>
                <a:spcPct val="70000"/>
              </a:spcBef>
              <a:buClr>
                <a:srgbClr val="FF0066"/>
              </a:buClr>
              <a:buFont typeface="Wingdings" pitchFamily="2" charset="2"/>
              <a:buChar char="Ø"/>
              <a:defRPr/>
            </a:pPr>
            <a:endParaRPr lang="zh-CN" altLang="en-US" b="0">
              <a:solidFill>
                <a:schemeClr val="tx1"/>
              </a:solidFill>
              <a:latin typeface="微软雅黑" pitchFamily="34" charset="-122"/>
              <a:ea typeface="微软雅黑" pitchFamily="34" charset="-122"/>
            </a:endParaRPr>
          </a:p>
        </p:txBody>
      </p:sp>
      <p:sp>
        <p:nvSpPr>
          <p:cNvPr id="68" name="右箭头 67"/>
          <p:cNvSpPr/>
          <p:nvPr/>
        </p:nvSpPr>
        <p:spPr>
          <a:xfrm>
            <a:off x="6980238" y="3711575"/>
            <a:ext cx="574675" cy="379413"/>
          </a:xfrm>
          <a:prstGeom prst="rightArrow">
            <a:avLst/>
          </a:prstGeom>
          <a:blipFill dpi="0" rotWithShape="1">
            <a:blip r:embed="rId3" cstate="print">
              <a:alphaModFix amt="75000"/>
            </a:blip>
            <a:srcRect/>
            <a:tile tx="0" ty="0" sx="100000" sy="100000" flip="none" algn="tl"/>
          </a:blipFill>
        </p:spPr>
        <p:style>
          <a:lnRef idx="1">
            <a:schemeClr val="accent6"/>
          </a:lnRef>
          <a:fillRef idx="3">
            <a:schemeClr val="accent6"/>
          </a:fillRef>
          <a:effectRef idx="2">
            <a:schemeClr val="accent6"/>
          </a:effectRef>
          <a:fontRef idx="minor">
            <a:schemeClr val="lt1"/>
          </a:fontRef>
        </p:style>
        <p:txBody>
          <a:bodyPr anchor="ctr"/>
          <a:lstStyle/>
          <a:p>
            <a:pPr algn="ctr" eaLnBrk="0" hangingPunct="0">
              <a:lnSpc>
                <a:spcPct val="95000"/>
              </a:lnSpc>
              <a:spcBef>
                <a:spcPct val="70000"/>
              </a:spcBef>
              <a:buClr>
                <a:srgbClr val="FF0066"/>
              </a:buClr>
              <a:buFont typeface="Wingdings" pitchFamily="2" charset="2"/>
              <a:buChar char="Ø"/>
              <a:defRPr/>
            </a:pPr>
            <a:endParaRPr lang="zh-CN" altLang="en-US" b="0">
              <a:solidFill>
                <a:schemeClr val="tx1"/>
              </a:solidFill>
              <a:latin typeface="微软雅黑" pitchFamily="34" charset="-122"/>
              <a:ea typeface="微软雅黑" pitchFamily="34" charset="-122"/>
            </a:endParaRPr>
          </a:p>
        </p:txBody>
      </p:sp>
      <p:sp>
        <p:nvSpPr>
          <p:cNvPr id="69" name="右箭头 68"/>
          <p:cNvSpPr/>
          <p:nvPr/>
        </p:nvSpPr>
        <p:spPr>
          <a:xfrm>
            <a:off x="6980238" y="4775200"/>
            <a:ext cx="574675" cy="379413"/>
          </a:xfrm>
          <a:prstGeom prst="rightArrow">
            <a:avLst/>
          </a:prstGeom>
          <a:blipFill dpi="0" rotWithShape="1">
            <a:blip r:embed="rId3" cstate="print">
              <a:alphaModFix amt="75000"/>
            </a:blip>
            <a:srcRect/>
            <a:tile tx="0" ty="0" sx="100000" sy="100000" flip="none" algn="tl"/>
          </a:blipFill>
        </p:spPr>
        <p:style>
          <a:lnRef idx="1">
            <a:schemeClr val="accent6"/>
          </a:lnRef>
          <a:fillRef idx="3">
            <a:schemeClr val="accent6"/>
          </a:fillRef>
          <a:effectRef idx="2">
            <a:schemeClr val="accent6"/>
          </a:effectRef>
          <a:fontRef idx="minor">
            <a:schemeClr val="lt1"/>
          </a:fontRef>
        </p:style>
        <p:txBody>
          <a:bodyPr anchor="ctr"/>
          <a:lstStyle/>
          <a:p>
            <a:pPr algn="ctr" eaLnBrk="0" hangingPunct="0">
              <a:lnSpc>
                <a:spcPct val="95000"/>
              </a:lnSpc>
              <a:spcBef>
                <a:spcPct val="70000"/>
              </a:spcBef>
              <a:buClr>
                <a:srgbClr val="FF0066"/>
              </a:buClr>
              <a:buFont typeface="Wingdings" pitchFamily="2" charset="2"/>
              <a:buChar char="Ø"/>
              <a:defRPr/>
            </a:pPr>
            <a:endParaRPr lang="zh-CN" altLang="en-US" b="0">
              <a:solidFill>
                <a:schemeClr val="tx1"/>
              </a:solidFill>
              <a:latin typeface="微软雅黑" pitchFamily="34" charset="-122"/>
              <a:ea typeface="微软雅黑" pitchFamily="34" charset="-122"/>
            </a:endParaRPr>
          </a:p>
        </p:txBody>
      </p:sp>
      <p:sp>
        <p:nvSpPr>
          <p:cNvPr id="70" name="右箭头 69"/>
          <p:cNvSpPr/>
          <p:nvPr/>
        </p:nvSpPr>
        <p:spPr>
          <a:xfrm>
            <a:off x="4794250" y="2601913"/>
            <a:ext cx="574675" cy="379412"/>
          </a:xfrm>
          <a:prstGeom prst="rightArrow">
            <a:avLst/>
          </a:prstGeom>
          <a:blipFill dpi="0" rotWithShape="1">
            <a:blip r:embed="rId3" cstate="print">
              <a:alphaModFix amt="75000"/>
            </a:blip>
            <a:srcRect/>
            <a:tile tx="0" ty="0" sx="100000" sy="100000" flip="none" algn="tl"/>
          </a:blipFill>
        </p:spPr>
        <p:style>
          <a:lnRef idx="1">
            <a:schemeClr val="accent6"/>
          </a:lnRef>
          <a:fillRef idx="3">
            <a:schemeClr val="accent6"/>
          </a:fillRef>
          <a:effectRef idx="2">
            <a:schemeClr val="accent6"/>
          </a:effectRef>
          <a:fontRef idx="minor">
            <a:schemeClr val="lt1"/>
          </a:fontRef>
        </p:style>
        <p:txBody>
          <a:bodyPr anchor="ctr"/>
          <a:lstStyle/>
          <a:p>
            <a:pPr algn="ctr" eaLnBrk="0" hangingPunct="0">
              <a:lnSpc>
                <a:spcPct val="95000"/>
              </a:lnSpc>
              <a:spcBef>
                <a:spcPct val="70000"/>
              </a:spcBef>
              <a:buClr>
                <a:srgbClr val="FF0066"/>
              </a:buClr>
              <a:buFont typeface="Wingdings" pitchFamily="2" charset="2"/>
              <a:buChar char="Ø"/>
              <a:defRPr/>
            </a:pPr>
            <a:endParaRPr lang="zh-CN" altLang="en-US" b="0">
              <a:solidFill>
                <a:schemeClr val="tx1"/>
              </a:solidFill>
              <a:latin typeface="微软雅黑" pitchFamily="34" charset="-122"/>
              <a:ea typeface="微软雅黑" pitchFamily="34" charset="-122"/>
            </a:endParaRPr>
          </a:p>
        </p:txBody>
      </p:sp>
      <p:sp>
        <p:nvSpPr>
          <p:cNvPr id="71" name="右箭头 70"/>
          <p:cNvSpPr/>
          <p:nvPr/>
        </p:nvSpPr>
        <p:spPr>
          <a:xfrm>
            <a:off x="4794250" y="3719513"/>
            <a:ext cx="574675" cy="379412"/>
          </a:xfrm>
          <a:prstGeom prst="rightArrow">
            <a:avLst/>
          </a:prstGeom>
          <a:blipFill dpi="0" rotWithShape="1">
            <a:blip r:embed="rId3" cstate="print">
              <a:alphaModFix amt="75000"/>
            </a:blip>
            <a:srcRect/>
            <a:tile tx="0" ty="0" sx="100000" sy="100000" flip="none" algn="tl"/>
          </a:blipFill>
        </p:spPr>
        <p:style>
          <a:lnRef idx="1">
            <a:schemeClr val="accent6"/>
          </a:lnRef>
          <a:fillRef idx="3">
            <a:schemeClr val="accent6"/>
          </a:fillRef>
          <a:effectRef idx="2">
            <a:schemeClr val="accent6"/>
          </a:effectRef>
          <a:fontRef idx="minor">
            <a:schemeClr val="lt1"/>
          </a:fontRef>
        </p:style>
        <p:txBody>
          <a:bodyPr anchor="ctr"/>
          <a:lstStyle/>
          <a:p>
            <a:pPr algn="ctr" eaLnBrk="0" hangingPunct="0">
              <a:lnSpc>
                <a:spcPct val="95000"/>
              </a:lnSpc>
              <a:spcBef>
                <a:spcPct val="70000"/>
              </a:spcBef>
              <a:buClr>
                <a:srgbClr val="FF0066"/>
              </a:buClr>
              <a:buFont typeface="Wingdings" pitchFamily="2" charset="2"/>
              <a:buChar char="Ø"/>
              <a:defRPr/>
            </a:pPr>
            <a:endParaRPr lang="zh-CN" altLang="en-US" b="0">
              <a:solidFill>
                <a:schemeClr val="tx1"/>
              </a:solidFill>
              <a:latin typeface="微软雅黑" pitchFamily="34" charset="-122"/>
              <a:ea typeface="微软雅黑" pitchFamily="34" charset="-122"/>
            </a:endParaRPr>
          </a:p>
        </p:txBody>
      </p:sp>
      <p:sp>
        <p:nvSpPr>
          <p:cNvPr id="72" name="右箭头 71"/>
          <p:cNvSpPr/>
          <p:nvPr/>
        </p:nvSpPr>
        <p:spPr>
          <a:xfrm>
            <a:off x="4794250" y="4783138"/>
            <a:ext cx="574675" cy="379412"/>
          </a:xfrm>
          <a:prstGeom prst="rightArrow">
            <a:avLst/>
          </a:prstGeom>
          <a:blipFill dpi="0" rotWithShape="1">
            <a:blip r:embed="rId3" cstate="print">
              <a:alphaModFix amt="75000"/>
            </a:blip>
            <a:srcRect/>
            <a:tile tx="0" ty="0" sx="100000" sy="100000" flip="none" algn="tl"/>
          </a:blipFill>
        </p:spPr>
        <p:style>
          <a:lnRef idx="1">
            <a:schemeClr val="accent6"/>
          </a:lnRef>
          <a:fillRef idx="3">
            <a:schemeClr val="accent6"/>
          </a:fillRef>
          <a:effectRef idx="2">
            <a:schemeClr val="accent6"/>
          </a:effectRef>
          <a:fontRef idx="minor">
            <a:schemeClr val="lt1"/>
          </a:fontRef>
        </p:style>
        <p:txBody>
          <a:bodyPr anchor="ctr"/>
          <a:lstStyle/>
          <a:p>
            <a:pPr algn="ctr" eaLnBrk="0" hangingPunct="0">
              <a:lnSpc>
                <a:spcPct val="95000"/>
              </a:lnSpc>
              <a:spcBef>
                <a:spcPct val="70000"/>
              </a:spcBef>
              <a:buClr>
                <a:srgbClr val="FF0066"/>
              </a:buClr>
              <a:buFont typeface="Wingdings" pitchFamily="2" charset="2"/>
              <a:buChar char="Ø"/>
              <a:defRPr/>
            </a:pPr>
            <a:endParaRPr lang="zh-CN" altLang="en-US" b="0">
              <a:solidFill>
                <a:schemeClr val="tx1"/>
              </a:solidFill>
              <a:latin typeface="微软雅黑" pitchFamily="34" charset="-122"/>
              <a:ea typeface="微软雅黑" pitchFamily="34" charset="-122"/>
            </a:endParaRPr>
          </a:p>
        </p:txBody>
      </p:sp>
      <p:pic>
        <p:nvPicPr>
          <p:cNvPr id="12332" name="Picture 7" descr="C:\Users\ASUS\Desktop\截图：客户版知识库电子渠道需求\1.1：V4版本替换V1---V4截图.jp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7616825" y="4619625"/>
            <a:ext cx="1376363" cy="1023938"/>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49" name="矩形 48"/>
          <p:cNvSpPr/>
          <p:nvPr/>
        </p:nvSpPr>
        <p:spPr>
          <a:xfrm>
            <a:off x="0" y="6434654"/>
            <a:ext cx="2740100" cy="369332"/>
          </a:xfrm>
          <a:prstGeom prst="rect">
            <a:avLst/>
          </a:prstGeom>
          <a:solidFill>
            <a:srgbClr val="B2C1DB">
              <a:alpha val="48000"/>
            </a:srgbClr>
          </a:solidFill>
          <a:ln>
            <a:solidFill>
              <a:schemeClr val="accent1"/>
            </a:solidFill>
          </a:ln>
        </p:spPr>
        <p:txBody>
          <a:bodyPr wrap="square">
            <a:spAutoFit/>
          </a:bodyPr>
          <a:lstStyle/>
          <a:p>
            <a:r>
              <a:rPr lang="zh-CN" altLang="en-US" b="1" dirty="0">
                <a:latin typeface="微软雅黑" pitchFamily="34" charset="-122"/>
                <a:ea typeface="微软雅黑" pitchFamily="34" charset="-122"/>
              </a:rPr>
              <a:t>广东电信知识库项目</a:t>
            </a:r>
            <a:r>
              <a:rPr lang="zh-CN" altLang="en-US" b="1" dirty="0" smtClean="0">
                <a:latin typeface="微软雅黑" pitchFamily="34" charset="-122"/>
                <a:ea typeface="微软雅黑" pitchFamily="34" charset="-122"/>
              </a:rPr>
              <a:t>示例</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xmlns="" val="10730252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8"/>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71500" y="857250"/>
            <a:ext cx="7997825" cy="4214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矩形 5"/>
          <p:cNvSpPr/>
          <p:nvPr/>
        </p:nvSpPr>
        <p:spPr bwMode="auto">
          <a:xfrm>
            <a:off x="500063" y="3000375"/>
            <a:ext cx="1000125" cy="428625"/>
          </a:xfrm>
          <a:prstGeom prst="rect">
            <a:avLst/>
          </a:prstGeom>
          <a:noFill/>
          <a:ln w="38100" cap="flat" cmpd="sng" algn="ctr">
            <a:solidFill>
              <a:schemeClr val="accent6">
                <a:lumMod val="60000"/>
                <a:lumOff val="40000"/>
              </a:schemeClr>
            </a:solidFill>
            <a:prstDash val="dash"/>
            <a:round/>
            <a:headEnd type="none" w="med" len="med"/>
            <a:tailEnd type="none" w="med" len="med"/>
          </a:ln>
          <a:effectLst/>
        </p:spPr>
        <p:txBody>
          <a:bodyPr/>
          <a:lstStyle/>
          <a:p>
            <a:pPr marL="357188" indent="-357188" eaLnBrk="0" hangingPunct="0">
              <a:lnSpc>
                <a:spcPct val="95000"/>
              </a:lnSpc>
              <a:spcBef>
                <a:spcPct val="70000"/>
              </a:spcBef>
              <a:buClr>
                <a:srgbClr val="FF0066"/>
              </a:buClr>
              <a:buFont typeface="Wingdings" pitchFamily="2" charset="2"/>
              <a:buChar char="Ø"/>
              <a:defRPr/>
            </a:pPr>
            <a:endParaRPr lang="zh-CN" altLang="en-US" b="0">
              <a:latin typeface="微软雅黑" pitchFamily="34" charset="-122"/>
              <a:ea typeface="微软雅黑" pitchFamily="34" charset="-122"/>
            </a:endParaRPr>
          </a:p>
        </p:txBody>
      </p:sp>
      <p:sp>
        <p:nvSpPr>
          <p:cNvPr id="7" name="Rectangle 16"/>
          <p:cNvSpPr>
            <a:spLocks noChangeArrowheads="1"/>
          </p:cNvSpPr>
          <p:nvPr/>
        </p:nvSpPr>
        <p:spPr bwMode="auto">
          <a:xfrm>
            <a:off x="1428750" y="2786063"/>
            <a:ext cx="1428750" cy="327025"/>
          </a:xfrm>
          <a:prstGeom prst="rect">
            <a:avLst/>
          </a:prstGeom>
          <a:solidFill>
            <a:schemeClr val="accent1">
              <a:alpha val="70000"/>
            </a:schemeClr>
          </a:solidFill>
          <a:ln w="9525">
            <a:solidFill>
              <a:schemeClr val="tx1"/>
            </a:solidFill>
            <a:miter lim="800000"/>
            <a:headEnd/>
            <a:tailEnd/>
          </a:ln>
          <a:effectLst>
            <a:outerShdw dist="107763" dir="2700000" algn="ctr" rotWithShape="0">
              <a:schemeClr val="bg2">
                <a:alpha val="50000"/>
              </a:schemeClr>
            </a:outerShdw>
          </a:effectLst>
        </p:spPr>
        <p:txBody>
          <a:bodyPr anchor="ctr">
            <a:spAutoFit/>
          </a:bodyPr>
          <a:lstStyle/>
          <a:p>
            <a:pPr eaLnBrk="0" hangingPunct="0">
              <a:lnSpc>
                <a:spcPct val="95000"/>
              </a:lnSpc>
              <a:spcBef>
                <a:spcPct val="70000"/>
              </a:spcBef>
              <a:buClr>
                <a:srgbClr val="FF0066"/>
              </a:buClr>
              <a:buFont typeface="Wingdings" pitchFamily="2" charset="2"/>
              <a:buNone/>
              <a:defRPr/>
            </a:pPr>
            <a:r>
              <a:rPr lang="zh-CN" altLang="en-US" sz="1600" b="0" dirty="0">
                <a:latin typeface="微软雅黑" pitchFamily="34" charset="-122"/>
                <a:ea typeface="微软雅黑" pitchFamily="34" charset="-122"/>
              </a:rPr>
              <a:t>结构化内容项</a:t>
            </a:r>
            <a:endParaRPr lang="en-US" altLang="zh-CN" sz="1600" b="0" dirty="0">
              <a:latin typeface="微软雅黑" pitchFamily="34" charset="-122"/>
              <a:ea typeface="微软雅黑" pitchFamily="34" charset="-122"/>
            </a:endParaRPr>
          </a:p>
        </p:txBody>
      </p:sp>
      <p:sp>
        <p:nvSpPr>
          <p:cNvPr id="8" name="矩形 7"/>
          <p:cNvSpPr/>
          <p:nvPr/>
        </p:nvSpPr>
        <p:spPr bwMode="auto">
          <a:xfrm>
            <a:off x="5286375" y="3000375"/>
            <a:ext cx="1000125" cy="428625"/>
          </a:xfrm>
          <a:prstGeom prst="rect">
            <a:avLst/>
          </a:prstGeom>
          <a:noFill/>
          <a:ln w="38100" cap="flat" cmpd="sng" algn="ctr">
            <a:solidFill>
              <a:schemeClr val="accent6">
                <a:lumMod val="60000"/>
                <a:lumOff val="40000"/>
              </a:schemeClr>
            </a:solidFill>
            <a:prstDash val="dash"/>
            <a:round/>
            <a:headEnd type="none" w="med" len="med"/>
            <a:tailEnd type="none" w="med" len="med"/>
          </a:ln>
          <a:effectLst/>
        </p:spPr>
        <p:txBody>
          <a:bodyPr/>
          <a:lstStyle/>
          <a:p>
            <a:pPr marL="357188" indent="-357188" eaLnBrk="0" hangingPunct="0">
              <a:lnSpc>
                <a:spcPct val="95000"/>
              </a:lnSpc>
              <a:spcBef>
                <a:spcPct val="70000"/>
              </a:spcBef>
              <a:buClr>
                <a:srgbClr val="FF0066"/>
              </a:buClr>
              <a:buFont typeface="Wingdings" pitchFamily="2" charset="2"/>
              <a:buChar char="Ø"/>
              <a:defRPr/>
            </a:pPr>
            <a:endParaRPr lang="zh-CN" altLang="en-US" b="0">
              <a:latin typeface="微软雅黑" pitchFamily="34" charset="-122"/>
              <a:ea typeface="微软雅黑" pitchFamily="34" charset="-122"/>
            </a:endParaRPr>
          </a:p>
        </p:txBody>
      </p:sp>
      <p:sp>
        <p:nvSpPr>
          <p:cNvPr id="9" name="Rectangle 16"/>
          <p:cNvSpPr>
            <a:spLocks noChangeArrowheads="1"/>
          </p:cNvSpPr>
          <p:nvPr/>
        </p:nvSpPr>
        <p:spPr bwMode="auto">
          <a:xfrm>
            <a:off x="4286250" y="2714625"/>
            <a:ext cx="1143000" cy="327025"/>
          </a:xfrm>
          <a:prstGeom prst="rect">
            <a:avLst/>
          </a:prstGeom>
          <a:solidFill>
            <a:schemeClr val="accent1">
              <a:alpha val="70000"/>
            </a:schemeClr>
          </a:solidFill>
          <a:ln w="9525">
            <a:solidFill>
              <a:schemeClr val="tx1"/>
            </a:solidFill>
            <a:miter lim="800000"/>
            <a:headEnd/>
            <a:tailEnd/>
          </a:ln>
          <a:effectLst>
            <a:outerShdw dist="107763" dir="2700000" algn="ctr" rotWithShape="0">
              <a:schemeClr val="bg2">
                <a:alpha val="50000"/>
              </a:schemeClr>
            </a:outerShdw>
          </a:effectLst>
        </p:spPr>
        <p:txBody>
          <a:bodyPr anchor="ctr">
            <a:spAutoFit/>
          </a:bodyPr>
          <a:lstStyle/>
          <a:p>
            <a:pPr eaLnBrk="0" hangingPunct="0">
              <a:lnSpc>
                <a:spcPct val="95000"/>
              </a:lnSpc>
              <a:spcBef>
                <a:spcPct val="70000"/>
              </a:spcBef>
              <a:buClr>
                <a:srgbClr val="FF0066"/>
              </a:buClr>
              <a:buFont typeface="Wingdings" pitchFamily="2" charset="2"/>
              <a:buNone/>
              <a:defRPr/>
            </a:pPr>
            <a:r>
              <a:rPr lang="zh-CN" altLang="en-US" sz="1600" b="0" dirty="0">
                <a:latin typeface="微软雅黑" pitchFamily="34" charset="-122"/>
                <a:ea typeface="微软雅黑" pitchFamily="34" charset="-122"/>
              </a:rPr>
              <a:t>知识甄选</a:t>
            </a:r>
            <a:endParaRPr lang="en-US" altLang="zh-CN" sz="1600" b="0" dirty="0">
              <a:latin typeface="微软雅黑" pitchFamily="34" charset="-122"/>
              <a:ea typeface="微软雅黑" pitchFamily="34" charset="-122"/>
            </a:endParaRPr>
          </a:p>
        </p:txBody>
      </p:sp>
      <p:sp>
        <p:nvSpPr>
          <p:cNvPr id="10" name="矩形 9"/>
          <p:cNvSpPr/>
          <p:nvPr/>
        </p:nvSpPr>
        <p:spPr bwMode="auto">
          <a:xfrm>
            <a:off x="6286500" y="3714750"/>
            <a:ext cx="1000125" cy="428625"/>
          </a:xfrm>
          <a:prstGeom prst="rect">
            <a:avLst/>
          </a:prstGeom>
          <a:noFill/>
          <a:ln w="38100" cap="flat" cmpd="sng" algn="ctr">
            <a:solidFill>
              <a:schemeClr val="accent6">
                <a:lumMod val="60000"/>
                <a:lumOff val="40000"/>
              </a:schemeClr>
            </a:solidFill>
            <a:prstDash val="dash"/>
            <a:round/>
            <a:headEnd type="none" w="med" len="med"/>
            <a:tailEnd type="none" w="med" len="med"/>
          </a:ln>
          <a:effectLst/>
        </p:spPr>
        <p:txBody>
          <a:bodyPr/>
          <a:lstStyle/>
          <a:p>
            <a:pPr marL="357188" indent="-357188" eaLnBrk="0" hangingPunct="0">
              <a:lnSpc>
                <a:spcPct val="95000"/>
              </a:lnSpc>
              <a:spcBef>
                <a:spcPct val="70000"/>
              </a:spcBef>
              <a:buClr>
                <a:srgbClr val="FF0066"/>
              </a:buClr>
              <a:buFont typeface="Wingdings" pitchFamily="2" charset="2"/>
              <a:buChar char="Ø"/>
              <a:defRPr/>
            </a:pPr>
            <a:endParaRPr lang="zh-CN" altLang="en-US" b="0">
              <a:latin typeface="微软雅黑" pitchFamily="34" charset="-122"/>
              <a:ea typeface="微软雅黑" pitchFamily="34" charset="-122"/>
            </a:endParaRPr>
          </a:p>
        </p:txBody>
      </p:sp>
      <p:sp>
        <p:nvSpPr>
          <p:cNvPr id="11" name="Rectangle 16"/>
          <p:cNvSpPr>
            <a:spLocks noChangeArrowheads="1"/>
          </p:cNvSpPr>
          <p:nvPr/>
        </p:nvSpPr>
        <p:spPr bwMode="auto">
          <a:xfrm>
            <a:off x="7215188" y="3571875"/>
            <a:ext cx="1214437" cy="327025"/>
          </a:xfrm>
          <a:prstGeom prst="rect">
            <a:avLst/>
          </a:prstGeom>
          <a:solidFill>
            <a:schemeClr val="accent1">
              <a:alpha val="70000"/>
            </a:schemeClr>
          </a:solidFill>
          <a:ln w="9525">
            <a:solidFill>
              <a:schemeClr val="tx1"/>
            </a:solidFill>
            <a:miter lim="800000"/>
            <a:headEnd/>
            <a:tailEnd/>
          </a:ln>
          <a:effectLst>
            <a:outerShdw dist="107763" dir="2700000" algn="ctr" rotWithShape="0">
              <a:schemeClr val="bg2">
                <a:alpha val="50000"/>
              </a:schemeClr>
            </a:outerShdw>
          </a:effectLst>
        </p:spPr>
        <p:txBody>
          <a:bodyPr anchor="ctr">
            <a:spAutoFit/>
          </a:bodyPr>
          <a:lstStyle/>
          <a:p>
            <a:pPr eaLnBrk="0" hangingPunct="0">
              <a:lnSpc>
                <a:spcPct val="95000"/>
              </a:lnSpc>
              <a:spcBef>
                <a:spcPct val="70000"/>
              </a:spcBef>
              <a:buClr>
                <a:srgbClr val="FF0066"/>
              </a:buClr>
              <a:buFont typeface="Wingdings" pitchFamily="2" charset="2"/>
              <a:buNone/>
              <a:defRPr/>
            </a:pPr>
            <a:r>
              <a:rPr lang="zh-CN" altLang="en-US" sz="1600" b="0" dirty="0">
                <a:latin typeface="微软雅黑" pitchFamily="34" charset="-122"/>
                <a:ea typeface="微软雅黑" pitchFamily="34" charset="-122"/>
              </a:rPr>
              <a:t>关键字设置</a:t>
            </a:r>
            <a:endParaRPr lang="en-US" altLang="zh-CN" sz="1600" b="0" dirty="0">
              <a:latin typeface="微软雅黑" pitchFamily="34" charset="-122"/>
              <a:ea typeface="微软雅黑" pitchFamily="34" charset="-122"/>
            </a:endParaRPr>
          </a:p>
        </p:txBody>
      </p:sp>
      <p:sp>
        <p:nvSpPr>
          <p:cNvPr id="12" name="Rectangle 16"/>
          <p:cNvSpPr>
            <a:spLocks noChangeArrowheads="1"/>
          </p:cNvSpPr>
          <p:nvPr/>
        </p:nvSpPr>
        <p:spPr bwMode="auto">
          <a:xfrm>
            <a:off x="357188" y="5266036"/>
            <a:ext cx="8358187" cy="923330"/>
          </a:xfrm>
          <a:prstGeom prst="rect">
            <a:avLst/>
          </a:prstGeom>
          <a:noFill/>
          <a:ln w="19050">
            <a:solidFill>
              <a:srgbClr val="FF0000"/>
            </a:solidFill>
            <a:prstDash val="dash"/>
            <a:miter lim="800000"/>
            <a:headEnd/>
            <a:tailEnd/>
          </a:ln>
          <a:effectLst/>
        </p:spPr>
        <p:txBody>
          <a:bodyPr anchor="ctr">
            <a:spAutoFit/>
          </a:bodyPr>
          <a:lstStyle/>
          <a:p>
            <a:pPr eaLnBrk="0" hangingPunct="0">
              <a:lnSpc>
                <a:spcPct val="150000"/>
              </a:lnSpc>
              <a:spcBef>
                <a:spcPct val="20000"/>
              </a:spcBef>
              <a:buClr>
                <a:srgbClr val="3333FF"/>
              </a:buClr>
              <a:buSzPct val="85000"/>
              <a:buFont typeface="Wingdings" pitchFamily="2" charset="2"/>
              <a:buNone/>
              <a:defRPr/>
            </a:pPr>
            <a:r>
              <a:rPr lang="zh-CN" altLang="en-US" sz="1800" kern="0" dirty="0">
                <a:latin typeface="微软雅黑" pitchFamily="34" charset="-122"/>
                <a:ea typeface="微软雅黑" pitchFamily="34" charset="-122"/>
              </a:rPr>
              <a:t>        应用</a:t>
            </a:r>
            <a:r>
              <a:rPr lang="en-US" altLang="zh-CN" sz="1800" kern="0" dirty="0">
                <a:latin typeface="微软雅黑" pitchFamily="34" charset="-122"/>
                <a:ea typeface="微软雅黑" pitchFamily="34" charset="-122"/>
              </a:rPr>
              <a:t>infopath</a:t>
            </a:r>
            <a:r>
              <a:rPr lang="zh-CN" altLang="en-US" sz="1800" kern="0" dirty="0">
                <a:latin typeface="微软雅黑" pitchFamily="34" charset="-122"/>
                <a:ea typeface="微软雅黑" pitchFamily="34" charset="-122"/>
              </a:rPr>
              <a:t>软件，对全省</a:t>
            </a:r>
            <a:r>
              <a:rPr lang="en-US" altLang="zh-CN" sz="1800" kern="0" dirty="0">
                <a:latin typeface="微软雅黑" pitchFamily="34" charset="-122"/>
                <a:ea typeface="微软雅黑" pitchFamily="34" charset="-122"/>
              </a:rPr>
              <a:t>21</a:t>
            </a:r>
            <a:r>
              <a:rPr lang="zh-CN" altLang="en-US" sz="1800" kern="0" dirty="0">
                <a:latin typeface="微软雅黑" pitchFamily="34" charset="-122"/>
                <a:ea typeface="微软雅黑" pitchFamily="34" charset="-122"/>
              </a:rPr>
              <a:t>分公司的知识内容进行结构化采编，采编员专注于知识语言的编辑，而不用去考虑页面排版设计。</a:t>
            </a:r>
            <a:endParaRPr lang="en-US" altLang="zh-CN" sz="1800" kern="0" dirty="0">
              <a:latin typeface="微软雅黑" pitchFamily="34" charset="-122"/>
              <a:ea typeface="微软雅黑" pitchFamily="34" charset="-122"/>
            </a:endParaRPr>
          </a:p>
        </p:txBody>
      </p:sp>
      <p:sp>
        <p:nvSpPr>
          <p:cNvPr id="13" name="Rectangle 2"/>
          <p:cNvSpPr txBox="1">
            <a:spLocks noChangeArrowheads="1"/>
          </p:cNvSpPr>
          <p:nvPr/>
        </p:nvSpPr>
        <p:spPr bwMode="auto">
          <a:xfrm>
            <a:off x="-12700" y="-38100"/>
            <a:ext cx="8229600" cy="785813"/>
          </a:xfrm>
          <a:prstGeom prst="rect">
            <a:avLst/>
          </a:prstGeom>
          <a:noFill/>
          <a:ln>
            <a:miter lim="800000"/>
            <a:headEnd/>
            <a:tailEnd/>
          </a:ln>
        </p:spPr>
        <p:txBody>
          <a:bodyPr/>
          <a:lstStyle/>
          <a:p>
            <a:pPr>
              <a:defRPr/>
            </a:pPr>
            <a:r>
              <a:rPr lang="zh-CN" altLang="en-US" sz="2400" b="1" dirty="0" smtClean="0">
                <a:latin typeface="微软雅黑" pitchFamily="34" charset="-122"/>
                <a:ea typeface="微软雅黑" pitchFamily="34" charset="-122"/>
                <a:cs typeface="Arial Unicode MS" pitchFamily="34" charset="-122"/>
              </a:rPr>
              <a:t>举措</a:t>
            </a:r>
            <a:r>
              <a:rPr lang="zh-CN" altLang="en-US" sz="2400" b="1" dirty="0">
                <a:latin typeface="微软雅黑" pitchFamily="34" charset="-122"/>
                <a:ea typeface="微软雅黑" pitchFamily="34" charset="-122"/>
                <a:cs typeface="Arial Unicode MS" pitchFamily="34" charset="-122"/>
              </a:rPr>
              <a:t>三：全省在知识管理系统的内容层面做好内容加工</a:t>
            </a:r>
            <a:r>
              <a:rPr lang="en-US" altLang="zh-CN" sz="2400" b="1" dirty="0">
                <a:latin typeface="微软雅黑" pitchFamily="34" charset="-122"/>
                <a:ea typeface="微软雅黑" pitchFamily="34" charset="-122"/>
                <a:cs typeface="Arial Unicode MS" pitchFamily="34" charset="-122"/>
              </a:rPr>
              <a:t>——</a:t>
            </a:r>
            <a:r>
              <a:rPr lang="zh-CN" altLang="en-US" sz="2400" b="1" dirty="0">
                <a:latin typeface="微软雅黑" pitchFamily="34" charset="-122"/>
                <a:ea typeface="微软雅黑" pitchFamily="34" charset="-122"/>
                <a:cs typeface="Arial Unicode MS" pitchFamily="34" charset="-122"/>
              </a:rPr>
              <a:t>采编模版结构化</a:t>
            </a:r>
            <a:endParaRPr lang="en-US" altLang="zh-CN" sz="2400" b="1" dirty="0">
              <a:latin typeface="微软雅黑" pitchFamily="34" charset="-122"/>
              <a:ea typeface="微软雅黑" pitchFamily="34" charset="-122"/>
              <a:cs typeface="Arial Unicode MS" pitchFamily="34" charset="-122"/>
            </a:endParaRPr>
          </a:p>
        </p:txBody>
      </p:sp>
      <p:sp>
        <p:nvSpPr>
          <p:cNvPr id="14" name="矩形 13"/>
          <p:cNvSpPr/>
          <p:nvPr/>
        </p:nvSpPr>
        <p:spPr>
          <a:xfrm>
            <a:off x="0" y="6434654"/>
            <a:ext cx="2740100" cy="369332"/>
          </a:xfrm>
          <a:prstGeom prst="rect">
            <a:avLst/>
          </a:prstGeom>
          <a:solidFill>
            <a:srgbClr val="B2C1DB">
              <a:alpha val="48000"/>
            </a:srgbClr>
          </a:solidFill>
          <a:ln>
            <a:solidFill>
              <a:schemeClr val="accent1"/>
            </a:solidFill>
          </a:ln>
        </p:spPr>
        <p:txBody>
          <a:bodyPr wrap="square">
            <a:spAutoFit/>
          </a:bodyPr>
          <a:lstStyle/>
          <a:p>
            <a:r>
              <a:rPr lang="zh-CN" altLang="en-US" b="1" dirty="0">
                <a:latin typeface="微软雅黑" pitchFamily="34" charset="-122"/>
                <a:ea typeface="微软雅黑" pitchFamily="34" charset="-122"/>
              </a:rPr>
              <a:t>广东电信知识库项目</a:t>
            </a:r>
            <a:r>
              <a:rPr lang="zh-CN" altLang="en-US" b="1" dirty="0" smtClean="0">
                <a:latin typeface="微软雅黑" pitchFamily="34" charset="-122"/>
                <a:ea typeface="微软雅黑" pitchFamily="34" charset="-122"/>
              </a:rPr>
              <a:t>示例</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xmlns="" val="141148033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20191" y="-29309"/>
            <a:ext cx="367408" cy="355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algn="ctr" eaLnBrk="0" hangingPunct="0">
              <a:lnSpc>
                <a:spcPct val="95000"/>
              </a:lnSpc>
              <a:spcBef>
                <a:spcPct val="70000"/>
              </a:spcBef>
              <a:buClr>
                <a:srgbClr val="FF0066"/>
              </a:buClr>
              <a:buFont typeface="Wingdings" pitchFamily="2" charset="2"/>
              <a:buChar char="Ø"/>
            </a:pPr>
            <a:endParaRPr lang="zh-CN" altLang="en-US" b="0">
              <a:latin typeface="微软雅黑" pitchFamily="34" charset="-122"/>
              <a:ea typeface="微软雅黑" pitchFamily="34" charset="-122"/>
            </a:endParaRPr>
          </a:p>
        </p:txBody>
      </p:sp>
      <p:pic>
        <p:nvPicPr>
          <p:cNvPr id="7" name="Picture 5"/>
          <p:cNvPicPr>
            <a:picLocks noChangeAspect="1" noChangeArrowheads="1"/>
          </p:cNvPicPr>
          <p:nvPr/>
        </p:nvPicPr>
        <p:blipFill>
          <a:blip r:embed="rId3" cstate="print"/>
          <a:srcRect/>
          <a:stretch>
            <a:fillRect/>
          </a:stretch>
        </p:blipFill>
        <p:spPr bwMode="auto">
          <a:xfrm>
            <a:off x="833438" y="884238"/>
            <a:ext cx="7524750" cy="4044950"/>
          </a:xfrm>
          <a:prstGeom prst="rect">
            <a:avLst/>
          </a:prstGeom>
          <a:noFill/>
          <a:ln w="9525">
            <a:noFill/>
            <a:miter lim="800000"/>
            <a:headEnd/>
            <a:tailEnd/>
          </a:ln>
          <a:effectLst>
            <a:prstShdw prst="shdw17" dist="17961" dir="2700000">
              <a:schemeClr val="accent1">
                <a:gamma/>
                <a:shade val="60000"/>
                <a:invGamma/>
                <a:alpha val="50000"/>
              </a:schemeClr>
            </a:prstShdw>
          </a:effectLst>
        </p:spPr>
      </p:pic>
      <p:sp>
        <p:nvSpPr>
          <p:cNvPr id="14341" name="矩形 8"/>
          <p:cNvSpPr>
            <a:spLocks noChangeArrowheads="1"/>
          </p:cNvSpPr>
          <p:nvPr/>
        </p:nvSpPr>
        <p:spPr bwMode="auto">
          <a:xfrm>
            <a:off x="3643313" y="857250"/>
            <a:ext cx="1643062" cy="500063"/>
          </a:xfrm>
          <a:prstGeom prst="rect">
            <a:avLst/>
          </a:prstGeom>
          <a:noFill/>
          <a:ln w="38100" algn="ctr">
            <a:solidFill>
              <a:srgbClr val="FF0000"/>
            </a:solidFill>
            <a:prstDash val="dash"/>
            <a:round/>
            <a:headEnd/>
            <a:tailEnd/>
          </a:ln>
          <a:extLst>
            <a:ext uri="{909E8E84-426E-40DD-AFC4-6F175D3DCCD1}">
              <a14:hiddenFill xmlns:a14="http://schemas.microsoft.com/office/drawing/2010/main" xmlns="">
                <a:solidFill>
                  <a:srgbClr val="FFFFFF"/>
                </a:solidFill>
              </a14:hiddenFill>
            </a:ext>
          </a:extLst>
        </p:spPr>
        <p:txBody>
          <a:bodyPr/>
          <a:lstStyle/>
          <a:p>
            <a:pPr marL="357188" indent="-357188" eaLnBrk="0" hangingPunct="0">
              <a:lnSpc>
                <a:spcPct val="95000"/>
              </a:lnSpc>
              <a:spcBef>
                <a:spcPct val="70000"/>
              </a:spcBef>
              <a:buClr>
                <a:srgbClr val="FF0066"/>
              </a:buClr>
              <a:buFont typeface="Wingdings" pitchFamily="2" charset="2"/>
              <a:buChar char="Ø"/>
            </a:pPr>
            <a:endParaRPr lang="zh-CN" altLang="en-US" b="0">
              <a:latin typeface="微软雅黑" pitchFamily="34" charset="-122"/>
              <a:ea typeface="微软雅黑" pitchFamily="34" charset="-122"/>
              <a:cs typeface="楷体_GB2312"/>
            </a:endParaRPr>
          </a:p>
        </p:txBody>
      </p:sp>
      <p:sp>
        <p:nvSpPr>
          <p:cNvPr id="14342" name="矩形 9"/>
          <p:cNvSpPr>
            <a:spLocks noChangeArrowheads="1"/>
          </p:cNvSpPr>
          <p:nvPr/>
        </p:nvSpPr>
        <p:spPr bwMode="auto">
          <a:xfrm>
            <a:off x="5857875" y="3143250"/>
            <a:ext cx="2786063" cy="1071563"/>
          </a:xfrm>
          <a:prstGeom prst="rect">
            <a:avLst/>
          </a:prstGeom>
          <a:noFill/>
          <a:ln w="38100" algn="ctr">
            <a:solidFill>
              <a:srgbClr val="FF0000"/>
            </a:solidFill>
            <a:prstDash val="dash"/>
            <a:round/>
            <a:headEnd/>
            <a:tailEnd/>
          </a:ln>
          <a:extLst>
            <a:ext uri="{909E8E84-426E-40DD-AFC4-6F175D3DCCD1}">
              <a14:hiddenFill xmlns:a14="http://schemas.microsoft.com/office/drawing/2010/main" xmlns="">
                <a:solidFill>
                  <a:srgbClr val="FFFFFF"/>
                </a:solidFill>
              </a14:hiddenFill>
            </a:ext>
          </a:extLst>
        </p:spPr>
        <p:txBody>
          <a:bodyPr/>
          <a:lstStyle/>
          <a:p>
            <a:pPr marL="357188" indent="-357188" eaLnBrk="0" hangingPunct="0">
              <a:lnSpc>
                <a:spcPct val="95000"/>
              </a:lnSpc>
              <a:spcBef>
                <a:spcPct val="70000"/>
              </a:spcBef>
              <a:buClr>
                <a:srgbClr val="FF0066"/>
              </a:buClr>
              <a:buFont typeface="Wingdings" pitchFamily="2" charset="2"/>
              <a:buChar char="Ø"/>
            </a:pPr>
            <a:endParaRPr lang="zh-CN" altLang="en-US" b="0">
              <a:latin typeface="微软雅黑" pitchFamily="34" charset="-122"/>
              <a:ea typeface="微软雅黑" pitchFamily="34" charset="-122"/>
              <a:cs typeface="楷体_GB2312"/>
            </a:endParaRPr>
          </a:p>
        </p:txBody>
      </p:sp>
      <p:sp>
        <p:nvSpPr>
          <p:cNvPr id="11" name="Rectangle 16"/>
          <p:cNvSpPr>
            <a:spLocks noChangeArrowheads="1"/>
          </p:cNvSpPr>
          <p:nvPr/>
        </p:nvSpPr>
        <p:spPr bwMode="auto">
          <a:xfrm>
            <a:off x="642938" y="5000625"/>
            <a:ext cx="8001000" cy="1338263"/>
          </a:xfrm>
          <a:prstGeom prst="rect">
            <a:avLst/>
          </a:prstGeom>
          <a:noFill/>
          <a:ln w="19050">
            <a:solidFill>
              <a:srgbClr val="FF0000"/>
            </a:solidFill>
            <a:prstDash val="dash"/>
            <a:miter lim="800000"/>
            <a:headEnd/>
            <a:tailEnd/>
          </a:ln>
          <a:effectLst/>
        </p:spPr>
        <p:txBody>
          <a:bodyPr anchor="ctr">
            <a:spAutoFit/>
          </a:bodyPr>
          <a:lstStyle/>
          <a:p>
            <a:pPr eaLnBrk="0" hangingPunct="0">
              <a:lnSpc>
                <a:spcPct val="150000"/>
              </a:lnSpc>
              <a:spcBef>
                <a:spcPct val="20000"/>
              </a:spcBef>
              <a:buClr>
                <a:srgbClr val="3333FF"/>
              </a:buClr>
              <a:buSzPct val="85000"/>
              <a:defRPr/>
            </a:pPr>
            <a:r>
              <a:rPr lang="zh-CN" altLang="en-US" sz="1800" kern="0" dirty="0">
                <a:latin typeface="微软雅黑" pitchFamily="34" charset="-122"/>
                <a:ea typeface="微软雅黑" pitchFamily="34" charset="-122"/>
              </a:rPr>
              <a:t>        采用客户化语言</a:t>
            </a:r>
            <a:r>
              <a:rPr lang="en-US" altLang="zh-CN" sz="1800" kern="0" dirty="0">
                <a:latin typeface="微软雅黑" pitchFamily="34" charset="-122"/>
                <a:ea typeface="微软雅黑" pitchFamily="34" charset="-122"/>
              </a:rPr>
              <a:t>4</a:t>
            </a:r>
            <a:r>
              <a:rPr lang="zh-CN" altLang="en-US" sz="1800" kern="0" dirty="0">
                <a:latin typeface="微软雅黑" pitchFamily="34" charset="-122"/>
                <a:ea typeface="微软雅黑" pitchFamily="34" charset="-122"/>
              </a:rPr>
              <a:t>大规范（</a:t>
            </a:r>
            <a:r>
              <a:rPr lang="zh-CN" altLang="en-US" sz="1800" dirty="0">
                <a:latin typeface="微软雅黑" pitchFamily="34" charset="-122"/>
                <a:ea typeface="微软雅黑" pitchFamily="34" charset="-122"/>
              </a:rPr>
              <a:t>统一解释口径规范、</a:t>
            </a:r>
            <a:r>
              <a:rPr lang="zh-CN" altLang="en-US" sz="1800" kern="0" dirty="0">
                <a:latin typeface="微软雅黑" pitchFamily="34" charset="-122"/>
                <a:ea typeface="微软雅黑" pitchFamily="34" charset="-122"/>
              </a:rPr>
              <a:t>专业</a:t>
            </a:r>
            <a:r>
              <a:rPr lang="zh-CN" altLang="en-US" sz="1800" dirty="0">
                <a:latin typeface="微软雅黑" pitchFamily="34" charset="-122"/>
                <a:ea typeface="微软雅黑" pitchFamily="34" charset="-122"/>
              </a:rPr>
              <a:t>名词解释规范</a:t>
            </a:r>
            <a:r>
              <a:rPr lang="zh-CN" altLang="en-US" sz="1800" kern="0" dirty="0">
                <a:latin typeface="微软雅黑" pitchFamily="34" charset="-122"/>
                <a:ea typeface="微软雅黑" pitchFamily="34" charset="-122"/>
              </a:rPr>
              <a:t>、</a:t>
            </a:r>
            <a:r>
              <a:rPr lang="zh-CN" altLang="en-US" sz="1800" dirty="0">
                <a:latin typeface="微软雅黑" pitchFamily="34" charset="-122"/>
                <a:ea typeface="微软雅黑" pitchFamily="34" charset="-122"/>
              </a:rPr>
              <a:t>产品案例释义规范、核心思想提炼规范</a:t>
            </a:r>
            <a:r>
              <a:rPr lang="zh-CN" altLang="en-US" sz="1800" kern="0" dirty="0">
                <a:latin typeface="微软雅黑" pitchFamily="34" charset="-122"/>
                <a:ea typeface="微软雅黑" pitchFamily="34" charset="-122"/>
              </a:rPr>
              <a:t>），建立模板描述规范，规范文字编辑标准，真正实现知识语言的客户化。</a:t>
            </a:r>
            <a:endParaRPr lang="en-US" altLang="zh-CN" sz="1800" kern="0" dirty="0">
              <a:latin typeface="微软雅黑" pitchFamily="34" charset="-122"/>
              <a:ea typeface="微软雅黑" pitchFamily="34" charset="-122"/>
            </a:endParaRPr>
          </a:p>
        </p:txBody>
      </p:sp>
      <p:sp>
        <p:nvSpPr>
          <p:cNvPr id="9" name="Rectangle 2"/>
          <p:cNvSpPr txBox="1">
            <a:spLocks noChangeArrowheads="1"/>
          </p:cNvSpPr>
          <p:nvPr/>
        </p:nvSpPr>
        <p:spPr bwMode="auto">
          <a:xfrm>
            <a:off x="-12700" y="-38100"/>
            <a:ext cx="8229600" cy="785813"/>
          </a:xfrm>
          <a:prstGeom prst="rect">
            <a:avLst/>
          </a:prstGeom>
          <a:noFill/>
          <a:ln>
            <a:miter lim="800000"/>
            <a:headEnd/>
            <a:tailEnd/>
          </a:ln>
        </p:spPr>
        <p:txBody>
          <a:bodyPr/>
          <a:lstStyle/>
          <a:p>
            <a:pPr>
              <a:defRPr/>
            </a:pPr>
            <a:r>
              <a:rPr lang="zh-CN" altLang="en-US" sz="2400" b="1" dirty="0" smtClean="0">
                <a:latin typeface="微软雅黑" pitchFamily="34" charset="-122"/>
                <a:ea typeface="微软雅黑" pitchFamily="34" charset="-122"/>
                <a:cs typeface="Arial Unicode MS" pitchFamily="34" charset="-122"/>
              </a:rPr>
              <a:t>举措</a:t>
            </a:r>
            <a:r>
              <a:rPr lang="zh-CN" altLang="en-US" sz="2400" b="1" dirty="0">
                <a:latin typeface="微软雅黑" pitchFamily="34" charset="-122"/>
                <a:ea typeface="微软雅黑" pitchFamily="34" charset="-122"/>
                <a:cs typeface="Arial Unicode MS" pitchFamily="34" charset="-122"/>
              </a:rPr>
              <a:t>三：全省在知识管理系统的内容层面做好内容加工</a:t>
            </a:r>
            <a:r>
              <a:rPr lang="en-US" altLang="zh-CN" sz="2400" b="1" dirty="0">
                <a:latin typeface="微软雅黑" pitchFamily="34" charset="-122"/>
                <a:ea typeface="微软雅黑" pitchFamily="34" charset="-122"/>
                <a:cs typeface="Arial Unicode MS" pitchFamily="34" charset="-122"/>
              </a:rPr>
              <a:t>——</a:t>
            </a:r>
            <a:r>
              <a:rPr lang="zh-CN" altLang="en-US" sz="2400" b="1" dirty="0">
                <a:latin typeface="微软雅黑" pitchFamily="34" charset="-122"/>
                <a:ea typeface="微软雅黑" pitchFamily="34" charset="-122"/>
                <a:cs typeface="Arial Unicode MS" pitchFamily="34" charset="-122"/>
              </a:rPr>
              <a:t>采编语言客户化</a:t>
            </a:r>
            <a:endParaRPr lang="en-US" altLang="zh-CN" sz="2400" b="1" dirty="0">
              <a:latin typeface="微软雅黑" pitchFamily="34" charset="-122"/>
              <a:ea typeface="微软雅黑" pitchFamily="34" charset="-122"/>
              <a:cs typeface="Arial Unicode MS" pitchFamily="34" charset="-122"/>
            </a:endParaRPr>
          </a:p>
        </p:txBody>
      </p:sp>
      <p:sp>
        <p:nvSpPr>
          <p:cNvPr id="10" name="矩形 9"/>
          <p:cNvSpPr/>
          <p:nvPr/>
        </p:nvSpPr>
        <p:spPr>
          <a:xfrm>
            <a:off x="0" y="6434654"/>
            <a:ext cx="2740100" cy="369332"/>
          </a:xfrm>
          <a:prstGeom prst="rect">
            <a:avLst/>
          </a:prstGeom>
          <a:solidFill>
            <a:srgbClr val="B2C1DB">
              <a:alpha val="48000"/>
            </a:srgbClr>
          </a:solidFill>
          <a:ln>
            <a:solidFill>
              <a:schemeClr val="accent1"/>
            </a:solidFill>
          </a:ln>
        </p:spPr>
        <p:txBody>
          <a:bodyPr wrap="square">
            <a:spAutoFit/>
          </a:bodyPr>
          <a:lstStyle/>
          <a:p>
            <a:r>
              <a:rPr lang="zh-CN" altLang="en-US" b="1" dirty="0">
                <a:latin typeface="微软雅黑" pitchFamily="34" charset="-122"/>
                <a:ea typeface="微软雅黑" pitchFamily="34" charset="-122"/>
              </a:rPr>
              <a:t>广东电信知识库项目</a:t>
            </a:r>
            <a:r>
              <a:rPr lang="zh-CN" altLang="en-US" b="1" dirty="0" smtClean="0">
                <a:latin typeface="微软雅黑" pitchFamily="34" charset="-122"/>
                <a:ea typeface="微软雅黑" pitchFamily="34" charset="-122"/>
              </a:rPr>
              <a:t>示例</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xmlns="" val="24470806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2"/>
          <p:cNvGrpSpPr>
            <a:grpSpLocks/>
          </p:cNvGrpSpPr>
          <p:nvPr/>
        </p:nvGrpSpPr>
        <p:grpSpPr bwMode="auto">
          <a:xfrm>
            <a:off x="260380" y="1252557"/>
            <a:ext cx="8597900" cy="4891087"/>
            <a:chOff x="457962" y="1385891"/>
            <a:chExt cx="9631360" cy="5715813"/>
          </a:xfrm>
        </p:grpSpPr>
        <p:cxnSp>
          <p:nvCxnSpPr>
            <p:cNvPr id="5" name="直接连接符 4"/>
            <p:cNvCxnSpPr/>
            <p:nvPr/>
          </p:nvCxnSpPr>
          <p:spPr bwMode="auto">
            <a:xfrm>
              <a:off x="457962" y="2029638"/>
              <a:ext cx="9602907" cy="1856"/>
            </a:xfrm>
            <a:prstGeom prst="line">
              <a:avLst/>
            </a:prstGeom>
            <a:noFill/>
            <a:ln w="19050">
              <a:solidFill>
                <a:schemeClr val="bg1">
                  <a:lumMod val="65000"/>
                </a:schemeClr>
              </a:solidFill>
              <a:prstDash val="dash"/>
              <a:miter lim="800000"/>
              <a:headEnd/>
              <a:tailEnd type="none"/>
            </a:ln>
            <a:effectLst/>
          </p:spPr>
        </p:cxnSp>
        <p:cxnSp>
          <p:nvCxnSpPr>
            <p:cNvPr id="6" name="直接连接符 5"/>
            <p:cNvCxnSpPr/>
            <p:nvPr/>
          </p:nvCxnSpPr>
          <p:spPr bwMode="auto">
            <a:xfrm>
              <a:off x="457962" y="5530366"/>
              <a:ext cx="9602907" cy="1855"/>
            </a:xfrm>
            <a:prstGeom prst="line">
              <a:avLst/>
            </a:prstGeom>
            <a:noFill/>
            <a:ln w="19050">
              <a:solidFill>
                <a:schemeClr val="bg1">
                  <a:lumMod val="65000"/>
                </a:schemeClr>
              </a:solidFill>
              <a:prstDash val="solid"/>
              <a:miter lim="800000"/>
              <a:headEnd/>
              <a:tailEnd type="none"/>
            </a:ln>
            <a:effectLst/>
          </p:spPr>
        </p:cxnSp>
        <p:cxnSp>
          <p:nvCxnSpPr>
            <p:cNvPr id="7" name="直接连接符 6"/>
            <p:cNvCxnSpPr/>
            <p:nvPr/>
          </p:nvCxnSpPr>
          <p:spPr bwMode="auto">
            <a:xfrm>
              <a:off x="457962" y="2528683"/>
              <a:ext cx="9602907" cy="1855"/>
            </a:xfrm>
            <a:prstGeom prst="line">
              <a:avLst/>
            </a:prstGeom>
            <a:noFill/>
            <a:ln w="19050">
              <a:solidFill>
                <a:schemeClr val="bg1">
                  <a:lumMod val="65000"/>
                </a:schemeClr>
              </a:solidFill>
              <a:prstDash val="dash"/>
              <a:miter lim="800000"/>
              <a:headEnd/>
              <a:tailEnd type="none"/>
            </a:ln>
            <a:effectLst/>
          </p:spPr>
        </p:cxnSp>
        <p:cxnSp>
          <p:nvCxnSpPr>
            <p:cNvPr id="9" name="直接连接符 8"/>
            <p:cNvCxnSpPr/>
            <p:nvPr/>
          </p:nvCxnSpPr>
          <p:spPr bwMode="auto">
            <a:xfrm>
              <a:off x="457962" y="3029582"/>
              <a:ext cx="9602907" cy="1855"/>
            </a:xfrm>
            <a:prstGeom prst="line">
              <a:avLst/>
            </a:prstGeom>
            <a:noFill/>
            <a:ln w="19050">
              <a:solidFill>
                <a:schemeClr val="bg1">
                  <a:lumMod val="65000"/>
                </a:schemeClr>
              </a:solidFill>
              <a:prstDash val="dash"/>
              <a:miter lim="800000"/>
              <a:headEnd/>
              <a:tailEnd type="none"/>
            </a:ln>
            <a:effectLst/>
          </p:spPr>
        </p:cxnSp>
        <p:cxnSp>
          <p:nvCxnSpPr>
            <p:cNvPr id="10" name="直接连接符 9"/>
            <p:cNvCxnSpPr/>
            <p:nvPr/>
          </p:nvCxnSpPr>
          <p:spPr bwMode="auto">
            <a:xfrm>
              <a:off x="457962" y="3528625"/>
              <a:ext cx="9602907" cy="1856"/>
            </a:xfrm>
            <a:prstGeom prst="line">
              <a:avLst/>
            </a:prstGeom>
            <a:noFill/>
            <a:ln w="19050">
              <a:solidFill>
                <a:schemeClr val="bg1">
                  <a:lumMod val="65000"/>
                </a:schemeClr>
              </a:solidFill>
              <a:prstDash val="dash"/>
              <a:miter lim="800000"/>
              <a:headEnd/>
              <a:tailEnd type="none"/>
            </a:ln>
            <a:effectLst/>
          </p:spPr>
        </p:cxnSp>
        <p:cxnSp>
          <p:nvCxnSpPr>
            <p:cNvPr id="11" name="直接连接符 10"/>
            <p:cNvCxnSpPr/>
            <p:nvPr/>
          </p:nvCxnSpPr>
          <p:spPr bwMode="auto">
            <a:xfrm>
              <a:off x="457962" y="4029524"/>
              <a:ext cx="9602907" cy="1856"/>
            </a:xfrm>
            <a:prstGeom prst="line">
              <a:avLst/>
            </a:prstGeom>
            <a:noFill/>
            <a:ln w="19050">
              <a:solidFill>
                <a:schemeClr val="bg1">
                  <a:lumMod val="65000"/>
                </a:schemeClr>
              </a:solidFill>
              <a:prstDash val="dash"/>
              <a:miter lim="800000"/>
              <a:headEnd/>
              <a:tailEnd type="none"/>
            </a:ln>
            <a:effectLst/>
          </p:spPr>
        </p:cxnSp>
        <p:cxnSp>
          <p:nvCxnSpPr>
            <p:cNvPr id="12" name="直接连接符 11"/>
            <p:cNvCxnSpPr/>
            <p:nvPr/>
          </p:nvCxnSpPr>
          <p:spPr bwMode="auto">
            <a:xfrm>
              <a:off x="457962" y="4530423"/>
              <a:ext cx="9602907" cy="1856"/>
            </a:xfrm>
            <a:prstGeom prst="line">
              <a:avLst/>
            </a:prstGeom>
            <a:noFill/>
            <a:ln w="19050">
              <a:solidFill>
                <a:schemeClr val="bg1">
                  <a:lumMod val="65000"/>
                </a:schemeClr>
              </a:solidFill>
              <a:prstDash val="dash"/>
              <a:miter lim="800000"/>
              <a:headEnd/>
              <a:tailEnd type="none"/>
            </a:ln>
            <a:effectLst/>
          </p:spPr>
        </p:cxnSp>
        <p:cxnSp>
          <p:nvCxnSpPr>
            <p:cNvPr id="13" name="直接连接符 12"/>
            <p:cNvCxnSpPr/>
            <p:nvPr/>
          </p:nvCxnSpPr>
          <p:spPr bwMode="auto">
            <a:xfrm>
              <a:off x="457962" y="5031322"/>
              <a:ext cx="9602907" cy="0"/>
            </a:xfrm>
            <a:prstGeom prst="line">
              <a:avLst/>
            </a:prstGeom>
            <a:noFill/>
            <a:ln w="19050">
              <a:solidFill>
                <a:schemeClr val="bg1">
                  <a:lumMod val="65000"/>
                </a:schemeClr>
              </a:solidFill>
              <a:prstDash val="dash"/>
              <a:miter lim="800000"/>
              <a:headEnd/>
              <a:tailEnd type="none"/>
            </a:ln>
            <a:effectLst/>
          </p:spPr>
        </p:cxnSp>
        <p:cxnSp>
          <p:nvCxnSpPr>
            <p:cNvPr id="14" name="直接连接符 13"/>
            <p:cNvCxnSpPr/>
            <p:nvPr/>
          </p:nvCxnSpPr>
          <p:spPr bwMode="auto">
            <a:xfrm rot="5400000">
              <a:off x="1279073" y="4208549"/>
              <a:ext cx="5645316" cy="0"/>
            </a:xfrm>
            <a:prstGeom prst="line">
              <a:avLst/>
            </a:prstGeom>
            <a:noFill/>
            <a:ln w="22225">
              <a:solidFill>
                <a:schemeClr val="bg1">
                  <a:lumMod val="65000"/>
                </a:schemeClr>
              </a:solidFill>
              <a:miter lim="800000"/>
              <a:headEnd/>
              <a:tailEnd type="none"/>
            </a:ln>
            <a:effectLst/>
          </p:spPr>
        </p:cxnSp>
        <p:cxnSp>
          <p:nvCxnSpPr>
            <p:cNvPr id="15" name="直接连接符 14"/>
            <p:cNvCxnSpPr/>
            <p:nvPr/>
          </p:nvCxnSpPr>
          <p:spPr bwMode="auto">
            <a:xfrm rot="5400000">
              <a:off x="3207657" y="4207660"/>
              <a:ext cx="5645316" cy="1779"/>
            </a:xfrm>
            <a:prstGeom prst="line">
              <a:avLst/>
            </a:prstGeom>
            <a:noFill/>
            <a:ln w="22225">
              <a:solidFill>
                <a:schemeClr val="bg1">
                  <a:lumMod val="65000"/>
                </a:schemeClr>
              </a:solidFill>
              <a:miter lim="800000"/>
              <a:headEnd/>
              <a:tailEnd type="none"/>
            </a:ln>
            <a:effectLst/>
          </p:spPr>
        </p:cxnSp>
        <p:cxnSp>
          <p:nvCxnSpPr>
            <p:cNvPr id="16" name="直接连接符 15"/>
            <p:cNvCxnSpPr/>
            <p:nvPr/>
          </p:nvCxnSpPr>
          <p:spPr bwMode="auto">
            <a:xfrm rot="5400000">
              <a:off x="5424366" y="4206733"/>
              <a:ext cx="5643462" cy="1779"/>
            </a:xfrm>
            <a:prstGeom prst="line">
              <a:avLst/>
            </a:prstGeom>
            <a:noFill/>
            <a:ln w="22225">
              <a:solidFill>
                <a:schemeClr val="bg1">
                  <a:lumMod val="65000"/>
                </a:schemeClr>
              </a:solidFill>
              <a:miter lim="800000"/>
              <a:headEnd/>
              <a:tailEnd type="none"/>
            </a:ln>
            <a:effectLst/>
          </p:spPr>
        </p:cxnSp>
        <p:sp>
          <p:nvSpPr>
            <p:cNvPr id="17" name="TextBox 17"/>
            <p:cNvSpPr txBox="1">
              <a:spLocks noChangeArrowheads="1"/>
            </p:cNvSpPr>
            <p:nvPr/>
          </p:nvSpPr>
          <p:spPr bwMode="auto">
            <a:xfrm>
              <a:off x="1315218" y="3101176"/>
              <a:ext cx="2500330" cy="359674"/>
            </a:xfrm>
            <a:prstGeom prst="rect">
              <a:avLst/>
            </a:prstGeom>
            <a:noFill/>
            <a:ln w="9525">
              <a:noFill/>
              <a:miter lim="800000"/>
              <a:headEnd/>
              <a:tailEnd/>
            </a:ln>
          </p:spPr>
          <p:txBody>
            <a:bodyPr>
              <a:spAutoFit/>
            </a:bodyPr>
            <a:lstStyle/>
            <a:p>
              <a:pPr algn="ctr"/>
              <a:r>
                <a:rPr lang="en-US" altLang="zh-CN" sz="1400">
                  <a:latin typeface="微软雅黑" pitchFamily="34" charset="-122"/>
                  <a:ea typeface="微软雅黑" pitchFamily="34" charset="-122"/>
                </a:rPr>
                <a:t>C</a:t>
              </a:r>
              <a:r>
                <a:rPr lang="zh-CN" altLang="en-US" sz="1400">
                  <a:latin typeface="微软雅黑" pitchFamily="34" charset="-122"/>
                  <a:ea typeface="微软雅黑" pitchFamily="34" charset="-122"/>
                </a:rPr>
                <a:t>网每万用户投诉量</a:t>
              </a:r>
            </a:p>
          </p:txBody>
        </p:sp>
        <p:sp>
          <p:nvSpPr>
            <p:cNvPr id="18" name="TextBox 18"/>
            <p:cNvSpPr txBox="1">
              <a:spLocks noChangeArrowheads="1"/>
            </p:cNvSpPr>
            <p:nvPr/>
          </p:nvSpPr>
          <p:spPr bwMode="auto">
            <a:xfrm>
              <a:off x="1315218" y="2172482"/>
              <a:ext cx="2500330" cy="359674"/>
            </a:xfrm>
            <a:prstGeom prst="rect">
              <a:avLst/>
            </a:prstGeom>
            <a:noFill/>
            <a:ln w="9525">
              <a:noFill/>
              <a:miter lim="800000"/>
              <a:headEnd/>
              <a:tailEnd/>
            </a:ln>
          </p:spPr>
          <p:txBody>
            <a:bodyPr>
              <a:spAutoFit/>
            </a:bodyPr>
            <a:lstStyle/>
            <a:p>
              <a:pPr algn="ctr"/>
              <a:r>
                <a:rPr lang="zh-CN" altLang="en-US" sz="1400">
                  <a:latin typeface="微软雅黑" pitchFamily="34" charset="-122"/>
                  <a:ea typeface="微软雅黑" pitchFamily="34" charset="-122"/>
                </a:rPr>
                <a:t>知识检索准确性</a:t>
              </a:r>
            </a:p>
          </p:txBody>
        </p:sp>
        <p:sp>
          <p:nvSpPr>
            <p:cNvPr id="19" name="TextBox 19"/>
            <p:cNvSpPr txBox="1">
              <a:spLocks noChangeArrowheads="1"/>
            </p:cNvSpPr>
            <p:nvPr/>
          </p:nvSpPr>
          <p:spPr bwMode="auto">
            <a:xfrm>
              <a:off x="1315218" y="2601110"/>
              <a:ext cx="2500330" cy="359674"/>
            </a:xfrm>
            <a:prstGeom prst="rect">
              <a:avLst/>
            </a:prstGeom>
            <a:noFill/>
            <a:ln w="9525">
              <a:noFill/>
              <a:miter lim="800000"/>
              <a:headEnd/>
              <a:tailEnd/>
            </a:ln>
          </p:spPr>
          <p:txBody>
            <a:bodyPr>
              <a:spAutoFit/>
            </a:bodyPr>
            <a:lstStyle/>
            <a:p>
              <a:pPr algn="ctr"/>
              <a:r>
                <a:rPr lang="zh-CN" altLang="en-US" sz="1400" dirty="0">
                  <a:latin typeface="微软雅黑" pitchFamily="34" charset="-122"/>
                  <a:ea typeface="微软雅黑" pitchFamily="34" charset="-122"/>
                </a:rPr>
                <a:t>一次性解决率</a:t>
              </a:r>
            </a:p>
          </p:txBody>
        </p:sp>
        <p:sp>
          <p:nvSpPr>
            <p:cNvPr id="20" name="TextBox 20"/>
            <p:cNvSpPr txBox="1">
              <a:spLocks noChangeArrowheads="1"/>
            </p:cNvSpPr>
            <p:nvPr/>
          </p:nvSpPr>
          <p:spPr bwMode="auto">
            <a:xfrm>
              <a:off x="1315218" y="3601242"/>
              <a:ext cx="2500330" cy="359674"/>
            </a:xfrm>
            <a:prstGeom prst="rect">
              <a:avLst/>
            </a:prstGeom>
            <a:noFill/>
            <a:ln w="9525">
              <a:noFill/>
              <a:miter lim="800000"/>
              <a:headEnd/>
              <a:tailEnd/>
            </a:ln>
          </p:spPr>
          <p:txBody>
            <a:bodyPr>
              <a:spAutoFit/>
            </a:bodyPr>
            <a:lstStyle/>
            <a:p>
              <a:pPr algn="ctr"/>
              <a:r>
                <a:rPr lang="zh-CN" altLang="en-US" sz="1400">
                  <a:latin typeface="微软雅黑" pitchFamily="34" charset="-122"/>
                  <a:ea typeface="微软雅黑" pitchFamily="34" charset="-122"/>
                </a:rPr>
                <a:t>电子渠道受理比率</a:t>
              </a:r>
            </a:p>
          </p:txBody>
        </p:sp>
        <p:sp>
          <p:nvSpPr>
            <p:cNvPr id="21" name="TextBox 21"/>
            <p:cNvSpPr txBox="1">
              <a:spLocks noChangeArrowheads="1"/>
            </p:cNvSpPr>
            <p:nvPr/>
          </p:nvSpPr>
          <p:spPr bwMode="auto">
            <a:xfrm>
              <a:off x="1315218" y="4101308"/>
              <a:ext cx="2500330" cy="359674"/>
            </a:xfrm>
            <a:prstGeom prst="rect">
              <a:avLst/>
            </a:prstGeom>
            <a:noFill/>
            <a:ln w="9525">
              <a:noFill/>
              <a:miter lim="800000"/>
              <a:headEnd/>
              <a:tailEnd/>
            </a:ln>
          </p:spPr>
          <p:txBody>
            <a:bodyPr>
              <a:spAutoFit/>
            </a:bodyPr>
            <a:lstStyle/>
            <a:p>
              <a:pPr algn="ctr"/>
              <a:r>
                <a:rPr lang="zh-CN" altLang="en-US" sz="1400" dirty="0">
                  <a:latin typeface="微软雅黑" pitchFamily="34" charset="-122"/>
                  <a:ea typeface="微软雅黑" pitchFamily="34" charset="-122"/>
                </a:rPr>
                <a:t>质检差错</a:t>
              </a:r>
              <a:r>
                <a:rPr lang="en-US" altLang="zh-CN" sz="1400" dirty="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p:txBody>
        </p:sp>
        <p:sp>
          <p:nvSpPr>
            <p:cNvPr id="22" name="TextBox 22"/>
            <p:cNvSpPr txBox="1">
              <a:spLocks noChangeArrowheads="1"/>
            </p:cNvSpPr>
            <p:nvPr/>
          </p:nvSpPr>
          <p:spPr bwMode="auto">
            <a:xfrm>
              <a:off x="1315218" y="4601374"/>
              <a:ext cx="2500330" cy="435205"/>
            </a:xfrm>
            <a:prstGeom prst="rect">
              <a:avLst/>
            </a:prstGeom>
            <a:noFill/>
            <a:ln w="9525">
              <a:noFill/>
              <a:miter lim="800000"/>
              <a:headEnd/>
              <a:tailEnd/>
            </a:ln>
          </p:spPr>
          <p:txBody>
            <a:bodyPr>
              <a:spAutoFit/>
            </a:bodyPr>
            <a:lstStyle/>
            <a:p>
              <a:pPr algn="ctr" defTabSz="1019175">
                <a:lnSpc>
                  <a:spcPct val="130000"/>
                </a:lnSpc>
                <a:spcBef>
                  <a:spcPts val="600"/>
                </a:spcBef>
                <a:spcAft>
                  <a:spcPts val="600"/>
                </a:spcAft>
              </a:pPr>
              <a:r>
                <a:rPr lang="zh-CN" altLang="en-US" sz="1400">
                  <a:latin typeface="微软雅黑" pitchFamily="34" charset="-122"/>
                  <a:ea typeface="微软雅黑" pitchFamily="34" charset="-122"/>
                </a:rPr>
                <a:t>全业务平均处理时长</a:t>
              </a:r>
            </a:p>
          </p:txBody>
        </p:sp>
        <p:sp>
          <p:nvSpPr>
            <p:cNvPr id="23" name="TextBox 23"/>
            <p:cNvSpPr txBox="1">
              <a:spLocks noChangeArrowheads="1"/>
            </p:cNvSpPr>
            <p:nvPr/>
          </p:nvSpPr>
          <p:spPr bwMode="auto">
            <a:xfrm>
              <a:off x="1315218" y="5101440"/>
              <a:ext cx="2500330" cy="359674"/>
            </a:xfrm>
            <a:prstGeom prst="rect">
              <a:avLst/>
            </a:prstGeom>
            <a:noFill/>
            <a:ln w="9525">
              <a:noFill/>
              <a:miter lim="800000"/>
              <a:headEnd/>
              <a:tailEnd/>
            </a:ln>
          </p:spPr>
          <p:txBody>
            <a:bodyPr>
              <a:spAutoFit/>
            </a:bodyPr>
            <a:lstStyle/>
            <a:p>
              <a:pPr algn="ctr"/>
              <a:r>
                <a:rPr lang="zh-CN" altLang="en-US" sz="1400">
                  <a:latin typeface="微软雅黑" pitchFamily="34" charset="-122"/>
                  <a:ea typeface="微软雅黑" pitchFamily="34" charset="-122"/>
                </a:rPr>
                <a:t>客服代表人均接话量</a:t>
              </a:r>
            </a:p>
          </p:txBody>
        </p:sp>
        <p:sp>
          <p:nvSpPr>
            <p:cNvPr id="24" name="TextBox 24"/>
            <p:cNvSpPr txBox="1">
              <a:spLocks noChangeArrowheads="1"/>
            </p:cNvSpPr>
            <p:nvPr/>
          </p:nvSpPr>
          <p:spPr bwMode="auto">
            <a:xfrm>
              <a:off x="1315218" y="5601506"/>
              <a:ext cx="2500330" cy="359674"/>
            </a:xfrm>
            <a:prstGeom prst="rect">
              <a:avLst/>
            </a:prstGeom>
            <a:noFill/>
            <a:ln w="9525">
              <a:noFill/>
              <a:miter lim="800000"/>
              <a:headEnd/>
              <a:tailEnd/>
            </a:ln>
          </p:spPr>
          <p:txBody>
            <a:bodyPr>
              <a:spAutoFit/>
            </a:bodyPr>
            <a:lstStyle/>
            <a:p>
              <a:pPr algn="ctr"/>
              <a:r>
                <a:rPr lang="zh-CN" altLang="en-US" sz="1400">
                  <a:latin typeface="微软雅黑" pitchFamily="34" charset="-122"/>
                  <a:ea typeface="微软雅黑" pitchFamily="34" charset="-122"/>
                </a:rPr>
                <a:t>培训周期</a:t>
              </a:r>
            </a:p>
          </p:txBody>
        </p:sp>
        <p:sp>
          <p:nvSpPr>
            <p:cNvPr id="25" name="TextBox 25"/>
            <p:cNvSpPr txBox="1">
              <a:spLocks noChangeArrowheads="1"/>
            </p:cNvSpPr>
            <p:nvPr/>
          </p:nvSpPr>
          <p:spPr bwMode="auto">
            <a:xfrm>
              <a:off x="1315218" y="6101573"/>
              <a:ext cx="2500330" cy="359674"/>
            </a:xfrm>
            <a:prstGeom prst="rect">
              <a:avLst/>
            </a:prstGeom>
            <a:noFill/>
            <a:ln w="9525">
              <a:noFill/>
              <a:miter lim="800000"/>
              <a:headEnd/>
              <a:tailEnd/>
            </a:ln>
          </p:spPr>
          <p:txBody>
            <a:bodyPr>
              <a:spAutoFit/>
            </a:bodyPr>
            <a:lstStyle/>
            <a:p>
              <a:pPr algn="ctr"/>
              <a:r>
                <a:rPr lang="zh-CN" altLang="en-US" sz="1400">
                  <a:latin typeface="微软雅黑" pitchFamily="34" charset="-122"/>
                  <a:ea typeface="微软雅黑" pitchFamily="34" charset="-122"/>
                </a:rPr>
                <a:t>知识更新频率</a:t>
              </a:r>
            </a:p>
          </p:txBody>
        </p:sp>
        <p:cxnSp>
          <p:nvCxnSpPr>
            <p:cNvPr id="26" name="直接连接符 25"/>
            <p:cNvCxnSpPr/>
            <p:nvPr/>
          </p:nvCxnSpPr>
          <p:spPr bwMode="auto">
            <a:xfrm>
              <a:off x="457962" y="6031265"/>
              <a:ext cx="9631360" cy="0"/>
            </a:xfrm>
            <a:prstGeom prst="line">
              <a:avLst/>
            </a:prstGeom>
            <a:noFill/>
            <a:ln w="19050">
              <a:solidFill>
                <a:schemeClr val="bg1">
                  <a:lumMod val="65000"/>
                </a:schemeClr>
              </a:solidFill>
              <a:prstDash val="dash"/>
              <a:miter lim="800000"/>
              <a:headEnd/>
              <a:tailEnd type="none"/>
            </a:ln>
            <a:effectLst/>
          </p:spPr>
        </p:cxnSp>
        <p:cxnSp>
          <p:nvCxnSpPr>
            <p:cNvPr id="27" name="直接连接符 26"/>
            <p:cNvCxnSpPr/>
            <p:nvPr/>
          </p:nvCxnSpPr>
          <p:spPr bwMode="auto">
            <a:xfrm>
              <a:off x="457962" y="6530308"/>
              <a:ext cx="9631360" cy="1856"/>
            </a:xfrm>
            <a:prstGeom prst="line">
              <a:avLst/>
            </a:prstGeom>
            <a:noFill/>
            <a:ln w="19050">
              <a:solidFill>
                <a:schemeClr val="bg1">
                  <a:lumMod val="65000"/>
                </a:schemeClr>
              </a:solidFill>
              <a:prstDash val="dash"/>
              <a:miter lim="800000"/>
              <a:headEnd/>
              <a:tailEnd type="none"/>
            </a:ln>
            <a:effectLst/>
          </p:spPr>
        </p:cxnSp>
        <p:cxnSp>
          <p:nvCxnSpPr>
            <p:cNvPr id="28" name="直接连接符 27"/>
            <p:cNvCxnSpPr/>
            <p:nvPr/>
          </p:nvCxnSpPr>
          <p:spPr bwMode="auto">
            <a:xfrm>
              <a:off x="457962" y="7031207"/>
              <a:ext cx="9631360" cy="0"/>
            </a:xfrm>
            <a:prstGeom prst="line">
              <a:avLst/>
            </a:prstGeom>
            <a:noFill/>
            <a:ln w="19050">
              <a:solidFill>
                <a:schemeClr val="bg1">
                  <a:lumMod val="65000"/>
                </a:schemeClr>
              </a:solidFill>
              <a:prstDash val="dash"/>
              <a:miter lim="800000"/>
              <a:headEnd/>
              <a:tailEnd type="none"/>
            </a:ln>
            <a:effectLst/>
          </p:spPr>
        </p:cxnSp>
        <p:sp>
          <p:nvSpPr>
            <p:cNvPr id="29" name="TextBox 30"/>
            <p:cNvSpPr txBox="1">
              <a:spLocks noChangeArrowheads="1"/>
            </p:cNvSpPr>
            <p:nvPr/>
          </p:nvSpPr>
          <p:spPr bwMode="auto">
            <a:xfrm>
              <a:off x="1315218" y="6601638"/>
              <a:ext cx="2500330" cy="359674"/>
            </a:xfrm>
            <a:prstGeom prst="rect">
              <a:avLst/>
            </a:prstGeom>
            <a:noFill/>
            <a:ln w="9525">
              <a:noFill/>
              <a:miter lim="800000"/>
              <a:headEnd/>
              <a:tailEnd/>
            </a:ln>
          </p:spPr>
          <p:txBody>
            <a:bodyPr>
              <a:spAutoFit/>
            </a:bodyPr>
            <a:lstStyle/>
            <a:p>
              <a:pPr algn="ctr"/>
              <a:r>
                <a:rPr lang="zh-CN" altLang="en-US" sz="1400">
                  <a:latin typeface="微软雅黑" pitchFamily="34" charset="-122"/>
                  <a:ea typeface="微软雅黑" pitchFamily="34" charset="-122"/>
                </a:rPr>
                <a:t>知识发布差错情况统计</a:t>
              </a:r>
            </a:p>
          </p:txBody>
        </p:sp>
        <p:sp>
          <p:nvSpPr>
            <p:cNvPr id="30" name="TextBox 31"/>
            <p:cNvSpPr txBox="1">
              <a:spLocks noChangeArrowheads="1"/>
            </p:cNvSpPr>
            <p:nvPr/>
          </p:nvSpPr>
          <p:spPr bwMode="auto">
            <a:xfrm>
              <a:off x="4101300" y="6601638"/>
              <a:ext cx="1571636" cy="359674"/>
            </a:xfrm>
            <a:prstGeom prst="rect">
              <a:avLst/>
            </a:prstGeom>
            <a:noFill/>
            <a:ln w="9525">
              <a:noFill/>
              <a:miter lim="800000"/>
              <a:headEnd/>
              <a:tailEnd/>
            </a:ln>
          </p:spPr>
          <p:txBody>
            <a:bodyPr>
              <a:spAutoFit/>
            </a:bodyPr>
            <a:lstStyle/>
            <a:p>
              <a:pPr algn="ctr"/>
              <a:endParaRPr lang="zh-CN" altLang="en-US" sz="1400">
                <a:latin typeface="微软雅黑" pitchFamily="34" charset="-122"/>
                <a:ea typeface="微软雅黑" pitchFamily="34" charset="-122"/>
              </a:endParaRPr>
            </a:p>
          </p:txBody>
        </p:sp>
        <p:sp>
          <p:nvSpPr>
            <p:cNvPr id="31" name="TextBox 32"/>
            <p:cNvSpPr txBox="1">
              <a:spLocks noChangeArrowheads="1"/>
            </p:cNvSpPr>
            <p:nvPr/>
          </p:nvSpPr>
          <p:spPr bwMode="auto">
            <a:xfrm>
              <a:off x="4101300" y="2172482"/>
              <a:ext cx="1571636" cy="359674"/>
            </a:xfrm>
            <a:prstGeom prst="rect">
              <a:avLst/>
            </a:prstGeom>
            <a:noFill/>
            <a:ln w="9525">
              <a:noFill/>
              <a:miter lim="800000"/>
              <a:headEnd/>
              <a:tailEnd/>
            </a:ln>
          </p:spPr>
          <p:txBody>
            <a:bodyPr>
              <a:spAutoFit/>
            </a:bodyPr>
            <a:lstStyle/>
            <a:p>
              <a:pPr algn="ctr"/>
              <a:r>
                <a:rPr lang="en-US" altLang="zh-CN" sz="1400">
                  <a:latin typeface="微软雅黑" pitchFamily="34" charset="-122"/>
                  <a:ea typeface="微软雅黑" pitchFamily="34" charset="-122"/>
                </a:rPr>
                <a:t>28%</a:t>
              </a:r>
              <a:endParaRPr lang="zh-CN" altLang="en-US" sz="1400">
                <a:latin typeface="微软雅黑" pitchFamily="34" charset="-122"/>
                <a:ea typeface="微软雅黑" pitchFamily="34" charset="-122"/>
              </a:endParaRPr>
            </a:p>
          </p:txBody>
        </p:sp>
        <p:sp>
          <p:nvSpPr>
            <p:cNvPr id="32" name="TextBox 33"/>
            <p:cNvSpPr txBox="1">
              <a:spLocks noChangeArrowheads="1"/>
            </p:cNvSpPr>
            <p:nvPr/>
          </p:nvSpPr>
          <p:spPr bwMode="auto">
            <a:xfrm>
              <a:off x="6030126" y="2172482"/>
              <a:ext cx="1928826" cy="359674"/>
            </a:xfrm>
            <a:prstGeom prst="rect">
              <a:avLst/>
            </a:prstGeom>
            <a:noFill/>
            <a:ln w="9525">
              <a:noFill/>
              <a:miter lim="800000"/>
              <a:headEnd/>
              <a:tailEnd/>
            </a:ln>
          </p:spPr>
          <p:txBody>
            <a:bodyPr>
              <a:spAutoFit/>
            </a:bodyPr>
            <a:lstStyle/>
            <a:p>
              <a:pPr algn="ctr"/>
              <a:r>
                <a:rPr lang="en-US" altLang="zh-CN" sz="1400">
                  <a:latin typeface="微软雅黑" pitchFamily="34" charset="-122"/>
                  <a:ea typeface="微软雅黑" pitchFamily="34" charset="-122"/>
                </a:rPr>
                <a:t>73%</a:t>
              </a:r>
              <a:endParaRPr lang="zh-CN" altLang="en-US" sz="1400">
                <a:latin typeface="微软雅黑" pitchFamily="34" charset="-122"/>
                <a:ea typeface="微软雅黑" pitchFamily="34" charset="-122"/>
              </a:endParaRPr>
            </a:p>
          </p:txBody>
        </p:sp>
        <p:sp>
          <p:nvSpPr>
            <p:cNvPr id="33" name="TextBox 34"/>
            <p:cNvSpPr txBox="1">
              <a:spLocks noChangeArrowheads="1"/>
            </p:cNvSpPr>
            <p:nvPr/>
          </p:nvSpPr>
          <p:spPr bwMode="auto">
            <a:xfrm>
              <a:off x="6030126" y="2601110"/>
              <a:ext cx="1571636" cy="359674"/>
            </a:xfrm>
            <a:prstGeom prst="rect">
              <a:avLst/>
            </a:prstGeom>
            <a:noFill/>
            <a:ln w="9525">
              <a:noFill/>
              <a:miter lim="800000"/>
              <a:headEnd/>
              <a:tailEnd/>
            </a:ln>
          </p:spPr>
          <p:txBody>
            <a:bodyPr>
              <a:spAutoFit/>
            </a:bodyPr>
            <a:lstStyle/>
            <a:p>
              <a:pPr algn="ctr"/>
              <a:r>
                <a:rPr lang="en-US" altLang="zh-CN" sz="1400">
                  <a:latin typeface="微软雅黑" pitchFamily="34" charset="-122"/>
                  <a:ea typeface="微软雅黑" pitchFamily="34" charset="-122"/>
                </a:rPr>
                <a:t>92%</a:t>
              </a:r>
              <a:endParaRPr lang="zh-CN" altLang="en-US" sz="1400">
                <a:latin typeface="微软雅黑" pitchFamily="34" charset="-122"/>
                <a:ea typeface="微软雅黑" pitchFamily="34" charset="-122"/>
              </a:endParaRPr>
            </a:p>
          </p:txBody>
        </p:sp>
        <p:sp>
          <p:nvSpPr>
            <p:cNvPr id="34" name="TextBox 35"/>
            <p:cNvSpPr txBox="1">
              <a:spLocks noChangeArrowheads="1"/>
            </p:cNvSpPr>
            <p:nvPr/>
          </p:nvSpPr>
          <p:spPr bwMode="auto">
            <a:xfrm>
              <a:off x="4101300" y="2601110"/>
              <a:ext cx="1643074" cy="359674"/>
            </a:xfrm>
            <a:prstGeom prst="rect">
              <a:avLst/>
            </a:prstGeom>
            <a:noFill/>
            <a:ln w="9525">
              <a:noFill/>
              <a:miter lim="800000"/>
              <a:headEnd/>
              <a:tailEnd/>
            </a:ln>
          </p:spPr>
          <p:txBody>
            <a:bodyPr>
              <a:spAutoFit/>
            </a:bodyPr>
            <a:lstStyle/>
            <a:p>
              <a:pPr algn="ctr"/>
              <a:r>
                <a:rPr lang="en-US" altLang="zh-CN" sz="1400">
                  <a:latin typeface="微软雅黑" pitchFamily="34" charset="-122"/>
                  <a:ea typeface="微软雅黑" pitchFamily="34" charset="-122"/>
                </a:rPr>
                <a:t>65%</a:t>
              </a:r>
              <a:endParaRPr lang="zh-CN" altLang="en-US" sz="1400">
                <a:latin typeface="微软雅黑" pitchFamily="34" charset="-122"/>
                <a:ea typeface="微软雅黑" pitchFamily="34" charset="-122"/>
              </a:endParaRPr>
            </a:p>
          </p:txBody>
        </p:sp>
        <p:sp>
          <p:nvSpPr>
            <p:cNvPr id="35" name="TextBox 36"/>
            <p:cNvSpPr txBox="1">
              <a:spLocks noChangeArrowheads="1"/>
            </p:cNvSpPr>
            <p:nvPr/>
          </p:nvSpPr>
          <p:spPr bwMode="auto">
            <a:xfrm>
              <a:off x="6030126" y="3101176"/>
              <a:ext cx="1714512" cy="359674"/>
            </a:xfrm>
            <a:prstGeom prst="rect">
              <a:avLst/>
            </a:prstGeom>
            <a:noFill/>
            <a:ln w="9525">
              <a:noFill/>
              <a:miter lim="800000"/>
              <a:headEnd/>
              <a:tailEnd/>
            </a:ln>
          </p:spPr>
          <p:txBody>
            <a:bodyPr>
              <a:spAutoFit/>
            </a:bodyPr>
            <a:lstStyle/>
            <a:p>
              <a:pPr algn="ctr"/>
              <a:r>
                <a:rPr lang="en-US" altLang="zh-CN" sz="1400">
                  <a:latin typeface="微软雅黑" pitchFamily="34" charset="-122"/>
                  <a:ea typeface="微软雅黑" pitchFamily="34" charset="-122"/>
                </a:rPr>
                <a:t>23</a:t>
              </a:r>
              <a:r>
                <a:rPr lang="zh-CN" altLang="en-US" sz="1400">
                  <a:latin typeface="微软雅黑" pitchFamily="34" charset="-122"/>
                  <a:ea typeface="微软雅黑" pitchFamily="34" charset="-122"/>
                </a:rPr>
                <a:t>件</a:t>
              </a:r>
            </a:p>
          </p:txBody>
        </p:sp>
        <p:sp>
          <p:nvSpPr>
            <p:cNvPr id="36" name="TextBox 37"/>
            <p:cNvSpPr txBox="1">
              <a:spLocks noChangeArrowheads="1"/>
            </p:cNvSpPr>
            <p:nvPr/>
          </p:nvSpPr>
          <p:spPr bwMode="auto">
            <a:xfrm>
              <a:off x="4101300" y="3101176"/>
              <a:ext cx="1643074" cy="359674"/>
            </a:xfrm>
            <a:prstGeom prst="rect">
              <a:avLst/>
            </a:prstGeom>
            <a:noFill/>
            <a:ln w="9525">
              <a:noFill/>
              <a:miter lim="800000"/>
              <a:headEnd/>
              <a:tailEnd/>
            </a:ln>
          </p:spPr>
          <p:txBody>
            <a:bodyPr>
              <a:spAutoFit/>
            </a:bodyPr>
            <a:lstStyle/>
            <a:p>
              <a:pPr algn="ctr"/>
              <a:r>
                <a:rPr lang="en-US" altLang="zh-CN" sz="1400">
                  <a:latin typeface="微软雅黑" pitchFamily="34" charset="-122"/>
                  <a:ea typeface="微软雅黑" pitchFamily="34" charset="-122"/>
                </a:rPr>
                <a:t>68</a:t>
              </a:r>
              <a:r>
                <a:rPr lang="zh-CN" altLang="en-US" sz="1400">
                  <a:latin typeface="微软雅黑" pitchFamily="34" charset="-122"/>
                  <a:ea typeface="微软雅黑" pitchFamily="34" charset="-122"/>
                </a:rPr>
                <a:t>件</a:t>
              </a:r>
            </a:p>
          </p:txBody>
        </p:sp>
        <p:sp>
          <p:nvSpPr>
            <p:cNvPr id="37" name="TextBox 38"/>
            <p:cNvSpPr txBox="1">
              <a:spLocks noChangeArrowheads="1"/>
            </p:cNvSpPr>
            <p:nvPr/>
          </p:nvSpPr>
          <p:spPr bwMode="auto">
            <a:xfrm>
              <a:off x="6030126" y="3601242"/>
              <a:ext cx="1857388" cy="359674"/>
            </a:xfrm>
            <a:prstGeom prst="rect">
              <a:avLst/>
            </a:prstGeom>
            <a:noFill/>
            <a:ln w="9525">
              <a:noFill/>
              <a:miter lim="800000"/>
              <a:headEnd/>
              <a:tailEnd/>
            </a:ln>
          </p:spPr>
          <p:txBody>
            <a:bodyPr>
              <a:spAutoFit/>
            </a:bodyPr>
            <a:lstStyle/>
            <a:p>
              <a:pPr algn="ctr"/>
              <a:r>
                <a:rPr lang="en-US" altLang="zh-CN" sz="1400">
                  <a:latin typeface="微软雅黑" pitchFamily="34" charset="-122"/>
                  <a:ea typeface="微软雅黑" pitchFamily="34" charset="-122"/>
                </a:rPr>
                <a:t>77%</a:t>
              </a:r>
              <a:endParaRPr lang="zh-CN" altLang="en-US" sz="1400">
                <a:latin typeface="微软雅黑" pitchFamily="34" charset="-122"/>
                <a:ea typeface="微软雅黑" pitchFamily="34" charset="-122"/>
              </a:endParaRPr>
            </a:p>
          </p:txBody>
        </p:sp>
        <p:sp>
          <p:nvSpPr>
            <p:cNvPr id="38" name="TextBox 39"/>
            <p:cNvSpPr txBox="1">
              <a:spLocks noChangeArrowheads="1"/>
            </p:cNvSpPr>
            <p:nvPr/>
          </p:nvSpPr>
          <p:spPr bwMode="auto">
            <a:xfrm>
              <a:off x="4101300" y="3601242"/>
              <a:ext cx="1571636" cy="359674"/>
            </a:xfrm>
            <a:prstGeom prst="rect">
              <a:avLst/>
            </a:prstGeom>
            <a:noFill/>
            <a:ln w="9525">
              <a:noFill/>
              <a:miter lim="800000"/>
              <a:headEnd/>
              <a:tailEnd/>
            </a:ln>
          </p:spPr>
          <p:txBody>
            <a:bodyPr>
              <a:spAutoFit/>
            </a:bodyPr>
            <a:lstStyle/>
            <a:p>
              <a:pPr algn="ctr"/>
              <a:r>
                <a:rPr lang="en-US" altLang="zh-CN" sz="1400">
                  <a:latin typeface="微软雅黑" pitchFamily="34" charset="-122"/>
                  <a:ea typeface="微软雅黑" pitchFamily="34" charset="-122"/>
                </a:rPr>
                <a:t>45%</a:t>
              </a:r>
              <a:endParaRPr lang="zh-CN" altLang="en-US" sz="1400">
                <a:latin typeface="微软雅黑" pitchFamily="34" charset="-122"/>
                <a:ea typeface="微软雅黑" pitchFamily="34" charset="-122"/>
              </a:endParaRPr>
            </a:p>
          </p:txBody>
        </p:sp>
        <p:sp>
          <p:nvSpPr>
            <p:cNvPr id="39" name="TextBox 40"/>
            <p:cNvSpPr txBox="1">
              <a:spLocks noChangeArrowheads="1"/>
            </p:cNvSpPr>
            <p:nvPr/>
          </p:nvSpPr>
          <p:spPr bwMode="auto">
            <a:xfrm>
              <a:off x="6030126" y="4101308"/>
              <a:ext cx="1643074" cy="359674"/>
            </a:xfrm>
            <a:prstGeom prst="rect">
              <a:avLst/>
            </a:prstGeom>
            <a:noFill/>
            <a:ln w="9525">
              <a:noFill/>
              <a:miter lim="800000"/>
              <a:headEnd/>
              <a:tailEnd/>
            </a:ln>
          </p:spPr>
          <p:txBody>
            <a:bodyPr>
              <a:spAutoFit/>
            </a:bodyPr>
            <a:lstStyle/>
            <a:p>
              <a:pPr algn="ctr"/>
              <a:endParaRPr lang="zh-CN" altLang="en-US" sz="1400">
                <a:latin typeface="微软雅黑" pitchFamily="34" charset="-122"/>
                <a:ea typeface="微软雅黑" pitchFamily="34" charset="-122"/>
              </a:endParaRPr>
            </a:p>
          </p:txBody>
        </p:sp>
        <p:sp>
          <p:nvSpPr>
            <p:cNvPr id="40" name="TextBox 41"/>
            <p:cNvSpPr txBox="1">
              <a:spLocks noChangeArrowheads="1"/>
            </p:cNvSpPr>
            <p:nvPr/>
          </p:nvSpPr>
          <p:spPr bwMode="auto">
            <a:xfrm>
              <a:off x="4101300" y="4101308"/>
              <a:ext cx="1571636" cy="359674"/>
            </a:xfrm>
            <a:prstGeom prst="rect">
              <a:avLst/>
            </a:prstGeom>
            <a:noFill/>
            <a:ln w="9525">
              <a:noFill/>
              <a:miter lim="800000"/>
              <a:headEnd/>
              <a:tailEnd/>
            </a:ln>
          </p:spPr>
          <p:txBody>
            <a:bodyPr>
              <a:spAutoFit/>
            </a:bodyPr>
            <a:lstStyle/>
            <a:p>
              <a:pPr algn="ctr"/>
              <a:endParaRPr lang="zh-CN" altLang="en-US" sz="1400">
                <a:latin typeface="微软雅黑" pitchFamily="34" charset="-122"/>
                <a:ea typeface="微软雅黑" pitchFamily="34" charset="-122"/>
              </a:endParaRPr>
            </a:p>
          </p:txBody>
        </p:sp>
        <p:sp>
          <p:nvSpPr>
            <p:cNvPr id="41" name="TextBox 42"/>
            <p:cNvSpPr txBox="1">
              <a:spLocks noChangeArrowheads="1"/>
            </p:cNvSpPr>
            <p:nvPr/>
          </p:nvSpPr>
          <p:spPr bwMode="auto">
            <a:xfrm>
              <a:off x="6030126" y="4601374"/>
              <a:ext cx="1500198" cy="359674"/>
            </a:xfrm>
            <a:prstGeom prst="rect">
              <a:avLst/>
            </a:prstGeom>
            <a:noFill/>
            <a:ln w="9525">
              <a:noFill/>
              <a:miter lim="800000"/>
              <a:headEnd/>
              <a:tailEnd/>
            </a:ln>
          </p:spPr>
          <p:txBody>
            <a:bodyPr>
              <a:spAutoFit/>
            </a:bodyPr>
            <a:lstStyle/>
            <a:p>
              <a:pPr algn="ctr"/>
              <a:r>
                <a:rPr lang="en-US" altLang="zh-CN" sz="1400">
                  <a:latin typeface="微软雅黑" pitchFamily="34" charset="-122"/>
                  <a:ea typeface="微软雅黑" pitchFamily="34" charset="-122"/>
                </a:rPr>
                <a:t>143″</a:t>
              </a:r>
              <a:endParaRPr lang="zh-CN" altLang="en-US" sz="1400">
                <a:latin typeface="微软雅黑" pitchFamily="34" charset="-122"/>
                <a:ea typeface="微软雅黑" pitchFamily="34" charset="-122"/>
              </a:endParaRPr>
            </a:p>
          </p:txBody>
        </p:sp>
        <p:sp>
          <p:nvSpPr>
            <p:cNvPr id="42" name="TextBox 43"/>
            <p:cNvSpPr txBox="1">
              <a:spLocks noChangeArrowheads="1"/>
            </p:cNvSpPr>
            <p:nvPr/>
          </p:nvSpPr>
          <p:spPr bwMode="auto">
            <a:xfrm>
              <a:off x="4101300" y="4601374"/>
              <a:ext cx="1571636" cy="359674"/>
            </a:xfrm>
            <a:prstGeom prst="rect">
              <a:avLst/>
            </a:prstGeom>
            <a:noFill/>
            <a:ln w="9525">
              <a:noFill/>
              <a:miter lim="800000"/>
              <a:headEnd/>
              <a:tailEnd/>
            </a:ln>
          </p:spPr>
          <p:txBody>
            <a:bodyPr>
              <a:spAutoFit/>
            </a:bodyPr>
            <a:lstStyle/>
            <a:p>
              <a:pPr algn="ctr"/>
              <a:r>
                <a:rPr lang="en-US" altLang="zh-CN" sz="1400">
                  <a:latin typeface="微软雅黑" pitchFamily="34" charset="-122"/>
                  <a:ea typeface="微软雅黑" pitchFamily="34" charset="-122"/>
                </a:rPr>
                <a:t>168″</a:t>
              </a:r>
              <a:endParaRPr lang="zh-CN" altLang="en-US" sz="1400">
                <a:latin typeface="微软雅黑" pitchFamily="34" charset="-122"/>
                <a:ea typeface="微软雅黑" pitchFamily="34" charset="-122"/>
              </a:endParaRPr>
            </a:p>
          </p:txBody>
        </p:sp>
        <p:sp>
          <p:nvSpPr>
            <p:cNvPr id="43" name="TextBox 44"/>
            <p:cNvSpPr txBox="1">
              <a:spLocks noChangeArrowheads="1"/>
            </p:cNvSpPr>
            <p:nvPr/>
          </p:nvSpPr>
          <p:spPr bwMode="auto">
            <a:xfrm>
              <a:off x="6030126" y="5101440"/>
              <a:ext cx="1500198" cy="359674"/>
            </a:xfrm>
            <a:prstGeom prst="rect">
              <a:avLst/>
            </a:prstGeom>
            <a:noFill/>
            <a:ln w="9525">
              <a:noFill/>
              <a:miter lim="800000"/>
              <a:headEnd/>
              <a:tailEnd/>
            </a:ln>
          </p:spPr>
          <p:txBody>
            <a:bodyPr>
              <a:spAutoFit/>
            </a:bodyPr>
            <a:lstStyle/>
            <a:p>
              <a:pPr algn="ctr"/>
              <a:r>
                <a:rPr lang="en-US" altLang="zh-CN" sz="1400" dirty="0">
                  <a:latin typeface="微软雅黑" pitchFamily="34" charset="-122"/>
                  <a:ea typeface="微软雅黑" pitchFamily="34" charset="-122"/>
                </a:rPr>
                <a:t>3610</a:t>
              </a:r>
              <a:r>
                <a:rPr lang="zh-CN" altLang="en-US" sz="1400" dirty="0">
                  <a:latin typeface="微软雅黑" pitchFamily="34" charset="-122"/>
                  <a:ea typeface="微软雅黑" pitchFamily="34" charset="-122"/>
                </a:rPr>
                <a:t>件</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月</a:t>
              </a:r>
            </a:p>
          </p:txBody>
        </p:sp>
        <p:sp>
          <p:nvSpPr>
            <p:cNvPr id="44" name="TextBox 45"/>
            <p:cNvSpPr txBox="1">
              <a:spLocks noChangeArrowheads="1"/>
            </p:cNvSpPr>
            <p:nvPr/>
          </p:nvSpPr>
          <p:spPr bwMode="auto">
            <a:xfrm>
              <a:off x="4101300" y="5101440"/>
              <a:ext cx="1500198" cy="359674"/>
            </a:xfrm>
            <a:prstGeom prst="rect">
              <a:avLst/>
            </a:prstGeom>
            <a:noFill/>
            <a:ln w="9525">
              <a:noFill/>
              <a:miter lim="800000"/>
              <a:headEnd/>
              <a:tailEnd/>
            </a:ln>
          </p:spPr>
          <p:txBody>
            <a:bodyPr>
              <a:spAutoFit/>
            </a:bodyPr>
            <a:lstStyle/>
            <a:p>
              <a:pPr algn="ctr"/>
              <a:r>
                <a:rPr lang="en-US" altLang="zh-CN" sz="1400">
                  <a:latin typeface="微软雅黑" pitchFamily="34" charset="-122"/>
                  <a:ea typeface="微软雅黑" pitchFamily="34" charset="-122"/>
                </a:rPr>
                <a:t>2906</a:t>
              </a:r>
              <a:r>
                <a:rPr lang="zh-CN" altLang="en-US" sz="1400">
                  <a:latin typeface="微软雅黑" pitchFamily="34" charset="-122"/>
                  <a:ea typeface="微软雅黑" pitchFamily="34" charset="-122"/>
                </a:rPr>
                <a:t>件</a:t>
              </a:r>
              <a:r>
                <a:rPr lang="en-US" altLang="zh-CN" sz="1400">
                  <a:latin typeface="微软雅黑" pitchFamily="34" charset="-122"/>
                  <a:ea typeface="微软雅黑" pitchFamily="34" charset="-122"/>
                </a:rPr>
                <a:t>/</a:t>
              </a:r>
              <a:r>
                <a:rPr lang="zh-CN" altLang="en-US" sz="1400">
                  <a:latin typeface="微软雅黑" pitchFamily="34" charset="-122"/>
                  <a:ea typeface="微软雅黑" pitchFamily="34" charset="-122"/>
                </a:rPr>
                <a:t>月</a:t>
              </a:r>
            </a:p>
          </p:txBody>
        </p:sp>
        <p:sp>
          <p:nvSpPr>
            <p:cNvPr id="45" name="TextBox 46"/>
            <p:cNvSpPr txBox="1">
              <a:spLocks noChangeArrowheads="1"/>
            </p:cNvSpPr>
            <p:nvPr/>
          </p:nvSpPr>
          <p:spPr bwMode="auto">
            <a:xfrm>
              <a:off x="6030126" y="5601506"/>
              <a:ext cx="1857388" cy="359674"/>
            </a:xfrm>
            <a:prstGeom prst="rect">
              <a:avLst/>
            </a:prstGeom>
            <a:noFill/>
            <a:ln w="9525">
              <a:noFill/>
              <a:miter lim="800000"/>
              <a:headEnd/>
              <a:tailEnd/>
            </a:ln>
          </p:spPr>
          <p:txBody>
            <a:bodyPr>
              <a:spAutoFit/>
            </a:bodyPr>
            <a:lstStyle/>
            <a:p>
              <a:pPr algn="ctr"/>
              <a:endParaRPr lang="zh-CN" altLang="en-US" sz="1400">
                <a:latin typeface="微软雅黑" pitchFamily="34" charset="-122"/>
                <a:ea typeface="微软雅黑" pitchFamily="34" charset="-122"/>
              </a:endParaRPr>
            </a:p>
          </p:txBody>
        </p:sp>
        <p:sp>
          <p:nvSpPr>
            <p:cNvPr id="46" name="TextBox 47"/>
            <p:cNvSpPr txBox="1">
              <a:spLocks noChangeArrowheads="1"/>
            </p:cNvSpPr>
            <p:nvPr/>
          </p:nvSpPr>
          <p:spPr bwMode="auto">
            <a:xfrm>
              <a:off x="4101300" y="5601506"/>
              <a:ext cx="1571636" cy="359674"/>
            </a:xfrm>
            <a:prstGeom prst="rect">
              <a:avLst/>
            </a:prstGeom>
            <a:noFill/>
            <a:ln w="9525">
              <a:noFill/>
              <a:miter lim="800000"/>
              <a:headEnd/>
              <a:tailEnd/>
            </a:ln>
          </p:spPr>
          <p:txBody>
            <a:bodyPr>
              <a:spAutoFit/>
            </a:bodyPr>
            <a:lstStyle/>
            <a:p>
              <a:pPr algn="ctr"/>
              <a:endParaRPr lang="zh-CN" altLang="en-US" sz="1400">
                <a:latin typeface="微软雅黑" pitchFamily="34" charset="-122"/>
                <a:ea typeface="微软雅黑" pitchFamily="34" charset="-122"/>
              </a:endParaRPr>
            </a:p>
          </p:txBody>
        </p:sp>
        <p:sp>
          <p:nvSpPr>
            <p:cNvPr id="47" name="TextBox 48"/>
            <p:cNvSpPr txBox="1">
              <a:spLocks noChangeArrowheads="1"/>
            </p:cNvSpPr>
            <p:nvPr/>
          </p:nvSpPr>
          <p:spPr bwMode="auto">
            <a:xfrm>
              <a:off x="6030126" y="6101573"/>
              <a:ext cx="2214578" cy="359674"/>
            </a:xfrm>
            <a:prstGeom prst="rect">
              <a:avLst/>
            </a:prstGeom>
            <a:noFill/>
            <a:ln w="9525">
              <a:noFill/>
              <a:miter lim="800000"/>
              <a:headEnd/>
              <a:tailEnd/>
            </a:ln>
          </p:spPr>
          <p:txBody>
            <a:bodyPr>
              <a:spAutoFit/>
            </a:bodyPr>
            <a:lstStyle/>
            <a:p>
              <a:pPr algn="ctr"/>
              <a:endParaRPr lang="zh-CN" altLang="en-US" sz="1400">
                <a:latin typeface="微软雅黑" pitchFamily="34" charset="-122"/>
                <a:ea typeface="微软雅黑" pitchFamily="34" charset="-122"/>
              </a:endParaRPr>
            </a:p>
          </p:txBody>
        </p:sp>
        <p:sp>
          <p:nvSpPr>
            <p:cNvPr id="48" name="TextBox 49"/>
            <p:cNvSpPr txBox="1">
              <a:spLocks noChangeArrowheads="1"/>
            </p:cNvSpPr>
            <p:nvPr/>
          </p:nvSpPr>
          <p:spPr bwMode="auto">
            <a:xfrm>
              <a:off x="4101300" y="6101573"/>
              <a:ext cx="1571636" cy="359674"/>
            </a:xfrm>
            <a:prstGeom prst="rect">
              <a:avLst/>
            </a:prstGeom>
            <a:noFill/>
            <a:ln w="9525">
              <a:noFill/>
              <a:miter lim="800000"/>
              <a:headEnd/>
              <a:tailEnd/>
            </a:ln>
          </p:spPr>
          <p:txBody>
            <a:bodyPr>
              <a:spAutoFit/>
            </a:bodyPr>
            <a:lstStyle/>
            <a:p>
              <a:pPr algn="ctr"/>
              <a:endParaRPr lang="zh-CN" altLang="en-US" sz="1400">
                <a:latin typeface="微软雅黑" pitchFamily="34" charset="-122"/>
                <a:ea typeface="微软雅黑" pitchFamily="34" charset="-122"/>
              </a:endParaRPr>
            </a:p>
          </p:txBody>
        </p:sp>
        <p:sp>
          <p:nvSpPr>
            <p:cNvPr id="49" name="TextBox 50"/>
            <p:cNvSpPr txBox="1">
              <a:spLocks noChangeArrowheads="1"/>
            </p:cNvSpPr>
            <p:nvPr/>
          </p:nvSpPr>
          <p:spPr bwMode="auto">
            <a:xfrm>
              <a:off x="6030126" y="6601638"/>
              <a:ext cx="1428760" cy="359674"/>
            </a:xfrm>
            <a:prstGeom prst="rect">
              <a:avLst/>
            </a:prstGeom>
            <a:noFill/>
            <a:ln w="9525">
              <a:noFill/>
              <a:miter lim="800000"/>
              <a:headEnd/>
              <a:tailEnd/>
            </a:ln>
          </p:spPr>
          <p:txBody>
            <a:bodyPr>
              <a:spAutoFit/>
            </a:bodyPr>
            <a:lstStyle/>
            <a:p>
              <a:pPr algn="ctr"/>
              <a:endParaRPr lang="zh-CN" altLang="en-US" sz="1400">
                <a:latin typeface="微软雅黑" pitchFamily="34" charset="-122"/>
                <a:ea typeface="微软雅黑" pitchFamily="34" charset="-122"/>
              </a:endParaRPr>
            </a:p>
          </p:txBody>
        </p:sp>
        <p:sp>
          <p:nvSpPr>
            <p:cNvPr id="50" name="TextBox 55"/>
            <p:cNvSpPr txBox="1">
              <a:spLocks noChangeArrowheads="1"/>
            </p:cNvSpPr>
            <p:nvPr/>
          </p:nvSpPr>
          <p:spPr bwMode="auto">
            <a:xfrm>
              <a:off x="457962" y="2029638"/>
              <a:ext cx="501485" cy="3500728"/>
            </a:xfrm>
            <a:prstGeom prst="rect">
              <a:avLst/>
            </a:prstGeom>
            <a:solidFill>
              <a:schemeClr val="bg1">
                <a:lumMod val="85000"/>
              </a:schemeClr>
            </a:solidFill>
            <a:ln w="9525">
              <a:noFill/>
              <a:miter lim="800000"/>
              <a:headEnd/>
              <a:tailEnd/>
            </a:ln>
          </p:spPr>
          <p:txBody>
            <a:bodyPr anchor="ctr"/>
            <a:lstStyle/>
            <a:p>
              <a:pPr algn="ctr">
                <a:defRPr/>
              </a:pPr>
              <a:r>
                <a:rPr lang="zh-CN" altLang="en-US">
                  <a:solidFill>
                    <a:srgbClr val="C00000"/>
                  </a:solidFill>
                  <a:latin typeface="微软雅黑" pitchFamily="34" charset="-122"/>
                  <a:ea typeface="微软雅黑" pitchFamily="34" charset="-122"/>
                </a:rPr>
                <a:t>客服服务能力关键指标</a:t>
              </a:r>
            </a:p>
          </p:txBody>
        </p:sp>
        <p:sp>
          <p:nvSpPr>
            <p:cNvPr id="51" name="TextBox 56"/>
            <p:cNvSpPr txBox="1">
              <a:spLocks noChangeArrowheads="1"/>
            </p:cNvSpPr>
            <p:nvPr/>
          </p:nvSpPr>
          <p:spPr bwMode="auto">
            <a:xfrm>
              <a:off x="457962" y="5530366"/>
              <a:ext cx="499706" cy="1571338"/>
            </a:xfrm>
            <a:prstGeom prst="rect">
              <a:avLst/>
            </a:prstGeom>
            <a:solidFill>
              <a:schemeClr val="tx2">
                <a:lumMod val="20000"/>
                <a:lumOff val="80000"/>
              </a:schemeClr>
            </a:solidFill>
            <a:ln w="9525">
              <a:noFill/>
              <a:miter lim="800000"/>
              <a:headEnd/>
              <a:tailEnd/>
            </a:ln>
          </p:spPr>
          <p:txBody>
            <a:bodyPr anchor="ctr"/>
            <a:lstStyle/>
            <a:p>
              <a:pPr algn="ctr">
                <a:defRPr/>
              </a:pPr>
              <a:r>
                <a:rPr lang="zh-CN" altLang="en-US" sz="1400" dirty="0">
                  <a:solidFill>
                    <a:srgbClr val="C00000"/>
                  </a:solidFill>
                  <a:latin typeface="微软雅黑" pitchFamily="34" charset="-122"/>
                  <a:ea typeface="微软雅黑" pitchFamily="34" charset="-122"/>
                </a:rPr>
                <a:t>管理指标</a:t>
              </a:r>
            </a:p>
          </p:txBody>
        </p:sp>
        <p:sp>
          <p:nvSpPr>
            <p:cNvPr id="52" name="TextBox 68"/>
            <p:cNvSpPr txBox="1">
              <a:spLocks noChangeArrowheads="1"/>
            </p:cNvSpPr>
            <p:nvPr/>
          </p:nvSpPr>
          <p:spPr bwMode="auto">
            <a:xfrm>
              <a:off x="1029466" y="1386663"/>
              <a:ext cx="2500330" cy="359674"/>
            </a:xfrm>
            <a:prstGeom prst="rect">
              <a:avLst/>
            </a:prstGeom>
            <a:noFill/>
            <a:ln w="9525">
              <a:noFill/>
              <a:miter lim="800000"/>
              <a:headEnd/>
              <a:tailEnd/>
            </a:ln>
          </p:spPr>
          <p:txBody>
            <a:bodyPr>
              <a:spAutoFit/>
            </a:bodyPr>
            <a:lstStyle/>
            <a:p>
              <a:pPr algn="ctr"/>
              <a:r>
                <a:rPr lang="zh-CN" altLang="en-US" sz="1400">
                  <a:latin typeface="微软雅黑" pitchFamily="34" charset="-122"/>
                  <a:ea typeface="微软雅黑" pitchFamily="34" charset="-122"/>
                </a:rPr>
                <a:t>指标项</a:t>
              </a:r>
            </a:p>
          </p:txBody>
        </p:sp>
        <p:sp>
          <p:nvSpPr>
            <p:cNvPr id="53" name="TextBox 69"/>
            <p:cNvSpPr txBox="1">
              <a:spLocks noChangeArrowheads="1"/>
            </p:cNvSpPr>
            <p:nvPr/>
          </p:nvSpPr>
          <p:spPr bwMode="auto">
            <a:xfrm>
              <a:off x="4244176" y="1386663"/>
              <a:ext cx="1643074" cy="359674"/>
            </a:xfrm>
            <a:prstGeom prst="rect">
              <a:avLst/>
            </a:prstGeom>
            <a:noFill/>
            <a:ln w="9525">
              <a:noFill/>
              <a:miter lim="800000"/>
              <a:headEnd/>
              <a:tailEnd/>
            </a:ln>
          </p:spPr>
          <p:txBody>
            <a:bodyPr>
              <a:spAutoFit/>
            </a:bodyPr>
            <a:lstStyle/>
            <a:p>
              <a:pPr algn="ctr"/>
              <a:r>
                <a:rPr lang="en-US" altLang="zh-CN" sz="1400">
                  <a:latin typeface="微软雅黑" pitchFamily="34" charset="-122"/>
                  <a:ea typeface="微软雅黑" pitchFamily="34" charset="-122"/>
                </a:rPr>
                <a:t>T0(09</a:t>
              </a:r>
              <a:r>
                <a:rPr lang="zh-CN" altLang="en-US" sz="1400">
                  <a:latin typeface="微软雅黑" pitchFamily="34" charset="-122"/>
                  <a:ea typeface="微软雅黑" pitchFamily="34" charset="-122"/>
                </a:rPr>
                <a:t>年</a:t>
              </a:r>
              <a:r>
                <a:rPr lang="en-US" altLang="zh-CN" sz="1400">
                  <a:latin typeface="微软雅黑" pitchFamily="34" charset="-122"/>
                  <a:ea typeface="微软雅黑" pitchFamily="34" charset="-122"/>
                </a:rPr>
                <a:t>5</a:t>
              </a:r>
              <a:r>
                <a:rPr lang="zh-CN" altLang="en-US" sz="1400">
                  <a:latin typeface="微软雅黑" pitchFamily="34" charset="-122"/>
                  <a:ea typeface="微软雅黑" pitchFamily="34" charset="-122"/>
                </a:rPr>
                <a:t>月</a:t>
              </a:r>
              <a:r>
                <a:rPr lang="en-US" altLang="zh-CN" sz="1400">
                  <a:latin typeface="微软雅黑" pitchFamily="34" charset="-122"/>
                  <a:ea typeface="微软雅黑" pitchFamily="34" charset="-122"/>
                </a:rPr>
                <a:t>)</a:t>
              </a:r>
              <a:endParaRPr lang="zh-CN" altLang="en-US" sz="1400">
                <a:latin typeface="微软雅黑" pitchFamily="34" charset="-122"/>
                <a:ea typeface="微软雅黑" pitchFamily="34" charset="-122"/>
              </a:endParaRPr>
            </a:p>
          </p:txBody>
        </p:sp>
        <p:sp>
          <p:nvSpPr>
            <p:cNvPr id="54" name="TextBox 70"/>
            <p:cNvSpPr txBox="1">
              <a:spLocks noChangeArrowheads="1"/>
            </p:cNvSpPr>
            <p:nvPr/>
          </p:nvSpPr>
          <p:spPr bwMode="auto">
            <a:xfrm>
              <a:off x="6173002" y="1386663"/>
              <a:ext cx="1643074" cy="359674"/>
            </a:xfrm>
            <a:prstGeom prst="rect">
              <a:avLst/>
            </a:prstGeom>
            <a:noFill/>
            <a:ln w="9525">
              <a:noFill/>
              <a:miter lim="800000"/>
              <a:headEnd/>
              <a:tailEnd/>
            </a:ln>
          </p:spPr>
          <p:txBody>
            <a:bodyPr>
              <a:spAutoFit/>
            </a:bodyPr>
            <a:lstStyle/>
            <a:p>
              <a:pPr algn="ctr"/>
              <a:r>
                <a:rPr lang="en-US" altLang="zh-CN" sz="1400">
                  <a:latin typeface="微软雅黑" pitchFamily="34" charset="-122"/>
                  <a:ea typeface="微软雅黑" pitchFamily="34" charset="-122"/>
                </a:rPr>
                <a:t>T1(10</a:t>
              </a:r>
              <a:r>
                <a:rPr lang="zh-CN" altLang="en-US" sz="1400">
                  <a:latin typeface="微软雅黑" pitchFamily="34" charset="-122"/>
                  <a:ea typeface="微软雅黑" pitchFamily="34" charset="-122"/>
                </a:rPr>
                <a:t>年</a:t>
              </a:r>
              <a:r>
                <a:rPr lang="en-US" altLang="zh-CN" sz="1400">
                  <a:latin typeface="微软雅黑" pitchFamily="34" charset="-122"/>
                  <a:ea typeface="微软雅黑" pitchFamily="34" charset="-122"/>
                </a:rPr>
                <a:t>5</a:t>
              </a:r>
              <a:r>
                <a:rPr lang="zh-CN" altLang="en-US" sz="1400">
                  <a:latin typeface="微软雅黑" pitchFamily="34" charset="-122"/>
                  <a:ea typeface="微软雅黑" pitchFamily="34" charset="-122"/>
                </a:rPr>
                <a:t>月</a:t>
              </a:r>
              <a:r>
                <a:rPr lang="en-US" altLang="zh-CN" sz="1400">
                  <a:latin typeface="微软雅黑" pitchFamily="34" charset="-122"/>
                  <a:ea typeface="微软雅黑" pitchFamily="34" charset="-122"/>
                </a:rPr>
                <a:t>)</a:t>
              </a:r>
              <a:endParaRPr lang="zh-CN" altLang="en-US" sz="1400">
                <a:latin typeface="微软雅黑" pitchFamily="34" charset="-122"/>
                <a:ea typeface="微软雅黑" pitchFamily="34" charset="-122"/>
              </a:endParaRPr>
            </a:p>
          </p:txBody>
        </p:sp>
        <p:sp>
          <p:nvSpPr>
            <p:cNvPr id="55" name="TextBox 71"/>
            <p:cNvSpPr txBox="1">
              <a:spLocks noChangeArrowheads="1"/>
            </p:cNvSpPr>
            <p:nvPr/>
          </p:nvSpPr>
          <p:spPr bwMode="auto">
            <a:xfrm>
              <a:off x="8173266" y="1386663"/>
              <a:ext cx="1643074" cy="359674"/>
            </a:xfrm>
            <a:prstGeom prst="rect">
              <a:avLst/>
            </a:prstGeom>
            <a:noFill/>
            <a:ln w="9525">
              <a:noFill/>
              <a:miter lim="800000"/>
              <a:headEnd/>
              <a:tailEnd/>
            </a:ln>
          </p:spPr>
          <p:txBody>
            <a:bodyPr>
              <a:spAutoFit/>
            </a:bodyPr>
            <a:lstStyle/>
            <a:p>
              <a:pPr algn="ctr"/>
              <a:r>
                <a:rPr lang="zh-CN" altLang="en-US" sz="1400">
                  <a:latin typeface="微软雅黑" pitchFamily="34" charset="-122"/>
                  <a:ea typeface="微软雅黑" pitchFamily="34" charset="-122"/>
                </a:rPr>
                <a:t>同比</a:t>
              </a:r>
            </a:p>
          </p:txBody>
        </p:sp>
        <p:sp>
          <p:nvSpPr>
            <p:cNvPr id="56" name="TextBox 72"/>
            <p:cNvSpPr txBox="1">
              <a:spLocks noChangeArrowheads="1"/>
            </p:cNvSpPr>
            <p:nvPr/>
          </p:nvSpPr>
          <p:spPr bwMode="auto">
            <a:xfrm>
              <a:off x="8030390" y="2088902"/>
              <a:ext cx="1643074" cy="359674"/>
            </a:xfrm>
            <a:prstGeom prst="rect">
              <a:avLst/>
            </a:prstGeom>
            <a:noFill/>
            <a:ln w="9525">
              <a:noFill/>
              <a:miter lim="800000"/>
              <a:headEnd/>
              <a:tailEnd/>
            </a:ln>
          </p:spPr>
          <p:txBody>
            <a:bodyPr>
              <a:spAutoFit/>
            </a:bodyPr>
            <a:lstStyle/>
            <a:p>
              <a:pPr algn="ctr"/>
              <a:r>
                <a:rPr lang="en-US" altLang="zh-CN" sz="1400">
                  <a:latin typeface="微软雅黑" pitchFamily="34" charset="-122"/>
                  <a:ea typeface="微软雅黑" pitchFamily="34" charset="-122"/>
                </a:rPr>
                <a:t>45%</a:t>
              </a:r>
              <a:r>
                <a:rPr lang="zh-CN" altLang="en-US" sz="1400">
                  <a:latin typeface="微软雅黑" pitchFamily="34" charset="-122"/>
                  <a:ea typeface="微软雅黑" pitchFamily="34" charset="-122"/>
                </a:rPr>
                <a:t>↑</a:t>
              </a:r>
            </a:p>
          </p:txBody>
        </p:sp>
        <p:sp>
          <p:nvSpPr>
            <p:cNvPr id="57" name="TextBox 73"/>
            <p:cNvSpPr txBox="1">
              <a:spLocks noChangeArrowheads="1"/>
            </p:cNvSpPr>
            <p:nvPr/>
          </p:nvSpPr>
          <p:spPr bwMode="auto">
            <a:xfrm>
              <a:off x="8030390" y="2601110"/>
              <a:ext cx="1643074" cy="359674"/>
            </a:xfrm>
            <a:prstGeom prst="rect">
              <a:avLst/>
            </a:prstGeom>
            <a:noFill/>
            <a:ln w="9525">
              <a:noFill/>
              <a:miter lim="800000"/>
              <a:headEnd/>
              <a:tailEnd/>
            </a:ln>
          </p:spPr>
          <p:txBody>
            <a:bodyPr>
              <a:spAutoFit/>
            </a:bodyPr>
            <a:lstStyle/>
            <a:p>
              <a:pPr algn="ctr"/>
              <a:r>
                <a:rPr lang="en-US" altLang="zh-CN" sz="1400">
                  <a:latin typeface="微软雅黑" pitchFamily="34" charset="-122"/>
                  <a:ea typeface="微软雅黑" pitchFamily="34" charset="-122"/>
                </a:rPr>
                <a:t>27%</a:t>
              </a:r>
              <a:r>
                <a:rPr lang="zh-CN" altLang="en-US" sz="1400">
                  <a:latin typeface="微软雅黑" pitchFamily="34" charset="-122"/>
                  <a:ea typeface="微软雅黑" pitchFamily="34" charset="-122"/>
                </a:rPr>
                <a:t>↑</a:t>
              </a:r>
            </a:p>
          </p:txBody>
        </p:sp>
        <p:sp>
          <p:nvSpPr>
            <p:cNvPr id="58" name="TextBox 74"/>
            <p:cNvSpPr txBox="1">
              <a:spLocks noChangeArrowheads="1"/>
            </p:cNvSpPr>
            <p:nvPr/>
          </p:nvSpPr>
          <p:spPr bwMode="auto">
            <a:xfrm>
              <a:off x="8030390" y="3089034"/>
              <a:ext cx="1643074" cy="359674"/>
            </a:xfrm>
            <a:prstGeom prst="rect">
              <a:avLst/>
            </a:prstGeom>
            <a:noFill/>
            <a:ln w="9525">
              <a:noFill/>
              <a:miter lim="800000"/>
              <a:headEnd/>
              <a:tailEnd/>
            </a:ln>
          </p:spPr>
          <p:txBody>
            <a:bodyPr>
              <a:spAutoFit/>
            </a:bodyPr>
            <a:lstStyle/>
            <a:p>
              <a:pPr algn="ctr"/>
              <a:r>
                <a:rPr lang="en-US" altLang="zh-CN" sz="1400">
                  <a:latin typeface="微软雅黑" pitchFamily="34" charset="-122"/>
                  <a:ea typeface="微软雅黑" pitchFamily="34" charset="-122"/>
                </a:rPr>
                <a:t>66%</a:t>
              </a:r>
              <a:r>
                <a:rPr lang="zh-CN" altLang="en-US" sz="1400">
                  <a:latin typeface="微软雅黑" pitchFamily="34" charset="-122"/>
                  <a:ea typeface="微软雅黑" pitchFamily="34" charset="-122"/>
                </a:rPr>
                <a:t>↓</a:t>
              </a:r>
            </a:p>
          </p:txBody>
        </p:sp>
        <p:sp>
          <p:nvSpPr>
            <p:cNvPr id="59" name="TextBox 75"/>
            <p:cNvSpPr txBox="1">
              <a:spLocks noChangeArrowheads="1"/>
            </p:cNvSpPr>
            <p:nvPr/>
          </p:nvSpPr>
          <p:spPr bwMode="auto">
            <a:xfrm>
              <a:off x="8030390" y="3589100"/>
              <a:ext cx="1643074" cy="359674"/>
            </a:xfrm>
            <a:prstGeom prst="rect">
              <a:avLst/>
            </a:prstGeom>
            <a:noFill/>
            <a:ln w="9525">
              <a:noFill/>
              <a:miter lim="800000"/>
              <a:headEnd/>
              <a:tailEnd/>
            </a:ln>
          </p:spPr>
          <p:txBody>
            <a:bodyPr>
              <a:spAutoFit/>
            </a:bodyPr>
            <a:lstStyle/>
            <a:p>
              <a:pPr algn="ctr"/>
              <a:r>
                <a:rPr lang="en-US" altLang="zh-CN" sz="1400">
                  <a:latin typeface="微软雅黑" pitchFamily="34" charset="-122"/>
                  <a:ea typeface="微软雅黑" pitchFamily="34" charset="-122"/>
                </a:rPr>
                <a:t>32%</a:t>
              </a:r>
              <a:r>
                <a:rPr lang="zh-CN" altLang="en-US" sz="1400">
                  <a:latin typeface="微软雅黑" pitchFamily="34" charset="-122"/>
                  <a:ea typeface="微软雅黑" pitchFamily="34" charset="-122"/>
                </a:rPr>
                <a:t> ↑</a:t>
              </a:r>
            </a:p>
          </p:txBody>
        </p:sp>
        <p:sp>
          <p:nvSpPr>
            <p:cNvPr id="60" name="TextBox 76"/>
            <p:cNvSpPr txBox="1">
              <a:spLocks noChangeArrowheads="1"/>
            </p:cNvSpPr>
            <p:nvPr/>
          </p:nvSpPr>
          <p:spPr bwMode="auto">
            <a:xfrm>
              <a:off x="8030390" y="4089167"/>
              <a:ext cx="1643074" cy="359674"/>
            </a:xfrm>
            <a:prstGeom prst="rect">
              <a:avLst/>
            </a:prstGeom>
            <a:noFill/>
            <a:ln w="9525">
              <a:noFill/>
              <a:miter lim="800000"/>
              <a:headEnd/>
              <a:tailEnd/>
            </a:ln>
          </p:spPr>
          <p:txBody>
            <a:bodyPr>
              <a:spAutoFit/>
            </a:bodyPr>
            <a:lstStyle/>
            <a:p>
              <a:pPr algn="ctr"/>
              <a:endParaRPr lang="zh-CN" altLang="en-US" sz="1400">
                <a:latin typeface="微软雅黑" pitchFamily="34" charset="-122"/>
                <a:ea typeface="微软雅黑" pitchFamily="34" charset="-122"/>
              </a:endParaRPr>
            </a:p>
          </p:txBody>
        </p:sp>
        <p:sp>
          <p:nvSpPr>
            <p:cNvPr id="61" name="TextBox 77"/>
            <p:cNvSpPr txBox="1">
              <a:spLocks noChangeArrowheads="1"/>
            </p:cNvSpPr>
            <p:nvPr/>
          </p:nvSpPr>
          <p:spPr bwMode="auto">
            <a:xfrm>
              <a:off x="8030390" y="4601374"/>
              <a:ext cx="1643074" cy="359674"/>
            </a:xfrm>
            <a:prstGeom prst="rect">
              <a:avLst/>
            </a:prstGeom>
            <a:noFill/>
            <a:ln w="9525">
              <a:noFill/>
              <a:miter lim="800000"/>
              <a:headEnd/>
              <a:tailEnd/>
            </a:ln>
          </p:spPr>
          <p:txBody>
            <a:bodyPr>
              <a:spAutoFit/>
            </a:bodyPr>
            <a:lstStyle/>
            <a:p>
              <a:pPr algn="ctr"/>
              <a:r>
                <a:rPr lang="en-US" altLang="zh-CN" sz="1400">
                  <a:latin typeface="微软雅黑" pitchFamily="34" charset="-122"/>
                  <a:ea typeface="微软雅黑" pitchFamily="34" charset="-122"/>
                </a:rPr>
                <a:t>14%</a:t>
              </a:r>
              <a:r>
                <a:rPr lang="zh-CN" altLang="en-US" sz="1400">
                  <a:latin typeface="微软雅黑" pitchFamily="34" charset="-122"/>
                  <a:ea typeface="微软雅黑" pitchFamily="34" charset="-122"/>
                </a:rPr>
                <a:t>↓</a:t>
              </a:r>
            </a:p>
          </p:txBody>
        </p:sp>
        <p:sp>
          <p:nvSpPr>
            <p:cNvPr id="62" name="TextBox 78"/>
            <p:cNvSpPr txBox="1">
              <a:spLocks noChangeArrowheads="1"/>
            </p:cNvSpPr>
            <p:nvPr/>
          </p:nvSpPr>
          <p:spPr bwMode="auto">
            <a:xfrm>
              <a:off x="8030390" y="5089298"/>
              <a:ext cx="1643074" cy="359674"/>
            </a:xfrm>
            <a:prstGeom prst="rect">
              <a:avLst/>
            </a:prstGeom>
            <a:noFill/>
            <a:ln w="9525">
              <a:noFill/>
              <a:miter lim="800000"/>
              <a:headEnd/>
              <a:tailEnd/>
            </a:ln>
          </p:spPr>
          <p:txBody>
            <a:bodyPr>
              <a:spAutoFit/>
            </a:bodyPr>
            <a:lstStyle/>
            <a:p>
              <a:pPr algn="ctr"/>
              <a:r>
                <a:rPr lang="en-US" altLang="zh-CN" sz="1400">
                  <a:latin typeface="微软雅黑" pitchFamily="34" charset="-122"/>
                  <a:ea typeface="微软雅黑" pitchFamily="34" charset="-122"/>
                </a:rPr>
                <a:t>24%</a:t>
              </a:r>
              <a:r>
                <a:rPr lang="zh-CN" altLang="en-US" sz="1400">
                  <a:latin typeface="微软雅黑" pitchFamily="34" charset="-122"/>
                  <a:ea typeface="微软雅黑" pitchFamily="34" charset="-122"/>
                </a:rPr>
                <a:t>↑</a:t>
              </a:r>
            </a:p>
          </p:txBody>
        </p:sp>
        <p:sp>
          <p:nvSpPr>
            <p:cNvPr id="63" name="TextBox 79"/>
            <p:cNvSpPr txBox="1">
              <a:spLocks noChangeArrowheads="1"/>
            </p:cNvSpPr>
            <p:nvPr/>
          </p:nvSpPr>
          <p:spPr bwMode="auto">
            <a:xfrm>
              <a:off x="8030390" y="5589364"/>
              <a:ext cx="1643074" cy="359674"/>
            </a:xfrm>
            <a:prstGeom prst="rect">
              <a:avLst/>
            </a:prstGeom>
            <a:noFill/>
            <a:ln w="9525">
              <a:noFill/>
              <a:miter lim="800000"/>
              <a:headEnd/>
              <a:tailEnd/>
            </a:ln>
          </p:spPr>
          <p:txBody>
            <a:bodyPr>
              <a:spAutoFit/>
            </a:bodyPr>
            <a:lstStyle/>
            <a:p>
              <a:pPr algn="ctr"/>
              <a:endParaRPr lang="zh-CN" altLang="en-US" sz="1400">
                <a:latin typeface="微软雅黑" pitchFamily="34" charset="-122"/>
                <a:ea typeface="微软雅黑" pitchFamily="34" charset="-122"/>
              </a:endParaRPr>
            </a:p>
          </p:txBody>
        </p:sp>
        <p:sp>
          <p:nvSpPr>
            <p:cNvPr id="64" name="TextBox 80"/>
            <p:cNvSpPr txBox="1">
              <a:spLocks noChangeArrowheads="1"/>
            </p:cNvSpPr>
            <p:nvPr/>
          </p:nvSpPr>
          <p:spPr bwMode="auto">
            <a:xfrm>
              <a:off x="8030390" y="6089429"/>
              <a:ext cx="1643074" cy="359674"/>
            </a:xfrm>
            <a:prstGeom prst="rect">
              <a:avLst/>
            </a:prstGeom>
            <a:noFill/>
            <a:ln w="9525">
              <a:noFill/>
              <a:miter lim="800000"/>
              <a:headEnd/>
              <a:tailEnd/>
            </a:ln>
          </p:spPr>
          <p:txBody>
            <a:bodyPr>
              <a:spAutoFit/>
            </a:bodyPr>
            <a:lstStyle/>
            <a:p>
              <a:pPr algn="ctr"/>
              <a:endParaRPr lang="zh-CN" altLang="en-US" sz="1400">
                <a:latin typeface="微软雅黑" pitchFamily="34" charset="-122"/>
                <a:ea typeface="微软雅黑" pitchFamily="34" charset="-122"/>
              </a:endParaRPr>
            </a:p>
          </p:txBody>
        </p:sp>
        <p:sp>
          <p:nvSpPr>
            <p:cNvPr id="65" name="TextBox 81"/>
            <p:cNvSpPr txBox="1">
              <a:spLocks noChangeArrowheads="1"/>
            </p:cNvSpPr>
            <p:nvPr/>
          </p:nvSpPr>
          <p:spPr bwMode="auto">
            <a:xfrm>
              <a:off x="8030390" y="6601638"/>
              <a:ext cx="1643074" cy="359674"/>
            </a:xfrm>
            <a:prstGeom prst="rect">
              <a:avLst/>
            </a:prstGeom>
            <a:noFill/>
            <a:ln w="9525">
              <a:noFill/>
              <a:miter lim="800000"/>
              <a:headEnd/>
              <a:tailEnd/>
            </a:ln>
          </p:spPr>
          <p:txBody>
            <a:bodyPr>
              <a:spAutoFit/>
            </a:bodyPr>
            <a:lstStyle/>
            <a:p>
              <a:pPr algn="ctr"/>
              <a:endParaRPr lang="zh-CN" altLang="en-US" sz="1400">
                <a:latin typeface="微软雅黑" pitchFamily="34" charset="-122"/>
                <a:ea typeface="微软雅黑" pitchFamily="34" charset="-122"/>
              </a:endParaRPr>
            </a:p>
          </p:txBody>
        </p:sp>
      </p:grpSp>
      <p:sp>
        <p:nvSpPr>
          <p:cNvPr id="66" name="标题 1"/>
          <p:cNvSpPr txBox="1">
            <a:spLocks/>
          </p:cNvSpPr>
          <p:nvPr/>
        </p:nvSpPr>
        <p:spPr bwMode="auto">
          <a:xfrm>
            <a:off x="457200" y="285728"/>
            <a:ext cx="8229600" cy="64294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kern="1200">
                <a:solidFill>
                  <a:schemeClr val="tx1"/>
                </a:solidFill>
                <a:latin typeface="微软雅黑" pitchFamily="34" charset="-122"/>
                <a:ea typeface="微软雅黑" pitchFamily="34" charset="-122"/>
                <a:cs typeface="+mj-cs"/>
              </a:defRPr>
            </a:lvl1pPr>
            <a:lvl2pPr algn="ctr" rtl="0" eaLnBrk="0" fontAlgn="base" hangingPunct="0">
              <a:spcBef>
                <a:spcPct val="0"/>
              </a:spcBef>
              <a:spcAft>
                <a:spcPct val="0"/>
              </a:spcAft>
              <a:defRPr sz="4000">
                <a:solidFill>
                  <a:schemeClr val="tx1"/>
                </a:solidFill>
                <a:latin typeface="微软雅黑" pitchFamily="34" charset="-122"/>
                <a:ea typeface="微软雅黑" pitchFamily="34" charset="-122"/>
              </a:defRPr>
            </a:lvl2pPr>
            <a:lvl3pPr algn="ctr" rtl="0" eaLnBrk="0" fontAlgn="base" hangingPunct="0">
              <a:spcBef>
                <a:spcPct val="0"/>
              </a:spcBef>
              <a:spcAft>
                <a:spcPct val="0"/>
              </a:spcAft>
              <a:defRPr sz="4000">
                <a:solidFill>
                  <a:schemeClr val="tx1"/>
                </a:solidFill>
                <a:latin typeface="微软雅黑" pitchFamily="34" charset="-122"/>
                <a:ea typeface="微软雅黑" pitchFamily="34" charset="-122"/>
              </a:defRPr>
            </a:lvl3pPr>
            <a:lvl4pPr algn="ctr" rtl="0" eaLnBrk="0" fontAlgn="base" hangingPunct="0">
              <a:spcBef>
                <a:spcPct val="0"/>
              </a:spcBef>
              <a:spcAft>
                <a:spcPct val="0"/>
              </a:spcAft>
              <a:defRPr sz="4000">
                <a:solidFill>
                  <a:schemeClr val="tx1"/>
                </a:solidFill>
                <a:latin typeface="微软雅黑" pitchFamily="34" charset="-122"/>
                <a:ea typeface="微软雅黑" pitchFamily="34" charset="-122"/>
              </a:defRPr>
            </a:lvl4pPr>
            <a:lvl5pPr algn="ctr" rtl="0" eaLnBrk="0" fontAlgn="base" hangingPunct="0">
              <a:spcBef>
                <a:spcPct val="0"/>
              </a:spcBef>
              <a:spcAft>
                <a:spcPct val="0"/>
              </a:spcAft>
              <a:defRPr sz="4000">
                <a:solidFill>
                  <a:schemeClr val="tx1"/>
                </a:solidFill>
                <a:latin typeface="微软雅黑" pitchFamily="34" charset="-122"/>
                <a:ea typeface="微软雅黑" pitchFamily="34" charset="-122"/>
              </a:defRPr>
            </a:lvl5pPr>
            <a:lvl6pPr marL="457200" algn="ctr" rtl="0" fontAlgn="base">
              <a:spcBef>
                <a:spcPct val="0"/>
              </a:spcBef>
              <a:spcAft>
                <a:spcPct val="0"/>
              </a:spcAft>
              <a:defRPr sz="4000">
                <a:solidFill>
                  <a:schemeClr val="tx1"/>
                </a:solidFill>
                <a:latin typeface="微软雅黑" pitchFamily="34" charset="-122"/>
                <a:ea typeface="微软雅黑" pitchFamily="34" charset="-122"/>
              </a:defRPr>
            </a:lvl6pPr>
            <a:lvl7pPr marL="914400" algn="ctr" rtl="0" fontAlgn="base">
              <a:spcBef>
                <a:spcPct val="0"/>
              </a:spcBef>
              <a:spcAft>
                <a:spcPct val="0"/>
              </a:spcAft>
              <a:defRPr sz="4000">
                <a:solidFill>
                  <a:schemeClr val="tx1"/>
                </a:solidFill>
                <a:latin typeface="微软雅黑" pitchFamily="34" charset="-122"/>
                <a:ea typeface="微软雅黑" pitchFamily="34" charset="-122"/>
              </a:defRPr>
            </a:lvl7pPr>
            <a:lvl8pPr marL="1371600" algn="ctr" rtl="0" fontAlgn="base">
              <a:spcBef>
                <a:spcPct val="0"/>
              </a:spcBef>
              <a:spcAft>
                <a:spcPct val="0"/>
              </a:spcAft>
              <a:defRPr sz="4000">
                <a:solidFill>
                  <a:schemeClr val="tx1"/>
                </a:solidFill>
                <a:latin typeface="微软雅黑" pitchFamily="34" charset="-122"/>
                <a:ea typeface="微软雅黑" pitchFamily="34" charset="-122"/>
              </a:defRPr>
            </a:lvl8pPr>
            <a:lvl9pPr marL="1828800" algn="ctr" rtl="0" fontAlgn="base">
              <a:spcBef>
                <a:spcPct val="0"/>
              </a:spcBef>
              <a:spcAft>
                <a:spcPct val="0"/>
              </a:spcAft>
              <a:defRPr sz="4000">
                <a:solidFill>
                  <a:schemeClr val="tx1"/>
                </a:solidFill>
                <a:latin typeface="微软雅黑" pitchFamily="34" charset="-122"/>
                <a:ea typeface="微软雅黑" pitchFamily="34" charset="-122"/>
              </a:defRPr>
            </a:lvl9pPr>
          </a:lstStyle>
          <a:p>
            <a:pPr>
              <a:defRPr/>
            </a:pPr>
            <a:r>
              <a:rPr lang="zh-CN" altLang="en-US" sz="2400" b="1" dirty="0" smtClean="0">
                <a:cs typeface="Arial Unicode MS" pitchFamily="34" charset="-122"/>
              </a:rPr>
              <a:t>聚焦</a:t>
            </a:r>
            <a:r>
              <a:rPr lang="zh-CN" altLang="en-US" sz="2400" b="1" dirty="0">
                <a:cs typeface="Arial Unicode MS" pitchFamily="34" charset="-122"/>
              </a:rPr>
              <a:t>重点、持续跟踪、</a:t>
            </a:r>
            <a:r>
              <a:rPr lang="en-US" altLang="zh-CN" sz="2400" b="1" dirty="0">
                <a:cs typeface="Arial Unicode MS" pitchFamily="34" charset="-122"/>
              </a:rPr>
              <a:t/>
            </a:r>
            <a:br>
              <a:rPr lang="en-US" altLang="zh-CN" sz="2400" b="1" dirty="0">
                <a:cs typeface="Arial Unicode MS" pitchFamily="34" charset="-122"/>
              </a:rPr>
            </a:br>
            <a:r>
              <a:rPr lang="zh-CN" altLang="en-US" sz="2400" b="1" dirty="0">
                <a:cs typeface="Arial Unicode MS" pitchFamily="34" charset="-122"/>
              </a:rPr>
              <a:t>各项运营关键指标提升显著</a:t>
            </a:r>
          </a:p>
        </p:txBody>
      </p:sp>
      <p:sp>
        <p:nvSpPr>
          <p:cNvPr id="67" name="矩形 66"/>
          <p:cNvSpPr/>
          <p:nvPr/>
        </p:nvSpPr>
        <p:spPr>
          <a:xfrm>
            <a:off x="0" y="6434654"/>
            <a:ext cx="2740100" cy="369332"/>
          </a:xfrm>
          <a:prstGeom prst="rect">
            <a:avLst/>
          </a:prstGeom>
          <a:solidFill>
            <a:srgbClr val="B2C1DB">
              <a:alpha val="48000"/>
            </a:srgbClr>
          </a:solidFill>
          <a:ln>
            <a:solidFill>
              <a:schemeClr val="accent1"/>
            </a:solidFill>
          </a:ln>
        </p:spPr>
        <p:txBody>
          <a:bodyPr wrap="square">
            <a:spAutoFit/>
          </a:bodyPr>
          <a:lstStyle/>
          <a:p>
            <a:r>
              <a:rPr lang="zh-CN" altLang="en-US" b="1" dirty="0">
                <a:latin typeface="微软雅黑" pitchFamily="34" charset="-122"/>
                <a:ea typeface="微软雅黑" pitchFamily="34" charset="-122"/>
              </a:rPr>
              <a:t>广东电信知识库项目</a:t>
            </a:r>
            <a:r>
              <a:rPr lang="zh-CN" altLang="en-US" b="1" dirty="0" smtClean="0">
                <a:latin typeface="微软雅黑" pitchFamily="34" charset="-122"/>
                <a:ea typeface="微软雅黑" pitchFamily="34" charset="-122"/>
              </a:rPr>
              <a:t>示例</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xmlns="" val="16415691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214290"/>
            <a:ext cx="8229600" cy="642942"/>
          </a:xfrm>
        </p:spPr>
        <p:txBody>
          <a:bodyPr/>
          <a:lstStyle/>
          <a:p>
            <a:r>
              <a:rPr lang="zh-CN" altLang="en-US" sz="2400" b="1" dirty="0" smtClean="0">
                <a:latin typeface="微软雅黑" pitchFamily="34" charset="-122"/>
                <a:ea typeface="微软雅黑" pitchFamily="34" charset="-122"/>
              </a:rPr>
              <a:t>着重于知识反馈机制</a:t>
            </a:r>
            <a:endParaRPr lang="zh-CN" altLang="en-US" sz="2400" b="1" dirty="0">
              <a:latin typeface="微软雅黑" pitchFamily="34" charset="-122"/>
              <a:ea typeface="微软雅黑" pitchFamily="34" charset="-122"/>
            </a:endParaRPr>
          </a:p>
        </p:txBody>
      </p:sp>
      <p:sp>
        <p:nvSpPr>
          <p:cNvPr id="3" name="内容占位符 2"/>
          <p:cNvSpPr>
            <a:spLocks noGrp="1"/>
          </p:cNvSpPr>
          <p:nvPr>
            <p:ph idx="1"/>
          </p:nvPr>
        </p:nvSpPr>
        <p:spPr>
          <a:xfrm>
            <a:off x="457200" y="4071942"/>
            <a:ext cx="8401080" cy="2214578"/>
          </a:xfrm>
        </p:spPr>
        <p:txBody>
          <a:bodyPr/>
          <a:lstStyle/>
          <a:p>
            <a:r>
              <a:rPr lang="zh-CN" altLang="en-US" sz="1600" dirty="0" smtClean="0"/>
              <a:t>指定群组回答问题的功能体现，指定群组的回复时间，统计实际的回复时间；消息提醒群组中有多少问题没有回答，需要添加的知识问题能进入知识采编流程中。</a:t>
            </a:r>
            <a:endParaRPr lang="en-US" altLang="zh-CN" sz="1600" dirty="0" smtClean="0"/>
          </a:p>
          <a:p>
            <a:r>
              <a:rPr lang="zh-CN" altLang="en-US" sz="1600" dirty="0" smtClean="0"/>
              <a:t>“知识交流”，如果指定了回答人，则短信通知回答人，若有提出的问题有了答复要短信通知提问人。</a:t>
            </a:r>
            <a:endParaRPr lang="en-US" altLang="zh-CN" sz="1600" dirty="0" smtClean="0"/>
          </a:p>
          <a:p>
            <a:r>
              <a:rPr lang="zh-CN" altLang="en-US" sz="1600" dirty="0" smtClean="0"/>
              <a:t>每天下午</a:t>
            </a:r>
            <a:r>
              <a:rPr lang="en-US" altLang="zh-CN" sz="1600" dirty="0" smtClean="0"/>
              <a:t>4</a:t>
            </a:r>
            <a:r>
              <a:rPr lang="zh-CN" altLang="en-US" sz="1600" dirty="0" smtClean="0"/>
              <a:t>点需要有定时提醒，提醒范围：未回答的且指定了回答人的问题，提醒对象：指定回答人。</a:t>
            </a:r>
            <a:endParaRPr lang="en-US" altLang="zh-CN" sz="1600" dirty="0" smtClean="0"/>
          </a:p>
          <a:p>
            <a:r>
              <a:rPr lang="zh-CN" altLang="en-US" sz="1600" dirty="0" smtClean="0"/>
              <a:t>独立统计知识评价中有任意一项小于</a:t>
            </a:r>
            <a:r>
              <a:rPr lang="en-US" altLang="zh-CN" sz="1600" dirty="0" smtClean="0"/>
              <a:t>3</a:t>
            </a:r>
            <a:r>
              <a:rPr lang="zh-CN" altLang="en-US" sz="1600" dirty="0" smtClean="0"/>
              <a:t>的知识，报表列表项包括：知识标题、采编人员。</a:t>
            </a:r>
            <a:endParaRPr lang="en-US" altLang="zh-CN" sz="1600" dirty="0" smtClean="0"/>
          </a:p>
          <a:p>
            <a:r>
              <a:rPr lang="en-US" altLang="zh-CN" sz="1600" dirty="0" smtClean="0"/>
              <a:t>…………………………</a:t>
            </a:r>
            <a:endParaRPr lang="zh-CN" altLang="en-US" sz="1600" dirty="0"/>
          </a:p>
        </p:txBody>
      </p:sp>
      <p:sp>
        <p:nvSpPr>
          <p:cNvPr id="4" name="矩形 3"/>
          <p:cNvSpPr/>
          <p:nvPr/>
        </p:nvSpPr>
        <p:spPr>
          <a:xfrm>
            <a:off x="45950" y="6429396"/>
            <a:ext cx="2740100" cy="369332"/>
          </a:xfrm>
          <a:prstGeom prst="rect">
            <a:avLst/>
          </a:prstGeom>
          <a:solidFill>
            <a:srgbClr val="B2C1DB">
              <a:alpha val="48000"/>
            </a:srgbClr>
          </a:solidFill>
          <a:ln>
            <a:solidFill>
              <a:schemeClr val="accent1"/>
            </a:solidFill>
          </a:ln>
        </p:spPr>
        <p:txBody>
          <a:bodyPr wrap="square">
            <a:spAutoFit/>
          </a:bodyPr>
          <a:lstStyle/>
          <a:p>
            <a:r>
              <a:rPr lang="zh-CN" altLang="en-US" b="1" dirty="0" smtClean="0">
                <a:latin typeface="微软雅黑" pitchFamily="34" charset="-122"/>
                <a:ea typeface="微软雅黑" pitchFamily="34" charset="-122"/>
              </a:rPr>
              <a:t>上海通用汽车知识库系统</a:t>
            </a:r>
            <a:endParaRPr lang="zh-CN" altLang="en-US" b="1" dirty="0">
              <a:latin typeface="微软雅黑" pitchFamily="34" charset="-122"/>
              <a:ea typeface="微软雅黑" pitchFamily="34" charset="-122"/>
            </a:endParaRPr>
          </a:p>
        </p:txBody>
      </p:sp>
      <p:pic>
        <p:nvPicPr>
          <p:cNvPr id="5" name="Picture 4" descr="C:\Documents and Settings\Administrator\桌面\dhl知识库\GM.bmp"/>
          <p:cNvPicPr>
            <a:picLocks noChangeAspect="1" noChangeArrowheads="1"/>
          </p:cNvPicPr>
          <p:nvPr/>
        </p:nvPicPr>
        <p:blipFill>
          <a:blip r:embed="rId2"/>
          <a:srcRect/>
          <a:stretch>
            <a:fillRect/>
          </a:stretch>
        </p:blipFill>
        <p:spPr bwMode="auto">
          <a:xfrm>
            <a:off x="271454" y="1000108"/>
            <a:ext cx="3086100" cy="3009900"/>
          </a:xfrm>
          <a:prstGeom prst="rect">
            <a:avLst/>
          </a:prstGeom>
          <a:noFill/>
        </p:spPr>
      </p:pic>
      <p:sp>
        <p:nvSpPr>
          <p:cNvPr id="7" name="TextBox 6"/>
          <p:cNvSpPr txBox="1"/>
          <p:nvPr/>
        </p:nvSpPr>
        <p:spPr>
          <a:xfrm>
            <a:off x="3714744" y="1142984"/>
            <a:ext cx="4714908" cy="2286016"/>
          </a:xfrm>
          <a:prstGeom prst="roundRect">
            <a:avLst/>
          </a:prstGeom>
          <a:noFill/>
          <a:ln w="9525">
            <a:solidFill>
              <a:schemeClr val="bg1">
                <a:lumMod val="65000"/>
              </a:schemeClr>
            </a:solidFill>
            <a:prstDash val="dash"/>
          </a:ln>
        </p:spPr>
        <p:txBody>
          <a:bodyPr tIns="144000" bIns="72000" anchor="b"/>
          <a:lstStyle/>
          <a:p>
            <a:pPr marL="342900" indent="-342900" fontAlgn="auto">
              <a:spcBef>
                <a:spcPts val="0"/>
              </a:spcBef>
              <a:spcAft>
                <a:spcPts val="0"/>
              </a:spcAft>
              <a:buFont typeface="Arial" pitchFamily="34" charset="0"/>
              <a:buChar char="•"/>
              <a:defRPr/>
            </a:pPr>
            <a:r>
              <a:rPr lang="zh-CN" altLang="en-US" sz="2000" dirty="0" smtClean="0">
                <a:latin typeface="微软雅黑" pitchFamily="34" charset="-122"/>
                <a:ea typeface="微软雅黑" pitchFamily="34" charset="-122"/>
                <a:cs typeface="微软雅黑"/>
              </a:rPr>
              <a:t>通用汽车知识库系统，除知识库标准功能外，着重于建立能够快速响应的知识反馈机制，有效挖掘和利用内部知识专家，促进员工经验转化为企业知识，为知识的内部循环优化提供可靠的保障。</a:t>
            </a:r>
            <a:endParaRPr lang="zh-CN" altLang="en-US" dirty="0">
              <a:solidFill>
                <a:schemeClr val="tx1">
                  <a:lumMod val="75000"/>
                  <a:lumOff val="25000"/>
                </a:schemeClr>
              </a:solidFill>
              <a:latin typeface="微软雅黑" pitchFamily="34" charset="-122"/>
              <a:ea typeface="微软雅黑" pitchFamily="34" charset="-122"/>
            </a:endParaRPr>
          </a:p>
        </p:txBody>
      </p:sp>
      <p:sp>
        <p:nvSpPr>
          <p:cNvPr id="9" name="右箭头 8"/>
          <p:cNvSpPr/>
          <p:nvPr/>
        </p:nvSpPr>
        <p:spPr>
          <a:xfrm rot="7119351">
            <a:off x="4236914" y="3445737"/>
            <a:ext cx="778106" cy="674690"/>
          </a:xfrm>
          <a:prstGeom prst="rightArrow">
            <a:avLst/>
          </a:prstGeom>
          <a:noFill/>
          <a:ln>
            <a:solidFill>
              <a:srgbClr val="0033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措</a:t>
            </a:r>
            <a:endParaRPr lang="en-US" altLang="zh-CN" dirty="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p:cNvSpPr>
          <p:nvPr>
            <p:ph type="title"/>
          </p:nvPr>
        </p:nvSpPr>
        <p:spPr>
          <a:xfrm>
            <a:off x="642938" y="57150"/>
            <a:ext cx="2928937" cy="642938"/>
          </a:xfrm>
        </p:spPr>
        <p:txBody>
          <a:bodyPr/>
          <a:lstStyle/>
          <a:p>
            <a:pPr algn="l" eaLnBrk="1" hangingPunct="1"/>
            <a:r>
              <a:rPr lang="zh-CN" altLang="en-US" sz="2800" smtClean="0">
                <a:solidFill>
                  <a:srgbClr val="0070C0"/>
                </a:solidFill>
              </a:rPr>
              <a:t>目录</a:t>
            </a:r>
          </a:p>
        </p:txBody>
      </p:sp>
      <p:sp>
        <p:nvSpPr>
          <p:cNvPr id="10" name="矩形 9"/>
          <p:cNvSpPr/>
          <p:nvPr/>
        </p:nvSpPr>
        <p:spPr>
          <a:xfrm>
            <a:off x="0" y="6572250"/>
            <a:ext cx="9144000" cy="285750"/>
          </a:xfrm>
          <a:prstGeom prst="rect">
            <a:avLst/>
          </a:prstGeom>
          <a:solidFill>
            <a:srgbClr val="2658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387" name="副标题 2"/>
          <p:cNvSpPr txBox="1">
            <a:spLocks/>
          </p:cNvSpPr>
          <p:nvPr/>
        </p:nvSpPr>
        <p:spPr bwMode="auto">
          <a:xfrm>
            <a:off x="4000500" y="6572250"/>
            <a:ext cx="4900613" cy="285750"/>
          </a:xfrm>
          <a:prstGeom prst="rect">
            <a:avLst/>
          </a:prstGeom>
          <a:noFill/>
          <a:ln w="9525">
            <a:noFill/>
            <a:miter lim="800000"/>
            <a:headEnd/>
            <a:tailEnd/>
          </a:ln>
        </p:spPr>
        <p:txBody>
          <a:bodyPr/>
          <a:lstStyle/>
          <a:p>
            <a:pPr marL="342900" indent="-342900" algn="r">
              <a:spcBef>
                <a:spcPct val="20000"/>
              </a:spcBef>
            </a:pPr>
            <a:r>
              <a:rPr lang="en-US" altLang="zh-CN" sz="900" b="1">
                <a:solidFill>
                  <a:schemeClr val="bg1"/>
                </a:solidFill>
                <a:cs typeface="Arial" charset="0"/>
              </a:rPr>
              <a:t>Hangzhou Utry Communication Technology Co.,Ltd.</a:t>
            </a:r>
            <a:endParaRPr lang="zh-CN" altLang="en-US" sz="900" b="1">
              <a:solidFill>
                <a:schemeClr val="bg1"/>
              </a:solidFill>
              <a:cs typeface="Arial" charset="0"/>
            </a:endParaRPr>
          </a:p>
        </p:txBody>
      </p:sp>
      <p:sp>
        <p:nvSpPr>
          <p:cNvPr id="12" name="圆角矩形 11"/>
          <p:cNvSpPr/>
          <p:nvPr/>
        </p:nvSpPr>
        <p:spPr>
          <a:xfrm>
            <a:off x="2684463" y="2768588"/>
            <a:ext cx="5643562" cy="827087"/>
          </a:xfrm>
          <a:prstGeom prst="roundRect">
            <a:avLst>
              <a:gd name="adj" fmla="val 3156"/>
            </a:avLst>
          </a:prstGeom>
          <a:gradFill rotWithShape="0">
            <a:gsLst>
              <a:gs pos="0">
                <a:schemeClr val="bg1"/>
              </a:gs>
              <a:gs pos="91000">
                <a:srgbClr val="9E9E9E"/>
              </a:gs>
              <a:gs pos="100000">
                <a:schemeClr val="bg1">
                  <a:lumMod val="85000"/>
                </a:schemeClr>
              </a:gs>
            </a:gsLst>
            <a:lin ang="5400000" scaled="1"/>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400" b="1" dirty="0" smtClean="0">
                <a:solidFill>
                  <a:schemeClr val="bg1">
                    <a:lumMod val="50000"/>
                  </a:schemeClr>
                </a:solidFill>
                <a:latin typeface="微软雅黑" pitchFamily="34" charset="-122"/>
                <a:ea typeface="微软雅黑" pitchFamily="34" charset="-122"/>
              </a:rPr>
              <a:t>远传知识库系统功能与架构</a:t>
            </a:r>
            <a:endParaRPr lang="zh-CN" altLang="en-US" sz="2400" b="1" dirty="0">
              <a:solidFill>
                <a:schemeClr val="bg1">
                  <a:lumMod val="50000"/>
                </a:schemeClr>
              </a:solidFill>
              <a:latin typeface="微软雅黑" pitchFamily="34" charset="-122"/>
              <a:ea typeface="微软雅黑" pitchFamily="34" charset="-122"/>
            </a:endParaRPr>
          </a:p>
        </p:txBody>
      </p:sp>
      <p:sp>
        <p:nvSpPr>
          <p:cNvPr id="13" name="圆角矩形 12"/>
          <p:cNvSpPr/>
          <p:nvPr/>
        </p:nvSpPr>
        <p:spPr>
          <a:xfrm>
            <a:off x="2684463" y="3824275"/>
            <a:ext cx="5643562" cy="827088"/>
          </a:xfrm>
          <a:prstGeom prst="roundRect">
            <a:avLst>
              <a:gd name="adj" fmla="val 3156"/>
            </a:avLst>
          </a:prstGeom>
          <a:gradFill rotWithShape="0">
            <a:gsLst>
              <a:gs pos="0">
                <a:schemeClr val="bg1"/>
              </a:gs>
              <a:gs pos="91000">
                <a:srgbClr val="9E9E9E"/>
              </a:gs>
              <a:gs pos="100000">
                <a:schemeClr val="bg1">
                  <a:lumMod val="85000"/>
                </a:schemeClr>
              </a:gs>
            </a:gsLst>
            <a:lin ang="5400000" scaled="1"/>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400" b="1" dirty="0" smtClean="0">
                <a:solidFill>
                  <a:schemeClr val="bg1">
                    <a:lumMod val="50000"/>
                  </a:schemeClr>
                </a:solidFill>
                <a:latin typeface="微软雅黑" pitchFamily="34" charset="-122"/>
                <a:ea typeface="微软雅黑" pitchFamily="34" charset="-122"/>
              </a:rPr>
              <a:t>知识库案例分享</a:t>
            </a:r>
            <a:endParaRPr lang="zh-CN" altLang="en-US" sz="2400" b="1" dirty="0">
              <a:solidFill>
                <a:schemeClr val="bg1">
                  <a:lumMod val="50000"/>
                </a:schemeClr>
              </a:solidFill>
              <a:latin typeface="微软雅黑" pitchFamily="34" charset="-122"/>
              <a:ea typeface="微软雅黑" pitchFamily="34" charset="-122"/>
            </a:endParaRPr>
          </a:p>
        </p:txBody>
      </p:sp>
      <p:sp>
        <p:nvSpPr>
          <p:cNvPr id="15" name="圆角矩形 14"/>
          <p:cNvSpPr/>
          <p:nvPr/>
        </p:nvSpPr>
        <p:spPr>
          <a:xfrm>
            <a:off x="2684463" y="4881550"/>
            <a:ext cx="5643562" cy="827088"/>
          </a:xfrm>
          <a:prstGeom prst="roundRect">
            <a:avLst>
              <a:gd name="adj" fmla="val 3156"/>
            </a:avLst>
          </a:prstGeom>
          <a:gradFill rotWithShape="0">
            <a:gsLst>
              <a:gs pos="0">
                <a:schemeClr val="bg1"/>
              </a:gs>
              <a:gs pos="91000">
                <a:srgbClr val="9E9E9E"/>
              </a:gs>
              <a:gs pos="100000">
                <a:schemeClr val="bg1">
                  <a:lumMod val="85000"/>
                </a:schemeClr>
              </a:gs>
            </a:gsLst>
            <a:lin ang="5400000" scaled="1"/>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400" b="1" dirty="0" smtClean="0">
                <a:solidFill>
                  <a:schemeClr val="tx1">
                    <a:lumMod val="95000"/>
                    <a:lumOff val="5000"/>
                  </a:schemeClr>
                </a:solidFill>
                <a:latin typeface="微软雅黑" pitchFamily="34" charset="-122"/>
                <a:ea typeface="微软雅黑" pitchFamily="34" charset="-122"/>
                <a:cs typeface="Times New Roman" pitchFamily="18" charset="0"/>
              </a:rPr>
              <a:t>认识远传</a:t>
            </a:r>
            <a:endParaRPr lang="zh-CN" altLang="en-US" sz="2400" b="1" dirty="0">
              <a:solidFill>
                <a:schemeClr val="tx1">
                  <a:lumMod val="95000"/>
                  <a:lumOff val="5000"/>
                </a:schemeClr>
              </a:solidFill>
              <a:latin typeface="微软雅黑" pitchFamily="34" charset="-122"/>
              <a:ea typeface="微软雅黑" pitchFamily="34" charset="-122"/>
              <a:cs typeface="Times New Roman" pitchFamily="18" charset="0"/>
            </a:endParaRPr>
          </a:p>
        </p:txBody>
      </p:sp>
      <p:sp>
        <p:nvSpPr>
          <p:cNvPr id="16" name="圆角矩形 15"/>
          <p:cNvSpPr/>
          <p:nvPr/>
        </p:nvSpPr>
        <p:spPr>
          <a:xfrm>
            <a:off x="2684463" y="1714488"/>
            <a:ext cx="5643562" cy="828675"/>
          </a:xfrm>
          <a:prstGeom prst="roundRect">
            <a:avLst>
              <a:gd name="adj" fmla="val 3156"/>
            </a:avLst>
          </a:prstGeom>
          <a:gradFill rotWithShape="0">
            <a:gsLst>
              <a:gs pos="0">
                <a:schemeClr val="bg1"/>
              </a:gs>
              <a:gs pos="91000">
                <a:srgbClr val="9E9E9E"/>
              </a:gs>
              <a:gs pos="100000">
                <a:schemeClr val="bg1">
                  <a:lumMod val="85000"/>
                </a:schemeClr>
              </a:gs>
            </a:gsLst>
            <a:lin ang="5400000" scaled="1"/>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400" b="1" dirty="0" smtClean="0">
                <a:solidFill>
                  <a:schemeClr val="bg1">
                    <a:lumMod val="50000"/>
                  </a:schemeClr>
                </a:solidFill>
                <a:latin typeface="微软雅黑" pitchFamily="34" charset="-122"/>
                <a:ea typeface="微软雅黑" pitchFamily="34" charset="-122"/>
              </a:rPr>
              <a:t>知识管理现状与建议</a:t>
            </a:r>
            <a:endParaRPr lang="zh-CN" altLang="en-US" sz="2400" b="1" dirty="0">
              <a:solidFill>
                <a:schemeClr val="bg1">
                  <a:lumMod val="50000"/>
                </a:schemeClr>
              </a:solidFill>
              <a:latin typeface="微软雅黑" pitchFamily="34" charset="-122"/>
              <a:ea typeface="微软雅黑" pitchFamily="34" charset="-122"/>
            </a:endParaRPr>
          </a:p>
        </p:txBody>
      </p:sp>
      <p:grpSp>
        <p:nvGrpSpPr>
          <p:cNvPr id="2" name="组合 22"/>
          <p:cNvGrpSpPr>
            <a:grpSpLocks/>
          </p:cNvGrpSpPr>
          <p:nvPr/>
        </p:nvGrpSpPr>
        <p:grpSpPr bwMode="auto">
          <a:xfrm>
            <a:off x="785813" y="4886313"/>
            <a:ext cx="1928812" cy="900112"/>
            <a:chOff x="785786" y="4601264"/>
            <a:chExt cx="1928826" cy="899438"/>
          </a:xfrm>
        </p:grpSpPr>
        <p:sp>
          <p:nvSpPr>
            <p:cNvPr id="18" name="圆角矩形 17"/>
            <p:cNvSpPr/>
            <p:nvPr/>
          </p:nvSpPr>
          <p:spPr>
            <a:xfrm>
              <a:off x="785786" y="4601264"/>
              <a:ext cx="1928826" cy="828054"/>
            </a:xfrm>
            <a:prstGeom prst="roundRect">
              <a:avLst>
                <a:gd name="adj" fmla="val 0"/>
              </a:avLst>
            </a:prstGeom>
            <a:solidFill>
              <a:srgbClr val="FF2994"/>
            </a:solidFill>
            <a:ln w="9525">
              <a:solidFill>
                <a:schemeClr val="bg1">
                  <a:lumMod val="75000"/>
                </a:schemeClr>
              </a:solidFill>
              <a:round/>
              <a:headEnd/>
              <a:tailEnd/>
            </a:ln>
            <a:effectLst/>
          </p:spPr>
          <p:txBody>
            <a:bodyPr anchor="ctr"/>
            <a:lstStyle/>
            <a:p>
              <a:pPr algn="ctr" fontAlgn="ctr">
                <a:spcBef>
                  <a:spcPts val="0"/>
                </a:spcBef>
                <a:spcAft>
                  <a:spcPts val="0"/>
                </a:spcAft>
                <a:defRPr/>
              </a:pPr>
              <a:r>
                <a:rPr lang="zh-CN" altLang="en-US" sz="2800" dirty="0">
                  <a:solidFill>
                    <a:schemeClr val="bg1">
                      <a:lumMod val="95000"/>
                    </a:schemeClr>
                  </a:solidFill>
                  <a:latin typeface="微软雅黑" pitchFamily="34" charset="-122"/>
                  <a:ea typeface="微软雅黑" pitchFamily="34" charset="-122"/>
                </a:rPr>
                <a:t>四</a:t>
              </a:r>
            </a:p>
          </p:txBody>
        </p:sp>
        <p:sp>
          <p:nvSpPr>
            <p:cNvPr id="19" name="任意多边形 18"/>
            <p:cNvSpPr/>
            <p:nvPr/>
          </p:nvSpPr>
          <p:spPr>
            <a:xfrm>
              <a:off x="785786" y="5429264"/>
              <a:ext cx="1908000" cy="71438"/>
            </a:xfrm>
            <a:custGeom>
              <a:avLst/>
              <a:gdLst>
                <a:gd name="connsiteX0" fmla="*/ 0 w 2286000"/>
                <a:gd name="connsiteY0" fmla="*/ 4572 h 196596"/>
                <a:gd name="connsiteX1" fmla="*/ 105156 w 2286000"/>
                <a:gd name="connsiteY1" fmla="*/ 192024 h 196596"/>
                <a:gd name="connsiteX2" fmla="*/ 2217420 w 2286000"/>
                <a:gd name="connsiteY2" fmla="*/ 196596 h 196596"/>
                <a:gd name="connsiteX3" fmla="*/ 2286000 w 2286000"/>
                <a:gd name="connsiteY3" fmla="*/ 0 h 196596"/>
                <a:gd name="connsiteX4" fmla="*/ 0 w 2286000"/>
                <a:gd name="connsiteY4" fmla="*/ 4572 h 196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96596">
                  <a:moveTo>
                    <a:pt x="0" y="4572"/>
                  </a:moveTo>
                  <a:lnTo>
                    <a:pt x="105156" y="192024"/>
                  </a:lnTo>
                  <a:lnTo>
                    <a:pt x="2217420" y="196596"/>
                  </a:lnTo>
                  <a:lnTo>
                    <a:pt x="2286000" y="0"/>
                  </a:lnTo>
                  <a:lnTo>
                    <a:pt x="0" y="4572"/>
                  </a:lnTo>
                  <a:close/>
                </a:path>
              </a:pathLst>
            </a:custGeom>
            <a:gradFill>
              <a:gsLst>
                <a:gs pos="0">
                  <a:srgbClr val="7F0038"/>
                </a:gs>
                <a:gs pos="50000">
                  <a:srgbClr val="B80054">
                    <a:alpha val="31000"/>
                  </a:srgbClr>
                </a:gs>
                <a:gs pos="100000">
                  <a:srgbClr val="DB0066">
                    <a:alpha val="0"/>
                  </a:srgbClr>
                </a:gs>
              </a:gsLst>
              <a:lin ang="5400000" scaled="0"/>
            </a:gradFill>
            <a:ln w="9525">
              <a:noFill/>
              <a:round/>
              <a:headEnd/>
              <a:tailEnd/>
            </a:ln>
            <a:effectLst/>
          </p:spPr>
          <p:txBody>
            <a:bodyPr anchor="ctr"/>
            <a:lstStyle/>
            <a:p>
              <a:pPr algn="ctr" fontAlgn="ctr">
                <a:spcBef>
                  <a:spcPts val="0"/>
                </a:spcBef>
                <a:spcAft>
                  <a:spcPts val="0"/>
                </a:spcAft>
                <a:defRPr/>
              </a:pPr>
              <a:endParaRPr lang="zh-CN" altLang="en-US" sz="2800" dirty="0">
                <a:solidFill>
                  <a:schemeClr val="bg1">
                    <a:lumMod val="95000"/>
                  </a:schemeClr>
                </a:solidFill>
                <a:latin typeface="微软雅黑" pitchFamily="34" charset="-122"/>
                <a:ea typeface="微软雅黑" pitchFamily="34" charset="-122"/>
              </a:endParaRPr>
            </a:p>
          </p:txBody>
        </p:sp>
      </p:grpSp>
      <p:grpSp>
        <p:nvGrpSpPr>
          <p:cNvPr id="3" name="组合 21"/>
          <p:cNvGrpSpPr>
            <a:grpSpLocks/>
          </p:cNvGrpSpPr>
          <p:nvPr/>
        </p:nvGrpSpPr>
        <p:grpSpPr bwMode="auto">
          <a:xfrm>
            <a:off x="785813" y="3827450"/>
            <a:ext cx="1928812" cy="896938"/>
            <a:chOff x="785786" y="3541812"/>
            <a:chExt cx="1928826" cy="896845"/>
          </a:xfrm>
        </p:grpSpPr>
        <p:sp>
          <p:nvSpPr>
            <p:cNvPr id="21" name="圆角矩形 20"/>
            <p:cNvSpPr/>
            <p:nvPr/>
          </p:nvSpPr>
          <p:spPr>
            <a:xfrm>
              <a:off x="785786" y="3541812"/>
              <a:ext cx="1928826" cy="828589"/>
            </a:xfrm>
            <a:prstGeom prst="roundRect">
              <a:avLst>
                <a:gd name="adj" fmla="val 0"/>
              </a:avLst>
            </a:prstGeom>
            <a:solidFill>
              <a:srgbClr val="CC0066"/>
            </a:solidFill>
            <a:ln w="9525">
              <a:solidFill>
                <a:schemeClr val="bg1">
                  <a:lumMod val="75000"/>
                </a:schemeClr>
              </a:solidFill>
              <a:round/>
              <a:headEnd/>
              <a:tailEnd/>
            </a:ln>
            <a:effectLst/>
          </p:spPr>
          <p:txBody>
            <a:bodyPr anchor="ctr"/>
            <a:lstStyle/>
            <a:p>
              <a:pPr algn="ctr" fontAlgn="ctr">
                <a:spcBef>
                  <a:spcPts val="0"/>
                </a:spcBef>
                <a:spcAft>
                  <a:spcPts val="0"/>
                </a:spcAft>
                <a:defRPr/>
              </a:pPr>
              <a:r>
                <a:rPr lang="zh-CN" altLang="en-US" sz="2800" dirty="0">
                  <a:solidFill>
                    <a:schemeClr val="bg1">
                      <a:lumMod val="95000"/>
                    </a:schemeClr>
                  </a:solidFill>
                  <a:latin typeface="微软雅黑" pitchFamily="34" charset="-122"/>
                  <a:ea typeface="微软雅黑" pitchFamily="34" charset="-122"/>
                </a:rPr>
                <a:t>三</a:t>
              </a:r>
            </a:p>
          </p:txBody>
        </p:sp>
        <p:sp>
          <p:nvSpPr>
            <p:cNvPr id="22" name="任意多边形 21"/>
            <p:cNvSpPr/>
            <p:nvPr/>
          </p:nvSpPr>
          <p:spPr>
            <a:xfrm>
              <a:off x="785786" y="4367219"/>
              <a:ext cx="1908000" cy="71438"/>
            </a:xfrm>
            <a:custGeom>
              <a:avLst/>
              <a:gdLst>
                <a:gd name="connsiteX0" fmla="*/ 0 w 2286000"/>
                <a:gd name="connsiteY0" fmla="*/ 4572 h 196596"/>
                <a:gd name="connsiteX1" fmla="*/ 105156 w 2286000"/>
                <a:gd name="connsiteY1" fmla="*/ 192024 h 196596"/>
                <a:gd name="connsiteX2" fmla="*/ 2217420 w 2286000"/>
                <a:gd name="connsiteY2" fmla="*/ 196596 h 196596"/>
                <a:gd name="connsiteX3" fmla="*/ 2286000 w 2286000"/>
                <a:gd name="connsiteY3" fmla="*/ 0 h 196596"/>
                <a:gd name="connsiteX4" fmla="*/ 0 w 2286000"/>
                <a:gd name="connsiteY4" fmla="*/ 4572 h 196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96596">
                  <a:moveTo>
                    <a:pt x="0" y="4572"/>
                  </a:moveTo>
                  <a:lnTo>
                    <a:pt x="105156" y="192024"/>
                  </a:lnTo>
                  <a:lnTo>
                    <a:pt x="2217420" y="196596"/>
                  </a:lnTo>
                  <a:lnTo>
                    <a:pt x="2286000" y="0"/>
                  </a:lnTo>
                  <a:lnTo>
                    <a:pt x="0" y="4572"/>
                  </a:lnTo>
                  <a:close/>
                </a:path>
              </a:pathLst>
            </a:custGeom>
            <a:gradFill>
              <a:gsLst>
                <a:gs pos="0">
                  <a:srgbClr val="7F0038"/>
                </a:gs>
                <a:gs pos="50000">
                  <a:srgbClr val="B80054">
                    <a:alpha val="31000"/>
                  </a:srgbClr>
                </a:gs>
                <a:gs pos="100000">
                  <a:srgbClr val="DB0066">
                    <a:alpha val="0"/>
                  </a:srgbClr>
                </a:gs>
              </a:gsLst>
              <a:lin ang="5400000" scaled="0"/>
            </a:gradFill>
            <a:ln w="9525">
              <a:noFill/>
              <a:round/>
              <a:headEnd/>
              <a:tailEnd/>
            </a:ln>
            <a:effectLst/>
          </p:spPr>
          <p:txBody>
            <a:bodyPr anchor="ctr"/>
            <a:lstStyle/>
            <a:p>
              <a:pPr algn="ctr" fontAlgn="ctr">
                <a:spcBef>
                  <a:spcPts val="0"/>
                </a:spcBef>
                <a:spcAft>
                  <a:spcPts val="0"/>
                </a:spcAft>
                <a:defRPr/>
              </a:pPr>
              <a:endParaRPr lang="zh-CN" altLang="en-US" sz="2800" dirty="0">
                <a:solidFill>
                  <a:schemeClr val="bg1">
                    <a:lumMod val="95000"/>
                  </a:schemeClr>
                </a:solidFill>
                <a:latin typeface="微软雅黑" pitchFamily="34" charset="-122"/>
                <a:ea typeface="微软雅黑" pitchFamily="34" charset="-122"/>
              </a:endParaRPr>
            </a:p>
          </p:txBody>
        </p:sp>
      </p:grpSp>
      <p:grpSp>
        <p:nvGrpSpPr>
          <p:cNvPr id="4" name="组合 20"/>
          <p:cNvGrpSpPr>
            <a:grpSpLocks/>
          </p:cNvGrpSpPr>
          <p:nvPr/>
        </p:nvGrpSpPr>
        <p:grpSpPr bwMode="auto">
          <a:xfrm>
            <a:off x="785813" y="2770175"/>
            <a:ext cx="1928812" cy="901700"/>
            <a:chOff x="785786" y="2484303"/>
            <a:chExt cx="1928826" cy="901834"/>
          </a:xfrm>
        </p:grpSpPr>
        <p:sp>
          <p:nvSpPr>
            <p:cNvPr id="24" name="圆角矩形 23"/>
            <p:cNvSpPr/>
            <p:nvPr/>
          </p:nvSpPr>
          <p:spPr>
            <a:xfrm>
              <a:off x="785786" y="2484303"/>
              <a:ext cx="1928826" cy="827211"/>
            </a:xfrm>
            <a:prstGeom prst="roundRect">
              <a:avLst>
                <a:gd name="adj" fmla="val 0"/>
              </a:avLst>
            </a:prstGeom>
            <a:solidFill>
              <a:srgbClr val="A20051"/>
            </a:solidFill>
            <a:ln w="9525">
              <a:solidFill>
                <a:schemeClr val="bg1">
                  <a:lumMod val="75000"/>
                </a:schemeClr>
              </a:solidFill>
              <a:round/>
              <a:headEnd/>
              <a:tailEnd/>
            </a:ln>
            <a:effectLst/>
          </p:spPr>
          <p:txBody>
            <a:bodyPr anchor="ctr"/>
            <a:lstStyle/>
            <a:p>
              <a:pPr algn="ctr" fontAlgn="ctr">
                <a:spcBef>
                  <a:spcPts val="0"/>
                </a:spcBef>
                <a:spcAft>
                  <a:spcPts val="0"/>
                </a:spcAft>
                <a:defRPr/>
              </a:pPr>
              <a:r>
                <a:rPr lang="zh-CN" altLang="en-US" sz="2800" dirty="0">
                  <a:solidFill>
                    <a:schemeClr val="bg1">
                      <a:lumMod val="95000"/>
                    </a:schemeClr>
                  </a:solidFill>
                  <a:latin typeface="微软雅黑" pitchFamily="34" charset="-122"/>
                  <a:ea typeface="微软雅黑" pitchFamily="34" charset="-122"/>
                </a:rPr>
                <a:t>二</a:t>
              </a:r>
            </a:p>
          </p:txBody>
        </p:sp>
        <p:sp>
          <p:nvSpPr>
            <p:cNvPr id="25" name="任意多边形 24"/>
            <p:cNvSpPr/>
            <p:nvPr/>
          </p:nvSpPr>
          <p:spPr>
            <a:xfrm>
              <a:off x="785786" y="3314699"/>
              <a:ext cx="1908000" cy="71438"/>
            </a:xfrm>
            <a:custGeom>
              <a:avLst/>
              <a:gdLst>
                <a:gd name="connsiteX0" fmla="*/ 0 w 2286000"/>
                <a:gd name="connsiteY0" fmla="*/ 4572 h 196596"/>
                <a:gd name="connsiteX1" fmla="*/ 105156 w 2286000"/>
                <a:gd name="connsiteY1" fmla="*/ 192024 h 196596"/>
                <a:gd name="connsiteX2" fmla="*/ 2217420 w 2286000"/>
                <a:gd name="connsiteY2" fmla="*/ 196596 h 196596"/>
                <a:gd name="connsiteX3" fmla="*/ 2286000 w 2286000"/>
                <a:gd name="connsiteY3" fmla="*/ 0 h 196596"/>
                <a:gd name="connsiteX4" fmla="*/ 0 w 2286000"/>
                <a:gd name="connsiteY4" fmla="*/ 4572 h 196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96596">
                  <a:moveTo>
                    <a:pt x="0" y="4572"/>
                  </a:moveTo>
                  <a:lnTo>
                    <a:pt x="105156" y="192024"/>
                  </a:lnTo>
                  <a:lnTo>
                    <a:pt x="2217420" y="196596"/>
                  </a:lnTo>
                  <a:lnTo>
                    <a:pt x="2286000" y="0"/>
                  </a:lnTo>
                  <a:lnTo>
                    <a:pt x="0" y="4572"/>
                  </a:lnTo>
                  <a:close/>
                </a:path>
              </a:pathLst>
            </a:custGeom>
            <a:gradFill>
              <a:gsLst>
                <a:gs pos="0">
                  <a:srgbClr val="7F0038"/>
                </a:gs>
                <a:gs pos="50000">
                  <a:srgbClr val="B80054">
                    <a:alpha val="31000"/>
                  </a:srgbClr>
                </a:gs>
                <a:gs pos="100000">
                  <a:srgbClr val="DB0066">
                    <a:alpha val="0"/>
                  </a:srgbClr>
                </a:gs>
              </a:gsLst>
              <a:lin ang="5400000" scaled="0"/>
            </a:gradFill>
            <a:ln w="9525">
              <a:noFill/>
              <a:round/>
              <a:headEnd/>
              <a:tailEnd/>
            </a:ln>
            <a:effectLst/>
          </p:spPr>
          <p:txBody>
            <a:bodyPr anchor="ctr"/>
            <a:lstStyle/>
            <a:p>
              <a:pPr algn="ctr" fontAlgn="ctr">
                <a:spcBef>
                  <a:spcPts val="0"/>
                </a:spcBef>
                <a:spcAft>
                  <a:spcPts val="0"/>
                </a:spcAft>
                <a:defRPr/>
              </a:pPr>
              <a:endParaRPr lang="zh-CN" altLang="en-US" sz="2800" dirty="0">
                <a:solidFill>
                  <a:schemeClr val="bg1">
                    <a:lumMod val="95000"/>
                  </a:schemeClr>
                </a:solidFill>
                <a:latin typeface="微软雅黑" pitchFamily="34" charset="-122"/>
                <a:ea typeface="微软雅黑" pitchFamily="34" charset="-122"/>
              </a:endParaRPr>
            </a:p>
          </p:txBody>
        </p:sp>
      </p:grpSp>
      <p:grpSp>
        <p:nvGrpSpPr>
          <p:cNvPr id="5" name="组合 19"/>
          <p:cNvGrpSpPr>
            <a:grpSpLocks/>
          </p:cNvGrpSpPr>
          <p:nvPr/>
        </p:nvGrpSpPr>
        <p:grpSpPr bwMode="auto">
          <a:xfrm>
            <a:off x="785813" y="1714488"/>
            <a:ext cx="1928812" cy="895350"/>
            <a:chOff x="785786" y="1428736"/>
            <a:chExt cx="1928826" cy="895356"/>
          </a:xfrm>
        </p:grpSpPr>
        <p:sp>
          <p:nvSpPr>
            <p:cNvPr id="27" name="圆角矩形 26"/>
            <p:cNvSpPr/>
            <p:nvPr/>
          </p:nvSpPr>
          <p:spPr>
            <a:xfrm>
              <a:off x="785786" y="1428736"/>
              <a:ext cx="1928826" cy="828681"/>
            </a:xfrm>
            <a:prstGeom prst="roundRect">
              <a:avLst>
                <a:gd name="adj" fmla="val 0"/>
              </a:avLst>
            </a:prstGeom>
            <a:solidFill>
              <a:srgbClr val="640032"/>
            </a:solidFill>
            <a:ln w="9525">
              <a:solidFill>
                <a:schemeClr val="bg1">
                  <a:lumMod val="75000"/>
                </a:schemeClr>
              </a:solidFill>
              <a:round/>
              <a:headEnd/>
              <a:tailEnd/>
            </a:ln>
            <a:effectLst/>
          </p:spPr>
          <p:txBody>
            <a:bodyPr anchor="ctr"/>
            <a:lstStyle/>
            <a:p>
              <a:pPr algn="ctr" fontAlgn="ctr">
                <a:spcBef>
                  <a:spcPts val="0"/>
                </a:spcBef>
                <a:spcAft>
                  <a:spcPts val="0"/>
                </a:spcAft>
                <a:defRPr/>
              </a:pPr>
              <a:r>
                <a:rPr lang="zh-CN" altLang="en-US" sz="2800" dirty="0">
                  <a:solidFill>
                    <a:schemeClr val="bg1">
                      <a:lumMod val="95000"/>
                    </a:schemeClr>
                  </a:solidFill>
                  <a:latin typeface="微软雅黑" pitchFamily="34" charset="-122"/>
                  <a:ea typeface="微软雅黑" pitchFamily="34" charset="-122"/>
                </a:rPr>
                <a:t>一</a:t>
              </a:r>
            </a:p>
          </p:txBody>
        </p:sp>
        <p:sp>
          <p:nvSpPr>
            <p:cNvPr id="29" name="任意多边形 28"/>
            <p:cNvSpPr/>
            <p:nvPr/>
          </p:nvSpPr>
          <p:spPr>
            <a:xfrm>
              <a:off x="785786" y="2252654"/>
              <a:ext cx="1908000" cy="71438"/>
            </a:xfrm>
            <a:custGeom>
              <a:avLst/>
              <a:gdLst>
                <a:gd name="connsiteX0" fmla="*/ 0 w 2286000"/>
                <a:gd name="connsiteY0" fmla="*/ 4572 h 196596"/>
                <a:gd name="connsiteX1" fmla="*/ 105156 w 2286000"/>
                <a:gd name="connsiteY1" fmla="*/ 192024 h 196596"/>
                <a:gd name="connsiteX2" fmla="*/ 2217420 w 2286000"/>
                <a:gd name="connsiteY2" fmla="*/ 196596 h 196596"/>
                <a:gd name="connsiteX3" fmla="*/ 2286000 w 2286000"/>
                <a:gd name="connsiteY3" fmla="*/ 0 h 196596"/>
                <a:gd name="connsiteX4" fmla="*/ 0 w 2286000"/>
                <a:gd name="connsiteY4" fmla="*/ 4572 h 196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96596">
                  <a:moveTo>
                    <a:pt x="0" y="4572"/>
                  </a:moveTo>
                  <a:lnTo>
                    <a:pt x="105156" y="192024"/>
                  </a:lnTo>
                  <a:lnTo>
                    <a:pt x="2217420" y="196596"/>
                  </a:lnTo>
                  <a:lnTo>
                    <a:pt x="2286000" y="0"/>
                  </a:lnTo>
                  <a:lnTo>
                    <a:pt x="0" y="4572"/>
                  </a:lnTo>
                  <a:close/>
                </a:path>
              </a:pathLst>
            </a:custGeom>
            <a:gradFill>
              <a:gsLst>
                <a:gs pos="0">
                  <a:srgbClr val="7F0038"/>
                </a:gs>
                <a:gs pos="50000">
                  <a:srgbClr val="B80054">
                    <a:alpha val="31000"/>
                  </a:srgbClr>
                </a:gs>
                <a:gs pos="100000">
                  <a:srgbClr val="DB0066">
                    <a:alpha val="0"/>
                  </a:srgbClr>
                </a:gs>
              </a:gsLst>
              <a:lin ang="5400000" scaled="0"/>
            </a:gradFill>
            <a:ln w="9525">
              <a:noFill/>
              <a:round/>
              <a:headEnd/>
              <a:tailEnd/>
            </a:ln>
            <a:effectLst/>
          </p:spPr>
          <p:txBody>
            <a:bodyPr anchor="ctr"/>
            <a:lstStyle/>
            <a:p>
              <a:pPr algn="ctr" fontAlgn="ctr">
                <a:spcBef>
                  <a:spcPts val="0"/>
                </a:spcBef>
                <a:spcAft>
                  <a:spcPts val="0"/>
                </a:spcAft>
                <a:defRPr/>
              </a:pPr>
              <a:endParaRPr lang="zh-CN" altLang="en-US" sz="2800" dirty="0">
                <a:solidFill>
                  <a:schemeClr val="bg1">
                    <a:lumMod val="95000"/>
                  </a:schemeClr>
                </a:solidFill>
                <a:latin typeface="微软雅黑" pitchFamily="34" charset="-122"/>
                <a:ea typeface="微软雅黑" pitchFamily="34" charset="-122"/>
              </a:endParaRPr>
            </a:p>
          </p:txBody>
        </p:sp>
      </p:grpSp>
      <p:sp>
        <p:nvSpPr>
          <p:cNvPr id="30" name="下箭头 29"/>
          <p:cNvSpPr/>
          <p:nvPr/>
        </p:nvSpPr>
        <p:spPr>
          <a:xfrm>
            <a:off x="1519238" y="2500300"/>
            <a:ext cx="500062" cy="357188"/>
          </a:xfrm>
          <a:prstGeom prst="downArrow">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ln w="9525">
            <a:solidFill>
              <a:schemeClr val="bg1">
                <a:lumMod val="65000"/>
              </a:schemeClr>
            </a:solidFill>
            <a:round/>
            <a:headEnd/>
            <a:tailEnd/>
          </a:ln>
          <a:effectLst/>
        </p:spPr>
        <p:txBody>
          <a:bodyPr/>
          <a:lstStyle/>
          <a:p>
            <a:pPr algn="ctr" fontAlgn="ctr">
              <a:spcBef>
                <a:spcPts val="0"/>
              </a:spcBef>
              <a:spcAft>
                <a:spcPts val="0"/>
              </a:spcAft>
              <a:defRPr/>
            </a:pPr>
            <a:endParaRPr lang="zh-CN" altLang="en-US" sz="2800" dirty="0">
              <a:solidFill>
                <a:schemeClr val="tx1">
                  <a:lumMod val="75000"/>
                  <a:lumOff val="25000"/>
                </a:schemeClr>
              </a:solidFill>
              <a:latin typeface="华文细黑" pitchFamily="2" charset="-122"/>
              <a:ea typeface="华文细黑" pitchFamily="2" charset="-122"/>
            </a:endParaRPr>
          </a:p>
        </p:txBody>
      </p:sp>
      <p:sp>
        <p:nvSpPr>
          <p:cNvPr id="31" name="下箭头 30"/>
          <p:cNvSpPr/>
          <p:nvPr/>
        </p:nvSpPr>
        <p:spPr>
          <a:xfrm>
            <a:off x="1519238" y="3551225"/>
            <a:ext cx="500062" cy="357188"/>
          </a:xfrm>
          <a:prstGeom prst="downArrow">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ln w="9525">
            <a:solidFill>
              <a:schemeClr val="bg1">
                <a:lumMod val="65000"/>
              </a:schemeClr>
            </a:solidFill>
            <a:round/>
            <a:headEnd/>
            <a:tailEnd/>
          </a:ln>
          <a:effectLst/>
        </p:spPr>
        <p:txBody>
          <a:bodyPr/>
          <a:lstStyle/>
          <a:p>
            <a:pPr algn="ctr" fontAlgn="ctr">
              <a:spcBef>
                <a:spcPts val="0"/>
              </a:spcBef>
              <a:spcAft>
                <a:spcPts val="0"/>
              </a:spcAft>
              <a:defRPr/>
            </a:pPr>
            <a:endParaRPr lang="zh-CN" altLang="en-US" sz="2800" dirty="0">
              <a:solidFill>
                <a:schemeClr val="tx1">
                  <a:lumMod val="75000"/>
                  <a:lumOff val="25000"/>
                </a:schemeClr>
              </a:solidFill>
              <a:latin typeface="华文细黑" pitchFamily="2" charset="-122"/>
              <a:ea typeface="华文细黑" pitchFamily="2" charset="-122"/>
            </a:endParaRPr>
          </a:p>
        </p:txBody>
      </p:sp>
      <p:sp>
        <p:nvSpPr>
          <p:cNvPr id="32" name="下箭头 31"/>
          <p:cNvSpPr/>
          <p:nvPr/>
        </p:nvSpPr>
        <p:spPr>
          <a:xfrm>
            <a:off x="1519238" y="4602150"/>
            <a:ext cx="500062" cy="357188"/>
          </a:xfrm>
          <a:prstGeom prst="downArrow">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ln w="9525">
            <a:solidFill>
              <a:schemeClr val="bg1">
                <a:lumMod val="65000"/>
              </a:schemeClr>
            </a:solidFill>
            <a:round/>
            <a:headEnd/>
            <a:tailEnd/>
          </a:ln>
          <a:effectLst/>
        </p:spPr>
        <p:txBody>
          <a:bodyPr/>
          <a:lstStyle/>
          <a:p>
            <a:pPr algn="ctr" fontAlgn="ctr">
              <a:spcBef>
                <a:spcPts val="0"/>
              </a:spcBef>
              <a:spcAft>
                <a:spcPts val="0"/>
              </a:spcAft>
              <a:defRPr/>
            </a:pPr>
            <a:endParaRPr lang="zh-CN" altLang="en-US" sz="2800" dirty="0">
              <a:solidFill>
                <a:schemeClr val="tx1">
                  <a:lumMod val="75000"/>
                  <a:lumOff val="25000"/>
                </a:schemeClr>
              </a:solidFill>
              <a:latin typeface="华文细黑" pitchFamily="2" charset="-122"/>
              <a:ea typeface="华文细黑" pitchFamily="2" charset="-122"/>
            </a:endParaRPr>
          </a:p>
        </p:txBody>
      </p:sp>
    </p:spTree>
  </p:cSld>
  <p:clrMapOvr>
    <a:masterClrMapping/>
  </p:clrMapOvr>
  <p:transition>
    <p:dissolv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64"/>
          <p:cNvGrpSpPr/>
          <p:nvPr/>
        </p:nvGrpSpPr>
        <p:grpSpPr>
          <a:xfrm>
            <a:off x="5681845" y="2143116"/>
            <a:ext cx="3247873" cy="3025784"/>
            <a:chOff x="5032375" y="1689100"/>
            <a:chExt cx="3830638" cy="3568700"/>
          </a:xfrm>
        </p:grpSpPr>
        <p:sp>
          <p:nvSpPr>
            <p:cNvPr id="5" name="AutoShape 6"/>
            <p:cNvSpPr>
              <a:spLocks noChangeArrowheads="1"/>
            </p:cNvSpPr>
            <p:nvPr/>
          </p:nvSpPr>
          <p:spPr bwMode="gray">
            <a:xfrm rot="308465">
              <a:off x="6870700" y="2190750"/>
              <a:ext cx="1590675" cy="1701800"/>
            </a:xfrm>
            <a:custGeom>
              <a:avLst/>
              <a:gdLst>
                <a:gd name="G0" fmla="+- 61148 0 0"/>
                <a:gd name="G1" fmla="+- -5891861 0 0"/>
                <a:gd name="G2" fmla="+- 61148 0 -5891861"/>
                <a:gd name="G3" fmla="+- 10800 0 0"/>
                <a:gd name="G4" fmla="+- 0 0 61148"/>
                <a:gd name="T0" fmla="*/ 360 256 1"/>
                <a:gd name="T1" fmla="*/ 0 256 1"/>
                <a:gd name="G5" fmla="+- G2 T0 T1"/>
                <a:gd name="G6" fmla="?: G2 G2 G5"/>
                <a:gd name="G7" fmla="+- 0 0 G6"/>
                <a:gd name="G8" fmla="+- 7799 0 0"/>
                <a:gd name="G9" fmla="+- 0 0 -5891861"/>
                <a:gd name="G10" fmla="+- 7799 0 2700"/>
                <a:gd name="G11" fmla="cos G10 61148"/>
                <a:gd name="G12" fmla="sin G10 61148"/>
                <a:gd name="G13" fmla="cos 13500 61148"/>
                <a:gd name="G14" fmla="sin 13500 61148"/>
                <a:gd name="G15" fmla="+- G11 10800 0"/>
                <a:gd name="G16" fmla="+- G12 10800 0"/>
                <a:gd name="G17" fmla="+- G13 10800 0"/>
                <a:gd name="G18" fmla="+- G14 10800 0"/>
                <a:gd name="G19" fmla="*/ 7799 1 2"/>
                <a:gd name="G20" fmla="+- G19 5400 0"/>
                <a:gd name="G21" fmla="cos G20 61148"/>
                <a:gd name="G22" fmla="sin G20 61148"/>
                <a:gd name="G23" fmla="+- G21 10800 0"/>
                <a:gd name="G24" fmla="+- G12 G23 G22"/>
                <a:gd name="G25" fmla="+- G22 G23 G11"/>
                <a:gd name="G26" fmla="cos 10800 61148"/>
                <a:gd name="G27" fmla="sin 10800 61148"/>
                <a:gd name="G28" fmla="cos 7799 61148"/>
                <a:gd name="G29" fmla="sin 7799 61148"/>
                <a:gd name="G30" fmla="+- G26 10800 0"/>
                <a:gd name="G31" fmla="+- G27 10800 0"/>
                <a:gd name="G32" fmla="+- G28 10800 0"/>
                <a:gd name="G33" fmla="+- G29 10800 0"/>
                <a:gd name="G34" fmla="+- G19 5400 0"/>
                <a:gd name="G35" fmla="cos G34 -5891861"/>
                <a:gd name="G36" fmla="sin G34 -5891861"/>
                <a:gd name="G37" fmla="+/ -5891861 61148 2"/>
                <a:gd name="T2" fmla="*/ 180 256 1"/>
                <a:gd name="T3" fmla="*/ 0 256 1"/>
                <a:gd name="G38" fmla="+- G37 T2 T3"/>
                <a:gd name="G39" fmla="?: G2 G37 G38"/>
                <a:gd name="G40" fmla="cos 10800 G39"/>
                <a:gd name="G41" fmla="sin 10800 G39"/>
                <a:gd name="G42" fmla="cos 7799 G39"/>
                <a:gd name="G43" fmla="sin 7799 G39"/>
                <a:gd name="G44" fmla="+- G40 10800 0"/>
                <a:gd name="G45" fmla="+- G41 10800 0"/>
                <a:gd name="G46" fmla="+- G42 10800 0"/>
                <a:gd name="G47" fmla="+- G43 10800 0"/>
                <a:gd name="G48" fmla="+- G35 10800 0"/>
                <a:gd name="G49" fmla="+- G36 10800 0"/>
                <a:gd name="T4" fmla="*/ 18505 w 21600"/>
                <a:gd name="T5" fmla="*/ 3232 h 21600"/>
                <a:gd name="T6" fmla="*/ 10815 w 21600"/>
                <a:gd name="T7" fmla="*/ 1500 h 21600"/>
                <a:gd name="T8" fmla="*/ 16364 w 21600"/>
                <a:gd name="T9" fmla="*/ 5335 h 21600"/>
                <a:gd name="T10" fmla="*/ 24298 w 21600"/>
                <a:gd name="T11" fmla="*/ 11019 h 21600"/>
                <a:gd name="T12" fmla="*/ 20030 w 21600"/>
                <a:gd name="T13" fmla="*/ 15151 h 21600"/>
                <a:gd name="T14" fmla="*/ 15898 w 21600"/>
                <a:gd name="T15" fmla="*/ 1088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chemeClr val="tx1">
                    <a:alpha val="78000"/>
                  </a:schemeClr>
                </a:gs>
              </a:gsLst>
              <a:lin ang="5400000" scaled="1"/>
            </a:gradFill>
            <a:ln w="9525">
              <a:noFill/>
              <a:miter lim="800000"/>
              <a:headEnd/>
              <a:tailEnd/>
            </a:ln>
            <a:effectLst/>
          </p:spPr>
          <p:txBody>
            <a:bodyPr wrap="none" anchor="ctr"/>
            <a:lstStyle/>
            <a:p>
              <a:endParaRPr lang="zh-CN" altLang="en-US"/>
            </a:p>
          </p:txBody>
        </p:sp>
        <p:sp>
          <p:nvSpPr>
            <p:cNvPr id="6" name="Oval 7"/>
            <p:cNvSpPr>
              <a:spLocks noChangeArrowheads="1"/>
            </p:cNvSpPr>
            <p:nvPr/>
          </p:nvSpPr>
          <p:spPr bwMode="ltGray">
            <a:xfrm>
              <a:off x="6284913" y="1689100"/>
              <a:ext cx="1319212" cy="1319213"/>
            </a:xfrm>
            <a:prstGeom prst="ellipse">
              <a:avLst/>
            </a:prstGeom>
            <a:gradFill rotWithShape="0">
              <a:gsLst>
                <a:gs pos="0">
                  <a:schemeClr val="accent2">
                    <a:gamma/>
                    <a:shade val="66275"/>
                    <a:invGamma/>
                  </a:schemeClr>
                </a:gs>
                <a:gs pos="50000">
                  <a:schemeClr val="accent2"/>
                </a:gs>
                <a:gs pos="100000">
                  <a:schemeClr val="accent2">
                    <a:gamma/>
                    <a:shade val="66275"/>
                    <a:invGamma/>
                  </a:schemeClr>
                </a:gs>
              </a:gsLst>
              <a:lin ang="2700000" scaled="1"/>
            </a:gradFill>
            <a:ln w="57150">
              <a:solidFill>
                <a:srgbClr val="EAEAEA"/>
              </a:solidFill>
              <a:round/>
              <a:headEnd/>
              <a:tailEnd/>
            </a:ln>
            <a:effectLst/>
          </p:spPr>
          <p:txBody>
            <a:bodyPr wrap="none" anchor="ctr"/>
            <a:lstStyle/>
            <a:p>
              <a:endParaRPr lang="zh-CN" altLang="en-US"/>
            </a:p>
          </p:txBody>
        </p:sp>
        <p:sp>
          <p:nvSpPr>
            <p:cNvPr id="7" name="Oval 8"/>
            <p:cNvSpPr>
              <a:spLocks noChangeArrowheads="1"/>
            </p:cNvSpPr>
            <p:nvPr/>
          </p:nvSpPr>
          <p:spPr bwMode="gray">
            <a:xfrm>
              <a:off x="7542213" y="3502025"/>
              <a:ext cx="1320800" cy="1320800"/>
            </a:xfrm>
            <a:prstGeom prst="ellipse">
              <a:avLst/>
            </a:prstGeom>
            <a:gradFill rotWithShape="0">
              <a:gsLst>
                <a:gs pos="0">
                  <a:schemeClr val="folHlink">
                    <a:gamma/>
                    <a:shade val="36078"/>
                    <a:invGamma/>
                  </a:schemeClr>
                </a:gs>
                <a:gs pos="50000">
                  <a:schemeClr val="folHlink"/>
                </a:gs>
                <a:gs pos="100000">
                  <a:schemeClr val="folHlink">
                    <a:gamma/>
                    <a:shade val="36078"/>
                    <a:invGamma/>
                  </a:schemeClr>
                </a:gs>
              </a:gsLst>
              <a:lin ang="2700000" scaled="1"/>
            </a:gradFill>
            <a:ln w="57150">
              <a:solidFill>
                <a:srgbClr val="EAEAEA"/>
              </a:solidFill>
              <a:round/>
              <a:headEnd/>
              <a:tailEnd/>
            </a:ln>
            <a:effectLst/>
          </p:spPr>
          <p:txBody>
            <a:bodyPr wrap="none" anchor="ctr"/>
            <a:lstStyle/>
            <a:p>
              <a:endParaRPr lang="zh-CN" altLang="en-US"/>
            </a:p>
          </p:txBody>
        </p:sp>
        <p:sp>
          <p:nvSpPr>
            <p:cNvPr id="8" name="AutoShape 9"/>
            <p:cNvSpPr>
              <a:spLocks noChangeArrowheads="1"/>
            </p:cNvSpPr>
            <p:nvPr/>
          </p:nvSpPr>
          <p:spPr bwMode="gray">
            <a:xfrm rot="7527986">
              <a:off x="6196806" y="3612357"/>
              <a:ext cx="1589087" cy="1701800"/>
            </a:xfrm>
            <a:custGeom>
              <a:avLst/>
              <a:gdLst>
                <a:gd name="G0" fmla="+- 61148 0 0"/>
                <a:gd name="G1" fmla="+- -5891861 0 0"/>
                <a:gd name="G2" fmla="+- 61148 0 -5891861"/>
                <a:gd name="G3" fmla="+- 10800 0 0"/>
                <a:gd name="G4" fmla="+- 0 0 61148"/>
                <a:gd name="T0" fmla="*/ 360 256 1"/>
                <a:gd name="T1" fmla="*/ 0 256 1"/>
                <a:gd name="G5" fmla="+- G2 T0 T1"/>
                <a:gd name="G6" fmla="?: G2 G2 G5"/>
                <a:gd name="G7" fmla="+- 0 0 G6"/>
                <a:gd name="G8" fmla="+- 7799 0 0"/>
                <a:gd name="G9" fmla="+- 0 0 -5891861"/>
                <a:gd name="G10" fmla="+- 7799 0 2700"/>
                <a:gd name="G11" fmla="cos G10 61148"/>
                <a:gd name="G12" fmla="sin G10 61148"/>
                <a:gd name="G13" fmla="cos 13500 61148"/>
                <a:gd name="G14" fmla="sin 13500 61148"/>
                <a:gd name="G15" fmla="+- G11 10800 0"/>
                <a:gd name="G16" fmla="+- G12 10800 0"/>
                <a:gd name="G17" fmla="+- G13 10800 0"/>
                <a:gd name="G18" fmla="+- G14 10800 0"/>
                <a:gd name="G19" fmla="*/ 7799 1 2"/>
                <a:gd name="G20" fmla="+- G19 5400 0"/>
                <a:gd name="G21" fmla="cos G20 61148"/>
                <a:gd name="G22" fmla="sin G20 61148"/>
                <a:gd name="G23" fmla="+- G21 10800 0"/>
                <a:gd name="G24" fmla="+- G12 G23 G22"/>
                <a:gd name="G25" fmla="+- G22 G23 G11"/>
                <a:gd name="G26" fmla="cos 10800 61148"/>
                <a:gd name="G27" fmla="sin 10800 61148"/>
                <a:gd name="G28" fmla="cos 7799 61148"/>
                <a:gd name="G29" fmla="sin 7799 61148"/>
                <a:gd name="G30" fmla="+- G26 10800 0"/>
                <a:gd name="G31" fmla="+- G27 10800 0"/>
                <a:gd name="G32" fmla="+- G28 10800 0"/>
                <a:gd name="G33" fmla="+- G29 10800 0"/>
                <a:gd name="G34" fmla="+- G19 5400 0"/>
                <a:gd name="G35" fmla="cos G34 -5891861"/>
                <a:gd name="G36" fmla="sin G34 -5891861"/>
                <a:gd name="G37" fmla="+/ -5891861 61148 2"/>
                <a:gd name="T2" fmla="*/ 180 256 1"/>
                <a:gd name="T3" fmla="*/ 0 256 1"/>
                <a:gd name="G38" fmla="+- G37 T2 T3"/>
                <a:gd name="G39" fmla="?: G2 G37 G38"/>
                <a:gd name="G40" fmla="cos 10800 G39"/>
                <a:gd name="G41" fmla="sin 10800 G39"/>
                <a:gd name="G42" fmla="cos 7799 G39"/>
                <a:gd name="G43" fmla="sin 7799 G39"/>
                <a:gd name="G44" fmla="+- G40 10800 0"/>
                <a:gd name="G45" fmla="+- G41 10800 0"/>
                <a:gd name="G46" fmla="+- G42 10800 0"/>
                <a:gd name="G47" fmla="+- G43 10800 0"/>
                <a:gd name="G48" fmla="+- G35 10800 0"/>
                <a:gd name="G49" fmla="+- G36 10800 0"/>
                <a:gd name="T4" fmla="*/ 18505 w 21600"/>
                <a:gd name="T5" fmla="*/ 3232 h 21600"/>
                <a:gd name="T6" fmla="*/ 10815 w 21600"/>
                <a:gd name="T7" fmla="*/ 1500 h 21600"/>
                <a:gd name="T8" fmla="*/ 16364 w 21600"/>
                <a:gd name="T9" fmla="*/ 5335 h 21600"/>
                <a:gd name="T10" fmla="*/ 24298 w 21600"/>
                <a:gd name="T11" fmla="*/ 11019 h 21600"/>
                <a:gd name="T12" fmla="*/ 20030 w 21600"/>
                <a:gd name="T13" fmla="*/ 15151 h 21600"/>
                <a:gd name="T14" fmla="*/ 15898 w 21600"/>
                <a:gd name="T15" fmla="*/ 1088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chemeClr val="tx1">
                    <a:alpha val="78000"/>
                  </a:schemeClr>
                </a:gs>
              </a:gsLst>
              <a:lin ang="5400000" scaled="1"/>
            </a:gradFill>
            <a:ln w="9525">
              <a:noFill/>
              <a:miter lim="800000"/>
              <a:headEnd/>
              <a:tailEnd/>
            </a:ln>
            <a:effectLst/>
          </p:spPr>
          <p:txBody>
            <a:bodyPr wrap="none" anchor="ctr"/>
            <a:lstStyle/>
            <a:p>
              <a:endParaRPr lang="zh-CN" altLang="en-US"/>
            </a:p>
          </p:txBody>
        </p:sp>
        <p:sp>
          <p:nvSpPr>
            <p:cNvPr id="9" name="AutoShape 10"/>
            <p:cNvSpPr>
              <a:spLocks noChangeArrowheads="1"/>
            </p:cNvSpPr>
            <p:nvPr/>
          </p:nvSpPr>
          <p:spPr bwMode="gray">
            <a:xfrm rot="15216000">
              <a:off x="5267325" y="2381250"/>
              <a:ext cx="1589088" cy="1703388"/>
            </a:xfrm>
            <a:custGeom>
              <a:avLst/>
              <a:gdLst>
                <a:gd name="G0" fmla="+- 61148 0 0"/>
                <a:gd name="G1" fmla="+- -5891861 0 0"/>
                <a:gd name="G2" fmla="+- 61148 0 -5891861"/>
                <a:gd name="G3" fmla="+- 10800 0 0"/>
                <a:gd name="G4" fmla="+- 0 0 61148"/>
                <a:gd name="T0" fmla="*/ 360 256 1"/>
                <a:gd name="T1" fmla="*/ 0 256 1"/>
                <a:gd name="G5" fmla="+- G2 T0 T1"/>
                <a:gd name="G6" fmla="?: G2 G2 G5"/>
                <a:gd name="G7" fmla="+- 0 0 G6"/>
                <a:gd name="G8" fmla="+- 7799 0 0"/>
                <a:gd name="G9" fmla="+- 0 0 -5891861"/>
                <a:gd name="G10" fmla="+- 7799 0 2700"/>
                <a:gd name="G11" fmla="cos G10 61148"/>
                <a:gd name="G12" fmla="sin G10 61148"/>
                <a:gd name="G13" fmla="cos 13500 61148"/>
                <a:gd name="G14" fmla="sin 13500 61148"/>
                <a:gd name="G15" fmla="+- G11 10800 0"/>
                <a:gd name="G16" fmla="+- G12 10800 0"/>
                <a:gd name="G17" fmla="+- G13 10800 0"/>
                <a:gd name="G18" fmla="+- G14 10800 0"/>
                <a:gd name="G19" fmla="*/ 7799 1 2"/>
                <a:gd name="G20" fmla="+- G19 5400 0"/>
                <a:gd name="G21" fmla="cos G20 61148"/>
                <a:gd name="G22" fmla="sin G20 61148"/>
                <a:gd name="G23" fmla="+- G21 10800 0"/>
                <a:gd name="G24" fmla="+- G12 G23 G22"/>
                <a:gd name="G25" fmla="+- G22 G23 G11"/>
                <a:gd name="G26" fmla="cos 10800 61148"/>
                <a:gd name="G27" fmla="sin 10800 61148"/>
                <a:gd name="G28" fmla="cos 7799 61148"/>
                <a:gd name="G29" fmla="sin 7799 61148"/>
                <a:gd name="G30" fmla="+- G26 10800 0"/>
                <a:gd name="G31" fmla="+- G27 10800 0"/>
                <a:gd name="G32" fmla="+- G28 10800 0"/>
                <a:gd name="G33" fmla="+- G29 10800 0"/>
                <a:gd name="G34" fmla="+- G19 5400 0"/>
                <a:gd name="G35" fmla="cos G34 -5891861"/>
                <a:gd name="G36" fmla="sin G34 -5891861"/>
                <a:gd name="G37" fmla="+/ -5891861 61148 2"/>
                <a:gd name="T2" fmla="*/ 180 256 1"/>
                <a:gd name="T3" fmla="*/ 0 256 1"/>
                <a:gd name="G38" fmla="+- G37 T2 T3"/>
                <a:gd name="G39" fmla="?: G2 G37 G38"/>
                <a:gd name="G40" fmla="cos 10800 G39"/>
                <a:gd name="G41" fmla="sin 10800 G39"/>
                <a:gd name="G42" fmla="cos 7799 G39"/>
                <a:gd name="G43" fmla="sin 7799 G39"/>
                <a:gd name="G44" fmla="+- G40 10800 0"/>
                <a:gd name="G45" fmla="+- G41 10800 0"/>
                <a:gd name="G46" fmla="+- G42 10800 0"/>
                <a:gd name="G47" fmla="+- G43 10800 0"/>
                <a:gd name="G48" fmla="+- G35 10800 0"/>
                <a:gd name="G49" fmla="+- G36 10800 0"/>
                <a:gd name="T4" fmla="*/ 18505 w 21600"/>
                <a:gd name="T5" fmla="*/ 3232 h 21600"/>
                <a:gd name="T6" fmla="*/ 10815 w 21600"/>
                <a:gd name="T7" fmla="*/ 1500 h 21600"/>
                <a:gd name="T8" fmla="*/ 16364 w 21600"/>
                <a:gd name="T9" fmla="*/ 5335 h 21600"/>
                <a:gd name="T10" fmla="*/ 24298 w 21600"/>
                <a:gd name="T11" fmla="*/ 11019 h 21600"/>
                <a:gd name="T12" fmla="*/ 20030 w 21600"/>
                <a:gd name="T13" fmla="*/ 15151 h 21600"/>
                <a:gd name="T14" fmla="*/ 15898 w 21600"/>
                <a:gd name="T15" fmla="*/ 1088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chemeClr val="tx1">
                    <a:alpha val="78000"/>
                  </a:schemeClr>
                </a:gs>
              </a:gsLst>
              <a:lin ang="5400000" scaled="1"/>
            </a:gradFill>
            <a:ln w="9525">
              <a:noFill/>
              <a:miter lim="800000"/>
              <a:headEnd/>
              <a:tailEnd/>
            </a:ln>
            <a:effectLst/>
          </p:spPr>
          <p:txBody>
            <a:bodyPr wrap="none" anchor="ctr"/>
            <a:lstStyle/>
            <a:p>
              <a:endParaRPr lang="zh-CN" altLang="en-US"/>
            </a:p>
          </p:txBody>
        </p:sp>
        <p:sp>
          <p:nvSpPr>
            <p:cNvPr id="10" name="Oval 11"/>
            <p:cNvSpPr>
              <a:spLocks noChangeArrowheads="1"/>
            </p:cNvSpPr>
            <p:nvPr/>
          </p:nvSpPr>
          <p:spPr bwMode="gray">
            <a:xfrm>
              <a:off x="5183188" y="3506788"/>
              <a:ext cx="1320800" cy="1319212"/>
            </a:xfrm>
            <a:prstGeom prst="ellipse">
              <a:avLst/>
            </a:prstGeom>
            <a:gradFill rotWithShape="1">
              <a:gsLst>
                <a:gs pos="0">
                  <a:schemeClr val="hlink"/>
                </a:gs>
                <a:gs pos="100000">
                  <a:schemeClr val="hlink">
                    <a:gamma/>
                    <a:shade val="81961"/>
                    <a:invGamma/>
                  </a:schemeClr>
                </a:gs>
              </a:gsLst>
              <a:lin ang="5400000" scaled="1"/>
            </a:gradFill>
            <a:ln w="57150">
              <a:solidFill>
                <a:srgbClr val="EAEAEA"/>
              </a:solidFill>
              <a:round/>
              <a:headEnd/>
              <a:tailEnd/>
            </a:ln>
            <a:effectLst/>
          </p:spPr>
          <p:txBody>
            <a:bodyPr wrap="none" anchor="ctr"/>
            <a:lstStyle/>
            <a:p>
              <a:endParaRPr lang="zh-CN" altLang="en-US"/>
            </a:p>
          </p:txBody>
        </p:sp>
        <p:grpSp>
          <p:nvGrpSpPr>
            <p:cNvPr id="12" name="Group 12"/>
            <p:cNvGrpSpPr>
              <a:grpSpLocks/>
            </p:cNvGrpSpPr>
            <p:nvPr/>
          </p:nvGrpSpPr>
          <p:grpSpPr bwMode="auto">
            <a:xfrm rot="10082854">
              <a:off x="6127750" y="2644775"/>
              <a:ext cx="1196975" cy="303213"/>
              <a:chOff x="2598" y="1026"/>
              <a:chExt cx="957" cy="242"/>
            </a:xfrm>
          </p:grpSpPr>
          <p:grpSp>
            <p:nvGrpSpPr>
              <p:cNvPr id="13" name="Group 13"/>
              <p:cNvGrpSpPr>
                <a:grpSpLocks/>
              </p:cNvGrpSpPr>
              <p:nvPr/>
            </p:nvGrpSpPr>
            <p:grpSpPr bwMode="auto">
              <a:xfrm rot="-9970459" flipH="1" flipV="1">
                <a:off x="2591" y="1040"/>
                <a:ext cx="958" cy="234"/>
                <a:chOff x="2528" y="1060"/>
                <a:chExt cx="894" cy="236"/>
              </a:xfrm>
            </p:grpSpPr>
            <p:grpSp>
              <p:nvGrpSpPr>
                <p:cNvPr id="14" name="Group 14"/>
                <p:cNvGrpSpPr>
                  <a:grpSpLocks/>
                </p:cNvGrpSpPr>
                <p:nvPr/>
              </p:nvGrpSpPr>
              <p:grpSpPr bwMode="auto">
                <a:xfrm>
                  <a:off x="2528" y="1060"/>
                  <a:ext cx="742" cy="186"/>
                  <a:chOff x="1565" y="2568"/>
                  <a:chExt cx="1118" cy="279"/>
                </a:xfrm>
              </p:grpSpPr>
              <p:sp>
                <p:nvSpPr>
                  <p:cNvPr id="30" name="AutoShape 15"/>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31" name="AutoShape 16"/>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32" name="AutoShape 17"/>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33" name="AutoShape 18"/>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15" name="Group 19"/>
                <p:cNvGrpSpPr>
                  <a:grpSpLocks/>
                </p:cNvGrpSpPr>
                <p:nvPr/>
              </p:nvGrpSpPr>
              <p:grpSpPr bwMode="auto">
                <a:xfrm rot="1353540">
                  <a:off x="2680" y="1110"/>
                  <a:ext cx="742" cy="186"/>
                  <a:chOff x="1565" y="2568"/>
                  <a:chExt cx="1118" cy="279"/>
                </a:xfrm>
              </p:grpSpPr>
              <p:sp>
                <p:nvSpPr>
                  <p:cNvPr id="26" name="AutoShape 20"/>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27" name="AutoShape 21"/>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28" name="AutoShape 22"/>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29" name="AutoShape 23"/>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nvGrpSpPr>
              <p:cNvPr id="24" name="Group 24"/>
              <p:cNvGrpSpPr>
                <a:grpSpLocks/>
              </p:cNvGrpSpPr>
              <p:nvPr/>
            </p:nvGrpSpPr>
            <p:grpSpPr bwMode="auto">
              <a:xfrm rot="-9970459" flipH="1" flipV="1">
                <a:off x="2679" y="1065"/>
                <a:ext cx="784" cy="191"/>
                <a:chOff x="2528" y="1060"/>
                <a:chExt cx="894" cy="236"/>
              </a:xfrm>
            </p:grpSpPr>
            <p:grpSp>
              <p:nvGrpSpPr>
                <p:cNvPr id="25" name="Group 25"/>
                <p:cNvGrpSpPr>
                  <a:grpSpLocks/>
                </p:cNvGrpSpPr>
                <p:nvPr/>
              </p:nvGrpSpPr>
              <p:grpSpPr bwMode="auto">
                <a:xfrm>
                  <a:off x="2528" y="1060"/>
                  <a:ext cx="742" cy="186"/>
                  <a:chOff x="1565" y="2568"/>
                  <a:chExt cx="1118" cy="279"/>
                </a:xfrm>
              </p:grpSpPr>
              <p:sp>
                <p:nvSpPr>
                  <p:cNvPr id="20" name="AutoShape 26"/>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21" name="AutoShape 27"/>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22" name="AutoShape 28"/>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23" name="AutoShape 29"/>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34" name="Group 30"/>
                <p:cNvGrpSpPr>
                  <a:grpSpLocks/>
                </p:cNvGrpSpPr>
                <p:nvPr/>
              </p:nvGrpSpPr>
              <p:grpSpPr bwMode="auto">
                <a:xfrm rot="1353540">
                  <a:off x="2680" y="1110"/>
                  <a:ext cx="742" cy="186"/>
                  <a:chOff x="1565" y="2568"/>
                  <a:chExt cx="1118" cy="279"/>
                </a:xfrm>
              </p:grpSpPr>
              <p:sp>
                <p:nvSpPr>
                  <p:cNvPr id="16" name="AutoShape 31"/>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7" name="AutoShape 32"/>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8" name="AutoShape 33"/>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9" name="AutoShape 34"/>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grpSp>
          <p:nvGrpSpPr>
            <p:cNvPr id="35" name="Group 35"/>
            <p:cNvGrpSpPr>
              <a:grpSpLocks/>
            </p:cNvGrpSpPr>
            <p:nvPr/>
          </p:nvGrpSpPr>
          <p:grpSpPr bwMode="auto">
            <a:xfrm rot="10082854">
              <a:off x="5032375" y="4465638"/>
              <a:ext cx="1198563" cy="303212"/>
              <a:chOff x="2598" y="1026"/>
              <a:chExt cx="957" cy="242"/>
            </a:xfrm>
          </p:grpSpPr>
          <p:grpSp>
            <p:nvGrpSpPr>
              <p:cNvPr id="36" name="Group 36"/>
              <p:cNvGrpSpPr>
                <a:grpSpLocks/>
              </p:cNvGrpSpPr>
              <p:nvPr/>
            </p:nvGrpSpPr>
            <p:grpSpPr bwMode="auto">
              <a:xfrm rot="-9970459" flipH="1" flipV="1">
                <a:off x="2591" y="1040"/>
                <a:ext cx="958" cy="234"/>
                <a:chOff x="2528" y="1060"/>
                <a:chExt cx="894" cy="236"/>
              </a:xfrm>
            </p:grpSpPr>
            <p:grpSp>
              <p:nvGrpSpPr>
                <p:cNvPr id="37" name="Group 37"/>
                <p:cNvGrpSpPr>
                  <a:grpSpLocks/>
                </p:cNvGrpSpPr>
                <p:nvPr/>
              </p:nvGrpSpPr>
              <p:grpSpPr bwMode="auto">
                <a:xfrm>
                  <a:off x="2528" y="1060"/>
                  <a:ext cx="742" cy="186"/>
                  <a:chOff x="1565" y="2568"/>
                  <a:chExt cx="1118" cy="279"/>
                </a:xfrm>
              </p:grpSpPr>
              <p:sp>
                <p:nvSpPr>
                  <p:cNvPr id="53" name="AutoShape 38"/>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54" name="AutoShape 39"/>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55" name="AutoShape 40"/>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56" name="AutoShape 41"/>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38" name="Group 42"/>
                <p:cNvGrpSpPr>
                  <a:grpSpLocks/>
                </p:cNvGrpSpPr>
                <p:nvPr/>
              </p:nvGrpSpPr>
              <p:grpSpPr bwMode="auto">
                <a:xfrm rot="1353540">
                  <a:off x="2680" y="1110"/>
                  <a:ext cx="742" cy="186"/>
                  <a:chOff x="1565" y="2568"/>
                  <a:chExt cx="1118" cy="279"/>
                </a:xfrm>
              </p:grpSpPr>
              <p:sp>
                <p:nvSpPr>
                  <p:cNvPr id="49" name="AutoShape 43"/>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50" name="AutoShape 44"/>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51" name="AutoShape 45"/>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52" name="AutoShape 46"/>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nvGrpSpPr>
              <p:cNvPr id="47" name="Group 47"/>
              <p:cNvGrpSpPr>
                <a:grpSpLocks/>
              </p:cNvGrpSpPr>
              <p:nvPr/>
            </p:nvGrpSpPr>
            <p:grpSpPr bwMode="auto">
              <a:xfrm rot="-9970459" flipH="1" flipV="1">
                <a:off x="2679" y="1065"/>
                <a:ext cx="784" cy="191"/>
                <a:chOff x="2528" y="1060"/>
                <a:chExt cx="894" cy="236"/>
              </a:xfrm>
            </p:grpSpPr>
            <p:grpSp>
              <p:nvGrpSpPr>
                <p:cNvPr id="48" name="Group 48"/>
                <p:cNvGrpSpPr>
                  <a:grpSpLocks/>
                </p:cNvGrpSpPr>
                <p:nvPr/>
              </p:nvGrpSpPr>
              <p:grpSpPr bwMode="auto">
                <a:xfrm>
                  <a:off x="2528" y="1060"/>
                  <a:ext cx="742" cy="186"/>
                  <a:chOff x="1565" y="2568"/>
                  <a:chExt cx="1118" cy="279"/>
                </a:xfrm>
              </p:grpSpPr>
              <p:sp>
                <p:nvSpPr>
                  <p:cNvPr id="43" name="AutoShape 49"/>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4" name="AutoShape 50"/>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5" name="AutoShape 51"/>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6" name="AutoShape 52"/>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57" name="Group 53"/>
                <p:cNvGrpSpPr>
                  <a:grpSpLocks/>
                </p:cNvGrpSpPr>
                <p:nvPr/>
              </p:nvGrpSpPr>
              <p:grpSpPr bwMode="auto">
                <a:xfrm rot="1353540">
                  <a:off x="2680" y="1110"/>
                  <a:ext cx="742" cy="186"/>
                  <a:chOff x="1565" y="2568"/>
                  <a:chExt cx="1118" cy="279"/>
                </a:xfrm>
              </p:grpSpPr>
              <p:sp>
                <p:nvSpPr>
                  <p:cNvPr id="39" name="AutoShape 54"/>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0" name="AutoShape 55"/>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1" name="AutoShape 56"/>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42" name="AutoShape 57"/>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grpSp>
          <p:nvGrpSpPr>
            <p:cNvPr id="58" name="Group 58"/>
            <p:cNvGrpSpPr>
              <a:grpSpLocks/>
            </p:cNvGrpSpPr>
            <p:nvPr/>
          </p:nvGrpSpPr>
          <p:grpSpPr bwMode="auto">
            <a:xfrm rot="10082854">
              <a:off x="7407275" y="4464050"/>
              <a:ext cx="1196975" cy="303213"/>
              <a:chOff x="2598" y="1026"/>
              <a:chExt cx="957" cy="242"/>
            </a:xfrm>
          </p:grpSpPr>
          <p:grpSp>
            <p:nvGrpSpPr>
              <p:cNvPr id="59" name="Group 59"/>
              <p:cNvGrpSpPr>
                <a:grpSpLocks/>
              </p:cNvGrpSpPr>
              <p:nvPr/>
            </p:nvGrpSpPr>
            <p:grpSpPr bwMode="auto">
              <a:xfrm rot="-9970459" flipH="1" flipV="1">
                <a:off x="2591" y="1040"/>
                <a:ext cx="958" cy="234"/>
                <a:chOff x="2528" y="1060"/>
                <a:chExt cx="894" cy="236"/>
              </a:xfrm>
            </p:grpSpPr>
            <p:grpSp>
              <p:nvGrpSpPr>
                <p:cNvPr id="60" name="Group 60"/>
                <p:cNvGrpSpPr>
                  <a:grpSpLocks/>
                </p:cNvGrpSpPr>
                <p:nvPr/>
              </p:nvGrpSpPr>
              <p:grpSpPr bwMode="auto">
                <a:xfrm>
                  <a:off x="2528" y="1060"/>
                  <a:ext cx="742" cy="186"/>
                  <a:chOff x="1565" y="2568"/>
                  <a:chExt cx="1118" cy="279"/>
                </a:xfrm>
              </p:grpSpPr>
              <p:sp>
                <p:nvSpPr>
                  <p:cNvPr id="76" name="AutoShape 61"/>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77" name="AutoShape 62"/>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78" name="AutoShape 63"/>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79" name="AutoShape 64"/>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61" name="Group 65"/>
                <p:cNvGrpSpPr>
                  <a:grpSpLocks/>
                </p:cNvGrpSpPr>
                <p:nvPr/>
              </p:nvGrpSpPr>
              <p:grpSpPr bwMode="auto">
                <a:xfrm rot="1353540">
                  <a:off x="2680" y="1110"/>
                  <a:ext cx="742" cy="186"/>
                  <a:chOff x="1565" y="2568"/>
                  <a:chExt cx="1118" cy="279"/>
                </a:xfrm>
              </p:grpSpPr>
              <p:sp>
                <p:nvSpPr>
                  <p:cNvPr id="72" name="AutoShape 66"/>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73" name="AutoShape 67"/>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74" name="AutoShape 68"/>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75" name="AutoShape 69"/>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nvGrpSpPr>
              <p:cNvPr id="70" name="Group 70"/>
              <p:cNvGrpSpPr>
                <a:grpSpLocks/>
              </p:cNvGrpSpPr>
              <p:nvPr/>
            </p:nvGrpSpPr>
            <p:grpSpPr bwMode="auto">
              <a:xfrm rot="-9970459" flipH="1" flipV="1">
                <a:off x="2679" y="1065"/>
                <a:ext cx="784" cy="191"/>
                <a:chOff x="2528" y="1060"/>
                <a:chExt cx="894" cy="236"/>
              </a:xfrm>
            </p:grpSpPr>
            <p:grpSp>
              <p:nvGrpSpPr>
                <p:cNvPr id="71" name="Group 71"/>
                <p:cNvGrpSpPr>
                  <a:grpSpLocks/>
                </p:cNvGrpSpPr>
                <p:nvPr/>
              </p:nvGrpSpPr>
              <p:grpSpPr bwMode="auto">
                <a:xfrm>
                  <a:off x="2528" y="1060"/>
                  <a:ext cx="742" cy="186"/>
                  <a:chOff x="1565" y="2568"/>
                  <a:chExt cx="1118" cy="279"/>
                </a:xfrm>
              </p:grpSpPr>
              <p:sp>
                <p:nvSpPr>
                  <p:cNvPr id="66" name="AutoShape 72"/>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67" name="AutoShape 73"/>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68" name="AutoShape 74"/>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69" name="AutoShape 75"/>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80" name="Group 76"/>
                <p:cNvGrpSpPr>
                  <a:grpSpLocks/>
                </p:cNvGrpSpPr>
                <p:nvPr/>
              </p:nvGrpSpPr>
              <p:grpSpPr bwMode="auto">
                <a:xfrm rot="1353540">
                  <a:off x="2680" y="1110"/>
                  <a:ext cx="742" cy="186"/>
                  <a:chOff x="1565" y="2568"/>
                  <a:chExt cx="1118" cy="279"/>
                </a:xfrm>
              </p:grpSpPr>
              <p:sp>
                <p:nvSpPr>
                  <p:cNvPr id="62" name="AutoShape 77"/>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63" name="AutoShape 78"/>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64" name="AutoShape 79"/>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65" name="AutoShape 80"/>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grpSp>
          <p:nvGrpSpPr>
            <p:cNvPr id="81" name="Group 81"/>
            <p:cNvGrpSpPr>
              <a:grpSpLocks/>
            </p:cNvGrpSpPr>
            <p:nvPr/>
          </p:nvGrpSpPr>
          <p:grpSpPr bwMode="auto">
            <a:xfrm>
              <a:off x="6675438" y="1809750"/>
              <a:ext cx="1196975" cy="303213"/>
              <a:chOff x="2598" y="1026"/>
              <a:chExt cx="957" cy="242"/>
            </a:xfrm>
          </p:grpSpPr>
          <p:grpSp>
            <p:nvGrpSpPr>
              <p:cNvPr id="82" name="Group 82"/>
              <p:cNvGrpSpPr>
                <a:grpSpLocks/>
              </p:cNvGrpSpPr>
              <p:nvPr/>
            </p:nvGrpSpPr>
            <p:grpSpPr bwMode="auto">
              <a:xfrm rot="-9970459" flipH="1" flipV="1">
                <a:off x="2591" y="1040"/>
                <a:ext cx="958" cy="234"/>
                <a:chOff x="2528" y="1060"/>
                <a:chExt cx="894" cy="236"/>
              </a:xfrm>
            </p:grpSpPr>
            <p:grpSp>
              <p:nvGrpSpPr>
                <p:cNvPr id="83" name="Group 83"/>
                <p:cNvGrpSpPr>
                  <a:grpSpLocks/>
                </p:cNvGrpSpPr>
                <p:nvPr/>
              </p:nvGrpSpPr>
              <p:grpSpPr bwMode="auto">
                <a:xfrm>
                  <a:off x="2528" y="1060"/>
                  <a:ext cx="742" cy="186"/>
                  <a:chOff x="1565" y="2568"/>
                  <a:chExt cx="1118" cy="279"/>
                </a:xfrm>
              </p:grpSpPr>
              <p:sp>
                <p:nvSpPr>
                  <p:cNvPr id="99" name="AutoShape 84"/>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00" name="AutoShape 85"/>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01" name="AutoShape 86"/>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02" name="AutoShape 87"/>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84" name="Group 88"/>
                <p:cNvGrpSpPr>
                  <a:grpSpLocks/>
                </p:cNvGrpSpPr>
                <p:nvPr/>
              </p:nvGrpSpPr>
              <p:grpSpPr bwMode="auto">
                <a:xfrm rot="1353540">
                  <a:off x="2680" y="1110"/>
                  <a:ext cx="742" cy="186"/>
                  <a:chOff x="1565" y="2568"/>
                  <a:chExt cx="1118" cy="279"/>
                </a:xfrm>
              </p:grpSpPr>
              <p:sp>
                <p:nvSpPr>
                  <p:cNvPr id="95" name="AutoShape 89"/>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96" name="AutoShape 90"/>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97" name="AutoShape 91"/>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98" name="AutoShape 92"/>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nvGrpSpPr>
              <p:cNvPr id="93" name="Group 93"/>
              <p:cNvGrpSpPr>
                <a:grpSpLocks/>
              </p:cNvGrpSpPr>
              <p:nvPr/>
            </p:nvGrpSpPr>
            <p:grpSpPr bwMode="auto">
              <a:xfrm rot="-9970459" flipH="1" flipV="1">
                <a:off x="2679" y="1065"/>
                <a:ext cx="784" cy="191"/>
                <a:chOff x="2528" y="1060"/>
                <a:chExt cx="894" cy="236"/>
              </a:xfrm>
            </p:grpSpPr>
            <p:grpSp>
              <p:nvGrpSpPr>
                <p:cNvPr id="94" name="Group 94"/>
                <p:cNvGrpSpPr>
                  <a:grpSpLocks/>
                </p:cNvGrpSpPr>
                <p:nvPr/>
              </p:nvGrpSpPr>
              <p:grpSpPr bwMode="auto">
                <a:xfrm>
                  <a:off x="2528" y="1060"/>
                  <a:ext cx="742" cy="186"/>
                  <a:chOff x="1565" y="2568"/>
                  <a:chExt cx="1118" cy="279"/>
                </a:xfrm>
              </p:grpSpPr>
              <p:sp>
                <p:nvSpPr>
                  <p:cNvPr id="89" name="AutoShape 95"/>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90" name="AutoShape 96"/>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91" name="AutoShape 97"/>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92" name="AutoShape 98"/>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103" name="Group 99"/>
                <p:cNvGrpSpPr>
                  <a:grpSpLocks/>
                </p:cNvGrpSpPr>
                <p:nvPr/>
              </p:nvGrpSpPr>
              <p:grpSpPr bwMode="auto">
                <a:xfrm rot="1353540">
                  <a:off x="2680" y="1110"/>
                  <a:ext cx="742" cy="186"/>
                  <a:chOff x="1565" y="2568"/>
                  <a:chExt cx="1118" cy="279"/>
                </a:xfrm>
              </p:grpSpPr>
              <p:sp>
                <p:nvSpPr>
                  <p:cNvPr id="85" name="AutoShape 100"/>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86" name="AutoShape 101"/>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87" name="AutoShape 102"/>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88" name="AutoShape 103"/>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grpSp>
          <p:nvGrpSpPr>
            <p:cNvPr id="104" name="Group 127"/>
            <p:cNvGrpSpPr>
              <a:grpSpLocks/>
            </p:cNvGrpSpPr>
            <p:nvPr/>
          </p:nvGrpSpPr>
          <p:grpSpPr bwMode="auto">
            <a:xfrm rot="-232145">
              <a:off x="5551488" y="3617913"/>
              <a:ext cx="1235075" cy="331787"/>
              <a:chOff x="1824" y="2448"/>
              <a:chExt cx="987" cy="266"/>
            </a:xfrm>
          </p:grpSpPr>
          <p:grpSp>
            <p:nvGrpSpPr>
              <p:cNvPr id="105" name="Group 128"/>
              <p:cNvGrpSpPr>
                <a:grpSpLocks/>
              </p:cNvGrpSpPr>
              <p:nvPr/>
            </p:nvGrpSpPr>
            <p:grpSpPr bwMode="auto">
              <a:xfrm rot="513316">
                <a:off x="1815" y="2461"/>
                <a:ext cx="958" cy="234"/>
                <a:chOff x="2591" y="1040"/>
                <a:chExt cx="958" cy="234"/>
              </a:xfrm>
            </p:grpSpPr>
            <p:grpSp>
              <p:nvGrpSpPr>
                <p:cNvPr id="106" name="Group 129"/>
                <p:cNvGrpSpPr>
                  <a:grpSpLocks/>
                </p:cNvGrpSpPr>
                <p:nvPr/>
              </p:nvGrpSpPr>
              <p:grpSpPr bwMode="auto">
                <a:xfrm rot="-9970459" flipH="1" flipV="1">
                  <a:off x="2591" y="1040"/>
                  <a:ext cx="958" cy="234"/>
                  <a:chOff x="2528" y="1060"/>
                  <a:chExt cx="894" cy="236"/>
                </a:xfrm>
              </p:grpSpPr>
              <p:grpSp>
                <p:nvGrpSpPr>
                  <p:cNvPr id="107" name="Group 130"/>
                  <p:cNvGrpSpPr>
                    <a:grpSpLocks/>
                  </p:cNvGrpSpPr>
                  <p:nvPr/>
                </p:nvGrpSpPr>
                <p:grpSpPr bwMode="auto">
                  <a:xfrm>
                    <a:off x="2528" y="1060"/>
                    <a:ext cx="742" cy="186"/>
                    <a:chOff x="1565" y="2568"/>
                    <a:chExt cx="1118" cy="279"/>
                  </a:xfrm>
                </p:grpSpPr>
                <p:sp>
                  <p:nvSpPr>
                    <p:cNvPr id="146" name="AutoShape 131"/>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47" name="AutoShape 132"/>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48" name="AutoShape 133"/>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49" name="AutoShape 134"/>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108" name="Group 135"/>
                  <p:cNvGrpSpPr>
                    <a:grpSpLocks/>
                  </p:cNvGrpSpPr>
                  <p:nvPr/>
                </p:nvGrpSpPr>
                <p:grpSpPr bwMode="auto">
                  <a:xfrm rot="1353540">
                    <a:off x="2680" y="1110"/>
                    <a:ext cx="742" cy="186"/>
                    <a:chOff x="1565" y="2568"/>
                    <a:chExt cx="1118" cy="279"/>
                  </a:xfrm>
                </p:grpSpPr>
                <p:sp>
                  <p:nvSpPr>
                    <p:cNvPr id="142" name="AutoShape 136"/>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43" name="AutoShape 137"/>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44" name="AutoShape 138"/>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45" name="AutoShape 139"/>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nvGrpSpPr>
                <p:cNvPr id="109" name="Group 140"/>
                <p:cNvGrpSpPr>
                  <a:grpSpLocks/>
                </p:cNvGrpSpPr>
                <p:nvPr/>
              </p:nvGrpSpPr>
              <p:grpSpPr bwMode="auto">
                <a:xfrm rot="-9970459" flipH="1" flipV="1">
                  <a:off x="2679" y="1065"/>
                  <a:ext cx="784" cy="191"/>
                  <a:chOff x="2528" y="1060"/>
                  <a:chExt cx="894" cy="236"/>
                </a:xfrm>
              </p:grpSpPr>
              <p:grpSp>
                <p:nvGrpSpPr>
                  <p:cNvPr id="118" name="Group 141"/>
                  <p:cNvGrpSpPr>
                    <a:grpSpLocks/>
                  </p:cNvGrpSpPr>
                  <p:nvPr/>
                </p:nvGrpSpPr>
                <p:grpSpPr bwMode="auto">
                  <a:xfrm>
                    <a:off x="2528" y="1060"/>
                    <a:ext cx="742" cy="186"/>
                    <a:chOff x="1565" y="2568"/>
                    <a:chExt cx="1118" cy="279"/>
                  </a:xfrm>
                </p:grpSpPr>
                <p:sp>
                  <p:nvSpPr>
                    <p:cNvPr id="136" name="AutoShape 142"/>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7" name="AutoShape 143"/>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8" name="AutoShape 144"/>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9" name="AutoShape 145"/>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nvGrpSpPr>
                  <p:cNvPr id="119" name="Group 146"/>
                  <p:cNvGrpSpPr>
                    <a:grpSpLocks/>
                  </p:cNvGrpSpPr>
                  <p:nvPr/>
                </p:nvGrpSpPr>
                <p:grpSpPr bwMode="auto">
                  <a:xfrm rot="1353540">
                    <a:off x="2680" y="1110"/>
                    <a:ext cx="742" cy="186"/>
                    <a:chOff x="1565" y="2568"/>
                    <a:chExt cx="1118" cy="279"/>
                  </a:xfrm>
                </p:grpSpPr>
                <p:sp>
                  <p:nvSpPr>
                    <p:cNvPr id="132" name="AutoShape 147"/>
                    <p:cNvSpPr>
                      <a:spLocks noChangeArrowheads="1"/>
                    </p:cNvSpPr>
                    <p:nvPr/>
                  </p:nvSpPr>
                  <p:spPr bwMode="gray">
                    <a:xfrm rot="5263130">
                      <a:off x="1859"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3" name="AutoShape 148"/>
                    <p:cNvSpPr>
                      <a:spLocks noChangeArrowheads="1"/>
                    </p:cNvSpPr>
                    <p:nvPr/>
                  </p:nvSpPr>
                  <p:spPr bwMode="gray">
                    <a:xfrm rot="6078281">
                      <a:off x="1995" y="2274"/>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4" name="AutoShape 149"/>
                    <p:cNvSpPr>
                      <a:spLocks noChangeArrowheads="1"/>
                    </p:cNvSpPr>
                    <p:nvPr/>
                  </p:nvSpPr>
                  <p:spPr bwMode="gray">
                    <a:xfrm rot="6373927">
                      <a:off x="2071" y="229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sp>
                  <p:nvSpPr>
                    <p:cNvPr id="135" name="AutoShape 150"/>
                    <p:cNvSpPr>
                      <a:spLocks noChangeArrowheads="1"/>
                    </p:cNvSpPr>
                    <p:nvPr/>
                  </p:nvSpPr>
                  <p:spPr bwMode="gray">
                    <a:xfrm rot="6906312">
                      <a:off x="2161" y="2326"/>
                      <a:ext cx="227" cy="816"/>
                    </a:xfrm>
                    <a:prstGeom prst="moon">
                      <a:avLst>
                        <a:gd name="adj" fmla="val 49773"/>
                      </a:avLst>
                    </a:prstGeom>
                    <a:solidFill>
                      <a:srgbClr val="FFFFFF">
                        <a:alpha val="3999"/>
                      </a:srgbClr>
                    </a:solidFill>
                    <a:ln w="9525">
                      <a:noFill/>
                      <a:miter lim="800000"/>
                      <a:headEnd/>
                      <a:tailEnd/>
                    </a:ln>
                    <a:effectLst/>
                  </p:spPr>
                  <p:txBody>
                    <a:bodyPr wrap="none" anchor="ctr"/>
                    <a:lstStyle/>
                    <a:p>
                      <a:endParaRPr lang="zh-CN" altLang="en-US"/>
                    </a:p>
                  </p:txBody>
                </p:sp>
              </p:grpSp>
            </p:grpSp>
          </p:grpSp>
          <p:grpSp>
            <p:nvGrpSpPr>
              <p:cNvPr id="128" name="Group 151"/>
              <p:cNvGrpSpPr>
                <a:grpSpLocks/>
              </p:cNvGrpSpPr>
              <p:nvPr/>
            </p:nvGrpSpPr>
            <p:grpSpPr bwMode="auto">
              <a:xfrm rot="513316">
                <a:off x="1845" y="2485"/>
                <a:ext cx="958" cy="234"/>
                <a:chOff x="2591" y="1040"/>
                <a:chExt cx="958" cy="234"/>
              </a:xfrm>
            </p:grpSpPr>
            <p:grpSp>
              <p:nvGrpSpPr>
                <p:cNvPr id="129" name="Group 152"/>
                <p:cNvGrpSpPr>
                  <a:grpSpLocks/>
                </p:cNvGrpSpPr>
                <p:nvPr/>
              </p:nvGrpSpPr>
              <p:grpSpPr bwMode="auto">
                <a:xfrm rot="-9970459" flipH="1" flipV="1">
                  <a:off x="2591" y="1040"/>
                  <a:ext cx="958" cy="234"/>
                  <a:chOff x="2528" y="1060"/>
                  <a:chExt cx="894" cy="236"/>
                </a:xfrm>
              </p:grpSpPr>
              <p:grpSp>
                <p:nvGrpSpPr>
                  <p:cNvPr id="130" name="Group 153"/>
                  <p:cNvGrpSpPr>
                    <a:grpSpLocks/>
                  </p:cNvGrpSpPr>
                  <p:nvPr/>
                </p:nvGrpSpPr>
                <p:grpSpPr bwMode="auto">
                  <a:xfrm>
                    <a:off x="2528" y="1060"/>
                    <a:ext cx="742" cy="186"/>
                    <a:chOff x="1565" y="2568"/>
                    <a:chExt cx="1118" cy="279"/>
                  </a:xfrm>
                </p:grpSpPr>
                <p:sp>
                  <p:nvSpPr>
                    <p:cNvPr id="124" name="AutoShape 154"/>
                    <p:cNvSpPr>
                      <a:spLocks noChangeArrowheads="1"/>
                    </p:cNvSpPr>
                    <p:nvPr/>
                  </p:nvSpPr>
                  <p:spPr bwMode="gray">
                    <a:xfrm rot="5263130">
                      <a:off x="1859"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125" name="AutoShape 155"/>
                    <p:cNvSpPr>
                      <a:spLocks noChangeArrowheads="1"/>
                    </p:cNvSpPr>
                    <p:nvPr/>
                  </p:nvSpPr>
                  <p:spPr bwMode="gray">
                    <a:xfrm rot="6078281">
                      <a:off x="1995"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126" name="AutoShape 156"/>
                    <p:cNvSpPr>
                      <a:spLocks noChangeArrowheads="1"/>
                    </p:cNvSpPr>
                    <p:nvPr/>
                  </p:nvSpPr>
                  <p:spPr bwMode="gray">
                    <a:xfrm rot="6373927">
                      <a:off x="2071" y="229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127" name="AutoShape 157"/>
                    <p:cNvSpPr>
                      <a:spLocks noChangeArrowheads="1"/>
                    </p:cNvSpPr>
                    <p:nvPr/>
                  </p:nvSpPr>
                  <p:spPr bwMode="gray">
                    <a:xfrm rot="6906312">
                      <a:off x="2161" y="232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grpSp>
              <p:grpSp>
                <p:nvGrpSpPr>
                  <p:cNvPr id="131" name="Group 158"/>
                  <p:cNvGrpSpPr>
                    <a:grpSpLocks/>
                  </p:cNvGrpSpPr>
                  <p:nvPr/>
                </p:nvGrpSpPr>
                <p:grpSpPr bwMode="auto">
                  <a:xfrm rot="1353540">
                    <a:off x="2680" y="1110"/>
                    <a:ext cx="742" cy="186"/>
                    <a:chOff x="1565" y="2568"/>
                    <a:chExt cx="1118" cy="279"/>
                  </a:xfrm>
                </p:grpSpPr>
                <p:sp>
                  <p:nvSpPr>
                    <p:cNvPr id="120" name="AutoShape 159"/>
                    <p:cNvSpPr>
                      <a:spLocks noChangeArrowheads="1"/>
                    </p:cNvSpPr>
                    <p:nvPr/>
                  </p:nvSpPr>
                  <p:spPr bwMode="gray">
                    <a:xfrm rot="5263130">
                      <a:off x="1859"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121" name="AutoShape 160"/>
                    <p:cNvSpPr>
                      <a:spLocks noChangeArrowheads="1"/>
                    </p:cNvSpPr>
                    <p:nvPr/>
                  </p:nvSpPr>
                  <p:spPr bwMode="gray">
                    <a:xfrm rot="6078281">
                      <a:off x="1995"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122" name="AutoShape 161"/>
                    <p:cNvSpPr>
                      <a:spLocks noChangeArrowheads="1"/>
                    </p:cNvSpPr>
                    <p:nvPr/>
                  </p:nvSpPr>
                  <p:spPr bwMode="gray">
                    <a:xfrm rot="6373927">
                      <a:off x="2071" y="229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123" name="AutoShape 162"/>
                    <p:cNvSpPr>
                      <a:spLocks noChangeArrowheads="1"/>
                    </p:cNvSpPr>
                    <p:nvPr/>
                  </p:nvSpPr>
                  <p:spPr bwMode="gray">
                    <a:xfrm rot="6906312">
                      <a:off x="2161" y="232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grpSp>
            </p:grpSp>
            <p:grpSp>
              <p:nvGrpSpPr>
                <p:cNvPr id="140" name="Group 163"/>
                <p:cNvGrpSpPr>
                  <a:grpSpLocks/>
                </p:cNvGrpSpPr>
                <p:nvPr/>
              </p:nvGrpSpPr>
              <p:grpSpPr bwMode="auto">
                <a:xfrm rot="-9970459" flipH="1" flipV="1">
                  <a:off x="2679" y="1065"/>
                  <a:ext cx="784" cy="191"/>
                  <a:chOff x="2528" y="1060"/>
                  <a:chExt cx="894" cy="236"/>
                </a:xfrm>
              </p:grpSpPr>
              <p:grpSp>
                <p:nvGrpSpPr>
                  <p:cNvPr id="141" name="Group 164"/>
                  <p:cNvGrpSpPr>
                    <a:grpSpLocks/>
                  </p:cNvGrpSpPr>
                  <p:nvPr/>
                </p:nvGrpSpPr>
                <p:grpSpPr bwMode="auto">
                  <a:xfrm>
                    <a:off x="2528" y="1060"/>
                    <a:ext cx="742" cy="186"/>
                    <a:chOff x="1565" y="2568"/>
                    <a:chExt cx="1118" cy="279"/>
                  </a:xfrm>
                </p:grpSpPr>
                <p:sp>
                  <p:nvSpPr>
                    <p:cNvPr id="114" name="AutoShape 165"/>
                    <p:cNvSpPr>
                      <a:spLocks noChangeArrowheads="1"/>
                    </p:cNvSpPr>
                    <p:nvPr/>
                  </p:nvSpPr>
                  <p:spPr bwMode="gray">
                    <a:xfrm rot="5263130">
                      <a:off x="1859"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115" name="AutoShape 166"/>
                    <p:cNvSpPr>
                      <a:spLocks noChangeArrowheads="1"/>
                    </p:cNvSpPr>
                    <p:nvPr/>
                  </p:nvSpPr>
                  <p:spPr bwMode="gray">
                    <a:xfrm rot="6078281">
                      <a:off x="1995"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116" name="AutoShape 167"/>
                    <p:cNvSpPr>
                      <a:spLocks noChangeArrowheads="1"/>
                    </p:cNvSpPr>
                    <p:nvPr/>
                  </p:nvSpPr>
                  <p:spPr bwMode="gray">
                    <a:xfrm rot="6373927">
                      <a:off x="2071" y="229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117" name="AutoShape 168"/>
                    <p:cNvSpPr>
                      <a:spLocks noChangeArrowheads="1"/>
                    </p:cNvSpPr>
                    <p:nvPr/>
                  </p:nvSpPr>
                  <p:spPr bwMode="gray">
                    <a:xfrm rot="6906312">
                      <a:off x="2161" y="232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grpSp>
              <p:grpSp>
                <p:nvGrpSpPr>
                  <p:cNvPr id="165" name="Group 169"/>
                  <p:cNvGrpSpPr>
                    <a:grpSpLocks/>
                  </p:cNvGrpSpPr>
                  <p:nvPr/>
                </p:nvGrpSpPr>
                <p:grpSpPr bwMode="auto">
                  <a:xfrm rot="1353540">
                    <a:off x="2680" y="1110"/>
                    <a:ext cx="742" cy="186"/>
                    <a:chOff x="1565" y="2568"/>
                    <a:chExt cx="1118" cy="279"/>
                  </a:xfrm>
                </p:grpSpPr>
                <p:sp>
                  <p:nvSpPr>
                    <p:cNvPr id="110" name="AutoShape 170"/>
                    <p:cNvSpPr>
                      <a:spLocks noChangeArrowheads="1"/>
                    </p:cNvSpPr>
                    <p:nvPr/>
                  </p:nvSpPr>
                  <p:spPr bwMode="gray">
                    <a:xfrm rot="5263130">
                      <a:off x="1859"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111" name="AutoShape 171"/>
                    <p:cNvSpPr>
                      <a:spLocks noChangeArrowheads="1"/>
                    </p:cNvSpPr>
                    <p:nvPr/>
                  </p:nvSpPr>
                  <p:spPr bwMode="gray">
                    <a:xfrm rot="6078281">
                      <a:off x="1995" y="2274"/>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112" name="AutoShape 172"/>
                    <p:cNvSpPr>
                      <a:spLocks noChangeArrowheads="1"/>
                    </p:cNvSpPr>
                    <p:nvPr/>
                  </p:nvSpPr>
                  <p:spPr bwMode="gray">
                    <a:xfrm rot="6373927">
                      <a:off x="2071" y="229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sp>
                  <p:nvSpPr>
                    <p:cNvPr id="113" name="AutoShape 173"/>
                    <p:cNvSpPr>
                      <a:spLocks noChangeArrowheads="1"/>
                    </p:cNvSpPr>
                    <p:nvPr/>
                  </p:nvSpPr>
                  <p:spPr bwMode="gray">
                    <a:xfrm rot="6906312">
                      <a:off x="2161" y="2326"/>
                      <a:ext cx="227" cy="816"/>
                    </a:xfrm>
                    <a:prstGeom prst="moon">
                      <a:avLst>
                        <a:gd name="adj" fmla="val 49773"/>
                      </a:avLst>
                    </a:prstGeom>
                    <a:solidFill>
                      <a:srgbClr val="FFFFFF">
                        <a:alpha val="2000"/>
                      </a:srgbClr>
                    </a:solidFill>
                    <a:ln w="9525">
                      <a:noFill/>
                      <a:miter lim="800000"/>
                      <a:headEnd/>
                      <a:tailEnd/>
                    </a:ln>
                    <a:effectLst/>
                  </p:spPr>
                  <p:txBody>
                    <a:bodyPr wrap="none" anchor="ctr"/>
                    <a:lstStyle/>
                    <a:p>
                      <a:endParaRPr lang="zh-CN" altLang="en-US"/>
                    </a:p>
                  </p:txBody>
                </p:sp>
              </p:grpSp>
            </p:grpSp>
          </p:grpSp>
        </p:grpSp>
        <p:sp>
          <p:nvSpPr>
            <p:cNvPr id="159" name="Rectangle 183"/>
            <p:cNvSpPr>
              <a:spLocks noChangeArrowheads="1"/>
            </p:cNvSpPr>
            <p:nvPr/>
          </p:nvSpPr>
          <p:spPr bwMode="gray">
            <a:xfrm>
              <a:off x="6637107" y="2151063"/>
              <a:ext cx="649537" cy="369332"/>
            </a:xfrm>
            <a:prstGeom prst="rect">
              <a:avLst/>
            </a:prstGeom>
            <a:noFill/>
            <a:ln w="9525" algn="ctr">
              <a:noFill/>
              <a:miter lim="800000"/>
              <a:headEnd/>
              <a:tailEnd/>
            </a:ln>
            <a:effectLst/>
          </p:spPr>
          <p:txBody>
            <a:bodyPr wrap="none">
              <a:spAutoFit/>
            </a:bodyPr>
            <a:lstStyle/>
            <a:p>
              <a:pPr algn="ctr"/>
              <a:r>
                <a:rPr lang="zh-CN" altLang="en-US" b="1" dirty="0" smtClean="0">
                  <a:solidFill>
                    <a:srgbClr val="FFFFFF"/>
                  </a:solidFill>
                  <a:latin typeface="微软雅黑" pitchFamily="34" charset="-122"/>
                  <a:ea typeface="微软雅黑" pitchFamily="34" charset="-122"/>
                </a:rPr>
                <a:t>软件</a:t>
              </a:r>
              <a:endParaRPr lang="en-US" altLang="zh-CN" b="1" dirty="0">
                <a:solidFill>
                  <a:srgbClr val="FFFFFF"/>
                </a:solidFill>
                <a:latin typeface="微软雅黑" pitchFamily="34" charset="-122"/>
                <a:ea typeface="微软雅黑" pitchFamily="34" charset="-122"/>
              </a:endParaRPr>
            </a:p>
          </p:txBody>
        </p:sp>
        <p:sp>
          <p:nvSpPr>
            <p:cNvPr id="160" name="Rectangle 184"/>
            <p:cNvSpPr>
              <a:spLocks noChangeArrowheads="1"/>
            </p:cNvSpPr>
            <p:nvPr/>
          </p:nvSpPr>
          <p:spPr bwMode="gray">
            <a:xfrm>
              <a:off x="5494099" y="3979863"/>
              <a:ext cx="649537" cy="369332"/>
            </a:xfrm>
            <a:prstGeom prst="rect">
              <a:avLst/>
            </a:prstGeom>
            <a:noFill/>
            <a:ln w="9525" algn="ctr">
              <a:noFill/>
              <a:miter lim="800000"/>
              <a:headEnd/>
              <a:tailEnd/>
            </a:ln>
            <a:effectLst/>
          </p:spPr>
          <p:txBody>
            <a:bodyPr wrap="none">
              <a:spAutoFit/>
            </a:bodyPr>
            <a:lstStyle/>
            <a:p>
              <a:pPr algn="ctr"/>
              <a:r>
                <a:rPr lang="zh-CN" altLang="en-US" b="1" dirty="0" smtClean="0">
                  <a:solidFill>
                    <a:srgbClr val="FFFFFF"/>
                  </a:solidFill>
                  <a:latin typeface="微软雅黑" pitchFamily="34" charset="-122"/>
                  <a:ea typeface="微软雅黑" pitchFamily="34" charset="-122"/>
                </a:rPr>
                <a:t>咨询</a:t>
              </a:r>
              <a:endParaRPr lang="en-US" altLang="zh-CN" b="1" dirty="0">
                <a:solidFill>
                  <a:srgbClr val="FFFFFF"/>
                </a:solidFill>
                <a:latin typeface="微软雅黑" pitchFamily="34" charset="-122"/>
                <a:ea typeface="微软雅黑" pitchFamily="34" charset="-122"/>
              </a:endParaRPr>
            </a:p>
          </p:txBody>
        </p:sp>
        <p:sp>
          <p:nvSpPr>
            <p:cNvPr id="161" name="Rectangle 185"/>
            <p:cNvSpPr>
              <a:spLocks noChangeArrowheads="1"/>
            </p:cNvSpPr>
            <p:nvPr/>
          </p:nvSpPr>
          <p:spPr bwMode="gray">
            <a:xfrm>
              <a:off x="7604125" y="3960813"/>
              <a:ext cx="1144865" cy="369332"/>
            </a:xfrm>
            <a:prstGeom prst="rect">
              <a:avLst/>
            </a:prstGeom>
            <a:noFill/>
            <a:ln w="9525" algn="ctr">
              <a:noFill/>
              <a:miter lim="800000"/>
              <a:headEnd/>
              <a:tailEnd/>
            </a:ln>
            <a:effectLst/>
          </p:spPr>
          <p:txBody>
            <a:bodyPr wrap="none">
              <a:spAutoFit/>
            </a:bodyPr>
            <a:lstStyle/>
            <a:p>
              <a:pPr algn="ctr"/>
              <a:r>
                <a:rPr lang="en-US" altLang="zh-CN" b="1" dirty="0" smtClean="0">
                  <a:solidFill>
                    <a:srgbClr val="FFFFFF"/>
                  </a:solidFill>
                  <a:latin typeface="微软雅黑" pitchFamily="34" charset="-122"/>
                  <a:ea typeface="微软雅黑" pitchFamily="34" charset="-122"/>
                </a:rPr>
                <a:t>BPO</a:t>
              </a:r>
              <a:r>
                <a:rPr lang="zh-CN" altLang="en-US" b="1" dirty="0" smtClean="0">
                  <a:solidFill>
                    <a:srgbClr val="FFFFFF"/>
                  </a:solidFill>
                  <a:latin typeface="微软雅黑" pitchFamily="34" charset="-122"/>
                  <a:ea typeface="微软雅黑" pitchFamily="34" charset="-122"/>
                </a:rPr>
                <a:t>运营</a:t>
              </a:r>
              <a:endParaRPr lang="en-US" altLang="zh-CN" b="1" dirty="0">
                <a:solidFill>
                  <a:srgbClr val="FFFFFF"/>
                </a:solidFill>
                <a:latin typeface="微软雅黑" pitchFamily="34" charset="-122"/>
                <a:ea typeface="微软雅黑" pitchFamily="34" charset="-122"/>
              </a:endParaRPr>
            </a:p>
          </p:txBody>
        </p:sp>
      </p:grpSp>
      <p:sp>
        <p:nvSpPr>
          <p:cNvPr id="164" name="标题 1"/>
          <p:cNvSpPr txBox="1">
            <a:spLocks/>
          </p:cNvSpPr>
          <p:nvPr/>
        </p:nvSpPr>
        <p:spPr>
          <a:xfrm>
            <a:off x="642910" y="142852"/>
            <a:ext cx="2928958" cy="642942"/>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800" b="0" i="0" u="none" strike="noStrike" kern="1200" cap="none" spc="0" normalizeH="0" baseline="0" noProof="0" dirty="0" smtClean="0">
                <a:ln>
                  <a:noFill/>
                </a:ln>
                <a:solidFill>
                  <a:srgbClr val="2658AD"/>
                </a:solidFill>
                <a:effectLst/>
                <a:uLnTx/>
                <a:uFillTx/>
                <a:latin typeface="微软雅黑" pitchFamily="34" charset="-122"/>
                <a:ea typeface="微软雅黑" pitchFamily="34" charset="-122"/>
                <a:cs typeface="+mj-cs"/>
              </a:rPr>
              <a:t>认识远传</a:t>
            </a:r>
            <a:endParaRPr kumimoji="0" lang="zh-CN" altLang="en-US" sz="2800" b="0" i="0" u="none" strike="noStrike" kern="1200" cap="none" spc="0" normalizeH="0" baseline="0" noProof="0" dirty="0">
              <a:ln>
                <a:noFill/>
              </a:ln>
              <a:solidFill>
                <a:srgbClr val="2658AD"/>
              </a:solidFill>
              <a:effectLst/>
              <a:uLnTx/>
              <a:uFillTx/>
              <a:latin typeface="微软雅黑" pitchFamily="34" charset="-122"/>
              <a:ea typeface="微软雅黑" pitchFamily="34" charset="-122"/>
              <a:cs typeface="+mj-cs"/>
            </a:endParaRPr>
          </a:p>
        </p:txBody>
      </p:sp>
      <p:grpSp>
        <p:nvGrpSpPr>
          <p:cNvPr id="166" name="组合 167"/>
          <p:cNvGrpSpPr/>
          <p:nvPr/>
        </p:nvGrpSpPr>
        <p:grpSpPr>
          <a:xfrm>
            <a:off x="214282" y="1285860"/>
            <a:ext cx="5405501" cy="5111272"/>
            <a:chOff x="214282" y="1285860"/>
            <a:chExt cx="5405501" cy="5111272"/>
          </a:xfrm>
        </p:grpSpPr>
        <p:grpSp>
          <p:nvGrpSpPr>
            <p:cNvPr id="168" name="组合 165"/>
            <p:cNvGrpSpPr/>
            <p:nvPr/>
          </p:nvGrpSpPr>
          <p:grpSpPr>
            <a:xfrm>
              <a:off x="352425" y="1785926"/>
              <a:ext cx="5267358" cy="4516128"/>
              <a:chOff x="352425" y="2161949"/>
              <a:chExt cx="4303713" cy="2842180"/>
            </a:xfrm>
          </p:grpSpPr>
          <p:sp>
            <p:nvSpPr>
              <p:cNvPr id="2" name="Rectangle 3"/>
              <p:cNvSpPr>
                <a:spLocks noChangeArrowheads="1"/>
              </p:cNvSpPr>
              <p:nvPr/>
            </p:nvSpPr>
            <p:spPr bwMode="gray">
              <a:xfrm>
                <a:off x="1289050" y="2193925"/>
                <a:ext cx="3367088" cy="766763"/>
              </a:xfrm>
              <a:prstGeom prst="rect">
                <a:avLst/>
              </a:prstGeom>
              <a:solidFill>
                <a:srgbClr val="CCECFF">
                  <a:alpha val="50000"/>
                </a:srgbClr>
              </a:solidFill>
              <a:ln w="12700" algn="ctr">
                <a:noFill/>
                <a:miter lim="800000"/>
                <a:headEnd/>
                <a:tailEnd/>
              </a:ln>
              <a:effectLst/>
            </p:spPr>
            <p:txBody>
              <a:bodyPr wrap="none" anchor="ctr"/>
              <a:lstStyle/>
              <a:p>
                <a:endParaRPr lang="zh-CN" altLang="en-US"/>
              </a:p>
            </p:txBody>
          </p:sp>
          <p:sp>
            <p:nvSpPr>
              <p:cNvPr id="3" name="Rectangle 4"/>
              <p:cNvSpPr>
                <a:spLocks noChangeArrowheads="1"/>
              </p:cNvSpPr>
              <p:nvPr/>
            </p:nvSpPr>
            <p:spPr bwMode="gray">
              <a:xfrm>
                <a:off x="1289050" y="2987675"/>
                <a:ext cx="3367088" cy="766763"/>
              </a:xfrm>
              <a:prstGeom prst="rect">
                <a:avLst/>
              </a:prstGeom>
              <a:solidFill>
                <a:srgbClr val="CCECFF">
                  <a:alpha val="50000"/>
                </a:srgbClr>
              </a:solidFill>
              <a:ln w="12700" algn="ctr">
                <a:noFill/>
                <a:prstDash val="dash"/>
                <a:miter lim="800000"/>
                <a:headEnd/>
                <a:tailEnd/>
              </a:ln>
              <a:effectLst/>
            </p:spPr>
            <p:txBody>
              <a:bodyPr wrap="none" anchor="ctr"/>
              <a:lstStyle/>
              <a:p>
                <a:endParaRPr lang="zh-CN" altLang="en-US"/>
              </a:p>
            </p:txBody>
          </p:sp>
          <p:sp>
            <p:nvSpPr>
              <p:cNvPr id="4" name="Rectangle 5"/>
              <p:cNvSpPr>
                <a:spLocks noChangeArrowheads="1"/>
              </p:cNvSpPr>
              <p:nvPr/>
            </p:nvSpPr>
            <p:spPr bwMode="gray">
              <a:xfrm>
                <a:off x="1289050" y="3787775"/>
                <a:ext cx="3367088" cy="766763"/>
              </a:xfrm>
              <a:prstGeom prst="rect">
                <a:avLst/>
              </a:prstGeom>
              <a:solidFill>
                <a:srgbClr val="CCECFF">
                  <a:alpha val="50000"/>
                </a:srgbClr>
              </a:solidFill>
              <a:ln w="12700" algn="ctr">
                <a:noFill/>
                <a:prstDash val="dash"/>
                <a:miter lim="800000"/>
                <a:headEnd/>
                <a:tailEnd/>
              </a:ln>
              <a:effectLst/>
            </p:spPr>
            <p:txBody>
              <a:bodyPr wrap="none" anchor="ctr"/>
              <a:lstStyle/>
              <a:p>
                <a:endParaRPr lang="zh-CN" altLang="en-US"/>
              </a:p>
            </p:txBody>
          </p:sp>
          <p:sp>
            <p:nvSpPr>
              <p:cNvPr id="150" name="Rectangle 174"/>
              <p:cNvSpPr>
                <a:spLocks noChangeArrowheads="1"/>
              </p:cNvSpPr>
              <p:nvPr/>
            </p:nvSpPr>
            <p:spPr bwMode="ltGray">
              <a:xfrm>
                <a:off x="352425" y="2193925"/>
                <a:ext cx="1169988" cy="766763"/>
              </a:xfrm>
              <a:prstGeom prst="rect">
                <a:avLst/>
              </a:prstGeom>
              <a:solidFill>
                <a:schemeClr val="accent2"/>
              </a:solidFill>
              <a:ln w="12700" algn="ctr">
                <a:noFill/>
                <a:prstDash val="dash"/>
                <a:miter lim="800000"/>
                <a:headEnd/>
                <a:tailEnd/>
              </a:ln>
              <a:effectLst/>
            </p:spPr>
            <p:txBody>
              <a:bodyPr wrap="none" anchor="ctr"/>
              <a:lstStyle/>
              <a:p>
                <a:endParaRPr lang="zh-CN" altLang="en-US"/>
              </a:p>
            </p:txBody>
          </p:sp>
          <p:sp>
            <p:nvSpPr>
              <p:cNvPr id="151" name="Rectangle 175"/>
              <p:cNvSpPr>
                <a:spLocks noChangeArrowheads="1"/>
              </p:cNvSpPr>
              <p:nvPr/>
            </p:nvSpPr>
            <p:spPr bwMode="gray">
              <a:xfrm>
                <a:off x="352425" y="2987675"/>
                <a:ext cx="1169988" cy="766763"/>
              </a:xfrm>
              <a:prstGeom prst="rect">
                <a:avLst/>
              </a:prstGeom>
              <a:solidFill>
                <a:schemeClr val="hlink"/>
              </a:solidFill>
              <a:ln w="12700" algn="ctr">
                <a:noFill/>
                <a:prstDash val="dash"/>
                <a:miter lim="800000"/>
                <a:headEnd/>
                <a:tailEnd/>
              </a:ln>
              <a:effectLst/>
            </p:spPr>
            <p:txBody>
              <a:bodyPr wrap="none" anchor="ctr"/>
              <a:lstStyle/>
              <a:p>
                <a:endParaRPr lang="zh-CN" altLang="en-US"/>
              </a:p>
            </p:txBody>
          </p:sp>
          <p:sp>
            <p:nvSpPr>
              <p:cNvPr id="152" name="Rectangle 176"/>
              <p:cNvSpPr>
                <a:spLocks noChangeArrowheads="1"/>
              </p:cNvSpPr>
              <p:nvPr/>
            </p:nvSpPr>
            <p:spPr bwMode="gray">
              <a:xfrm>
                <a:off x="352425" y="3787775"/>
                <a:ext cx="1169988" cy="766763"/>
              </a:xfrm>
              <a:prstGeom prst="rect">
                <a:avLst/>
              </a:prstGeom>
              <a:solidFill>
                <a:schemeClr val="folHlink"/>
              </a:solidFill>
              <a:ln w="12700" algn="ctr">
                <a:noFill/>
                <a:prstDash val="dash"/>
                <a:miter lim="800000"/>
                <a:headEnd/>
                <a:tailEnd/>
              </a:ln>
              <a:effectLst/>
            </p:spPr>
            <p:txBody>
              <a:bodyPr wrap="none" anchor="ctr"/>
              <a:lstStyle/>
              <a:p>
                <a:endParaRPr lang="zh-CN" altLang="en-US"/>
              </a:p>
            </p:txBody>
          </p:sp>
          <p:sp>
            <p:nvSpPr>
              <p:cNvPr id="153" name="Rectangle 177"/>
              <p:cNvSpPr>
                <a:spLocks noChangeArrowheads="1"/>
              </p:cNvSpPr>
              <p:nvPr/>
            </p:nvSpPr>
            <p:spPr bwMode="white">
              <a:xfrm>
                <a:off x="571472" y="2374900"/>
                <a:ext cx="649537" cy="369332"/>
              </a:xfrm>
              <a:prstGeom prst="rect">
                <a:avLst/>
              </a:prstGeom>
              <a:noFill/>
              <a:ln w="9525" algn="ctr">
                <a:noFill/>
                <a:miter lim="800000"/>
                <a:headEnd/>
                <a:tailEnd/>
              </a:ln>
              <a:effectLst/>
            </p:spPr>
            <p:txBody>
              <a:bodyPr wrap="none">
                <a:spAutoFit/>
              </a:bodyPr>
              <a:lstStyle/>
              <a:p>
                <a:pPr algn="ctr"/>
                <a:r>
                  <a:rPr lang="zh-CN" altLang="en-US" b="1" dirty="0" smtClean="0">
                    <a:solidFill>
                      <a:srgbClr val="FFFFFF"/>
                    </a:solidFill>
                    <a:latin typeface="微软雅黑" pitchFamily="34" charset="-122"/>
                    <a:ea typeface="微软雅黑" pitchFamily="34" charset="-122"/>
                  </a:rPr>
                  <a:t>软件</a:t>
                </a:r>
                <a:endParaRPr lang="en-US" altLang="zh-CN" b="1" dirty="0">
                  <a:solidFill>
                    <a:srgbClr val="FFFFFF"/>
                  </a:solidFill>
                  <a:latin typeface="微软雅黑" pitchFamily="34" charset="-122"/>
                  <a:ea typeface="微软雅黑" pitchFamily="34" charset="-122"/>
                </a:endParaRPr>
              </a:p>
            </p:txBody>
          </p:sp>
          <p:sp>
            <p:nvSpPr>
              <p:cNvPr id="154" name="Rectangle 178"/>
              <p:cNvSpPr>
                <a:spLocks noChangeArrowheads="1"/>
              </p:cNvSpPr>
              <p:nvPr/>
            </p:nvSpPr>
            <p:spPr bwMode="white">
              <a:xfrm>
                <a:off x="571472" y="3203575"/>
                <a:ext cx="649537" cy="369332"/>
              </a:xfrm>
              <a:prstGeom prst="rect">
                <a:avLst/>
              </a:prstGeom>
              <a:noFill/>
              <a:ln w="9525" algn="ctr">
                <a:noFill/>
                <a:miter lim="800000"/>
                <a:headEnd/>
                <a:tailEnd/>
              </a:ln>
              <a:effectLst/>
            </p:spPr>
            <p:txBody>
              <a:bodyPr wrap="none">
                <a:spAutoFit/>
              </a:bodyPr>
              <a:lstStyle/>
              <a:p>
                <a:pPr algn="ctr"/>
                <a:r>
                  <a:rPr lang="zh-CN" altLang="en-US" b="1" dirty="0" smtClean="0">
                    <a:solidFill>
                      <a:srgbClr val="FFFFFF"/>
                    </a:solidFill>
                    <a:latin typeface="微软雅黑" pitchFamily="34" charset="-122"/>
                    <a:ea typeface="微软雅黑" pitchFamily="34" charset="-122"/>
                  </a:rPr>
                  <a:t>咨询</a:t>
                </a:r>
                <a:endParaRPr lang="en-US" altLang="zh-CN" b="1" dirty="0">
                  <a:solidFill>
                    <a:srgbClr val="FFFFFF"/>
                  </a:solidFill>
                  <a:latin typeface="微软雅黑" pitchFamily="34" charset="-122"/>
                  <a:ea typeface="微软雅黑" pitchFamily="34" charset="-122"/>
                </a:endParaRPr>
              </a:p>
            </p:txBody>
          </p:sp>
          <p:sp>
            <p:nvSpPr>
              <p:cNvPr id="155" name="Rectangle 179"/>
              <p:cNvSpPr>
                <a:spLocks noChangeArrowheads="1"/>
              </p:cNvSpPr>
              <p:nvPr/>
            </p:nvSpPr>
            <p:spPr bwMode="white">
              <a:xfrm>
                <a:off x="355301" y="3994150"/>
                <a:ext cx="1144865" cy="369332"/>
              </a:xfrm>
              <a:prstGeom prst="rect">
                <a:avLst/>
              </a:prstGeom>
              <a:noFill/>
              <a:ln w="9525" algn="ctr">
                <a:noFill/>
                <a:miter lim="800000"/>
                <a:headEnd/>
                <a:tailEnd/>
              </a:ln>
              <a:effectLst/>
            </p:spPr>
            <p:txBody>
              <a:bodyPr wrap="none">
                <a:spAutoFit/>
              </a:bodyPr>
              <a:lstStyle/>
              <a:p>
                <a:pPr algn="ctr"/>
                <a:r>
                  <a:rPr lang="en-US" altLang="zh-CN" b="1" dirty="0" smtClean="0">
                    <a:solidFill>
                      <a:srgbClr val="FFFFFF"/>
                    </a:solidFill>
                    <a:latin typeface="微软雅黑" pitchFamily="34" charset="-122"/>
                    <a:ea typeface="微软雅黑" pitchFamily="34" charset="-122"/>
                  </a:rPr>
                  <a:t>BPO</a:t>
                </a:r>
                <a:r>
                  <a:rPr lang="zh-CN" altLang="en-US" b="1" dirty="0" smtClean="0">
                    <a:solidFill>
                      <a:srgbClr val="FFFFFF"/>
                    </a:solidFill>
                    <a:latin typeface="微软雅黑" pitchFamily="34" charset="-122"/>
                    <a:ea typeface="微软雅黑" pitchFamily="34" charset="-122"/>
                  </a:rPr>
                  <a:t>运营</a:t>
                </a:r>
                <a:endParaRPr lang="en-US" altLang="zh-CN" b="1" dirty="0">
                  <a:solidFill>
                    <a:srgbClr val="FFFFFF"/>
                  </a:solidFill>
                  <a:latin typeface="微软雅黑" pitchFamily="34" charset="-122"/>
                  <a:ea typeface="微软雅黑" pitchFamily="34" charset="-122"/>
                </a:endParaRPr>
              </a:p>
            </p:txBody>
          </p:sp>
          <p:sp>
            <p:nvSpPr>
              <p:cNvPr id="156" name="Rectangle 180"/>
              <p:cNvSpPr>
                <a:spLocks noChangeArrowheads="1"/>
              </p:cNvSpPr>
              <p:nvPr/>
            </p:nvSpPr>
            <p:spPr bwMode="auto">
              <a:xfrm>
                <a:off x="1601788" y="2161949"/>
                <a:ext cx="3051175" cy="929742"/>
              </a:xfrm>
              <a:prstGeom prst="rect">
                <a:avLst/>
              </a:prstGeom>
              <a:noFill/>
              <a:ln w="9525" algn="ctr">
                <a:noFill/>
                <a:miter lim="800000"/>
                <a:headEnd/>
                <a:tailEnd/>
              </a:ln>
              <a:effectLst/>
            </p:spPr>
            <p:txBody>
              <a:bodyPr>
                <a:spAutoFit/>
              </a:bodyPr>
              <a:lstStyle/>
              <a:p>
                <a:pPr lvl="0" fontAlgn="t">
                  <a:lnSpc>
                    <a:spcPts val="1800"/>
                  </a:lnSpc>
                </a:pPr>
                <a:r>
                  <a:rPr lang="zh-CN" altLang="en-US" sz="1400" dirty="0" smtClean="0">
                    <a:latin typeface="微软雅黑" pitchFamily="34" charset="-122"/>
                    <a:ea typeface="微软雅黑" pitchFamily="34" charset="-122"/>
                  </a:rPr>
                  <a:t>呼叫中心运营管理系统（</a:t>
                </a:r>
                <a:r>
                  <a:rPr lang="zh-CN" altLang="en-US" sz="1400" b="1" dirty="0" smtClean="0">
                    <a:solidFill>
                      <a:srgbClr val="FF0000"/>
                    </a:solidFill>
                    <a:latin typeface="微软雅黑" pitchFamily="34" charset="-122"/>
                    <a:ea typeface="微软雅黑" pitchFamily="34" charset="-122"/>
                  </a:rPr>
                  <a:t>首创，排名第一</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lvl="0" fontAlgn="t">
                  <a:lnSpc>
                    <a:spcPts val="1800"/>
                  </a:lnSpc>
                </a:pPr>
                <a:r>
                  <a:rPr lang="en-US" altLang="zh-CN" sz="1400" dirty="0" smtClean="0">
                    <a:latin typeface="微软雅黑" pitchFamily="34" charset="-122"/>
                    <a:ea typeface="微软雅黑" pitchFamily="34" charset="-122"/>
                  </a:rPr>
                  <a:t>IVR</a:t>
                </a:r>
                <a:r>
                  <a:rPr lang="zh-CN" altLang="en-US" sz="1400" dirty="0" smtClean="0">
                    <a:latin typeface="微软雅黑" pitchFamily="34" charset="-122"/>
                    <a:ea typeface="微软雅黑" pitchFamily="34" charset="-122"/>
                  </a:rPr>
                  <a:t>客户行为分析系统（</a:t>
                </a:r>
                <a:r>
                  <a:rPr lang="zh-CN" altLang="en-US" sz="1400" b="1" dirty="0" smtClean="0">
                    <a:solidFill>
                      <a:srgbClr val="FF0000"/>
                    </a:solidFill>
                    <a:latin typeface="微软雅黑" pitchFamily="34" charset="-122"/>
                    <a:ea typeface="微软雅黑" pitchFamily="34" charset="-122"/>
                  </a:rPr>
                  <a:t>首创，排名第一</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
                </a:r>
                <a:br>
                  <a:rPr lang="en-US" altLang="zh-CN" sz="1400" dirty="0" smtClean="0">
                    <a:latin typeface="微软雅黑" pitchFamily="34" charset="-122"/>
                    <a:ea typeface="微软雅黑" pitchFamily="34" charset="-122"/>
                  </a:rPr>
                </a:br>
                <a:r>
                  <a:rPr lang="zh-CN" altLang="en-US" sz="1400" dirty="0" smtClean="0">
                    <a:latin typeface="微软雅黑" pitchFamily="34" charset="-122"/>
                    <a:ea typeface="微软雅黑" pitchFamily="34" charset="-122"/>
                  </a:rPr>
                  <a:t>跨渠道客户行为分析（首创）</a:t>
                </a:r>
                <a:r>
                  <a:rPr lang="en-US" altLang="zh-CN" sz="1400" dirty="0" smtClean="0">
                    <a:latin typeface="微软雅黑" pitchFamily="34" charset="-122"/>
                    <a:ea typeface="微软雅黑" pitchFamily="34" charset="-122"/>
                  </a:rPr>
                  <a:t/>
                </a:r>
                <a:br>
                  <a:rPr lang="en-US" altLang="zh-CN" sz="1400" dirty="0" smtClean="0">
                    <a:latin typeface="微软雅黑" pitchFamily="34" charset="-122"/>
                    <a:ea typeface="微软雅黑" pitchFamily="34" charset="-122"/>
                  </a:rPr>
                </a:br>
                <a:r>
                  <a:rPr lang="zh-CN" altLang="en-US" sz="1400" b="1" dirty="0" smtClean="0">
                    <a:solidFill>
                      <a:srgbClr val="FF0000"/>
                    </a:solidFill>
                    <a:latin typeface="微软雅黑" pitchFamily="34" charset="-122"/>
                    <a:ea typeface="微软雅黑" pitchFamily="34" charset="-122"/>
                  </a:rPr>
                  <a:t>呼叫中心系统建设集成</a:t>
                </a:r>
                <a:r>
                  <a:rPr lang="en-US" altLang="zh-CN" sz="1400" b="1" dirty="0" smtClean="0">
                    <a:solidFill>
                      <a:srgbClr val="FF0000"/>
                    </a:solidFill>
                    <a:latin typeface="微软雅黑" pitchFamily="34" charset="-122"/>
                    <a:ea typeface="微软雅黑" pitchFamily="34" charset="-122"/>
                  </a:rPr>
                  <a:t>/</a:t>
                </a:r>
                <a:r>
                  <a:rPr lang="zh-CN" altLang="en-US" sz="1400" b="1" dirty="0" smtClean="0">
                    <a:solidFill>
                      <a:srgbClr val="FF0000"/>
                    </a:solidFill>
                    <a:latin typeface="微软雅黑" pitchFamily="34" charset="-122"/>
                    <a:ea typeface="微软雅黑" pitchFamily="34" charset="-122"/>
                  </a:rPr>
                  <a:t>客户化知识库</a:t>
                </a:r>
                <a:r>
                  <a:rPr lang="en-US" altLang="zh-CN" sz="1400" dirty="0" smtClean="0">
                    <a:latin typeface="微软雅黑" pitchFamily="34" charset="-122"/>
                    <a:ea typeface="微软雅黑" pitchFamily="34" charset="-122"/>
                  </a:rPr>
                  <a:t/>
                </a:r>
                <a:br>
                  <a:rPr lang="en-US" altLang="zh-CN" sz="1400" dirty="0" smtClean="0">
                    <a:latin typeface="微软雅黑" pitchFamily="34" charset="-122"/>
                    <a:ea typeface="微软雅黑" pitchFamily="34" charset="-122"/>
                  </a:rPr>
                </a:br>
                <a:r>
                  <a:rPr lang="zh-CN" altLang="en-US" sz="1400" dirty="0" smtClean="0">
                    <a:latin typeface="微软雅黑" pitchFamily="34" charset="-122"/>
                    <a:ea typeface="微软雅黑" pitchFamily="34" charset="-122"/>
                  </a:rPr>
                  <a:t>人力资源心理分析系统（首创）</a:t>
                </a:r>
                <a:endParaRPr lang="en-US" altLang="zh-CN" sz="1400" dirty="0" smtClean="0">
                  <a:latin typeface="微软雅黑" pitchFamily="34" charset="-122"/>
                  <a:ea typeface="微软雅黑" pitchFamily="34" charset="-122"/>
                </a:endParaRPr>
              </a:p>
              <a:p>
                <a:pPr lvl="0" fontAlgn="t">
                  <a:lnSpc>
                    <a:spcPts val="1800"/>
                  </a:lnSpc>
                </a:pPr>
                <a:endParaRPr lang="zh-CN" altLang="en-US" sz="1400" dirty="0"/>
              </a:p>
            </p:txBody>
          </p:sp>
          <p:sp>
            <p:nvSpPr>
              <p:cNvPr id="157" name="Rectangle 181"/>
              <p:cNvSpPr>
                <a:spLocks noChangeArrowheads="1"/>
              </p:cNvSpPr>
              <p:nvPr/>
            </p:nvSpPr>
            <p:spPr bwMode="auto">
              <a:xfrm>
                <a:off x="1601788" y="3016166"/>
                <a:ext cx="3051175" cy="736045"/>
              </a:xfrm>
              <a:prstGeom prst="rect">
                <a:avLst/>
              </a:prstGeom>
              <a:noFill/>
              <a:ln w="9525" algn="ctr">
                <a:noFill/>
                <a:miter lim="800000"/>
                <a:headEnd/>
                <a:tailEnd/>
              </a:ln>
              <a:effectLst/>
            </p:spPr>
            <p:txBody>
              <a:bodyPr>
                <a:spAutoFit/>
              </a:bodyPr>
              <a:lstStyle/>
              <a:p>
                <a:r>
                  <a:rPr lang="zh-CN" altLang="en-US" sz="1400" dirty="0" smtClean="0">
                    <a:latin typeface="微软雅黑" pitchFamily="34" charset="-122"/>
                    <a:ea typeface="微软雅黑" pitchFamily="34" charset="-122"/>
                  </a:rPr>
                  <a:t>呼叫中心运营管理</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场地规划咨询</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建设咨询</a:t>
                </a:r>
                <a:endParaRPr lang="en-US" altLang="zh-CN" sz="1400" dirty="0" smtClean="0">
                  <a:latin typeface="微软雅黑" pitchFamily="34" charset="-122"/>
                  <a:ea typeface="微软雅黑" pitchFamily="34" charset="-122"/>
                </a:endParaRPr>
              </a:p>
              <a:p>
                <a:r>
                  <a:rPr lang="zh-CN" altLang="en-US" sz="1400" dirty="0" smtClean="0">
                    <a:latin typeface="微软雅黑" pitchFamily="34" charset="-122"/>
                    <a:ea typeface="微软雅黑" pitchFamily="34" charset="-122"/>
                  </a:rPr>
                  <a:t>排班管理咨询</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呼叫中心战略及建制咨询</a:t>
                </a:r>
                <a:endParaRPr lang="en-US" altLang="zh-CN" sz="1400" dirty="0" smtClean="0">
                  <a:latin typeface="微软雅黑" pitchFamily="34" charset="-122"/>
                  <a:ea typeface="微软雅黑" pitchFamily="34" charset="-122"/>
                </a:endParaRPr>
              </a:p>
              <a:p>
                <a:r>
                  <a:rPr lang="zh-CN" altLang="en-US" sz="1400" dirty="0" smtClean="0">
                    <a:latin typeface="微软雅黑" pitchFamily="34" charset="-122"/>
                    <a:ea typeface="微软雅黑" pitchFamily="34" charset="-122"/>
                  </a:rPr>
                  <a:t>客户版知识库</a:t>
                </a:r>
                <a:endParaRPr lang="en-US" altLang="zh-CN" sz="1400" dirty="0" smtClean="0">
                  <a:latin typeface="微软雅黑" pitchFamily="34" charset="-122"/>
                  <a:ea typeface="微软雅黑" pitchFamily="34" charset="-122"/>
                </a:endParaRPr>
              </a:p>
              <a:p>
                <a:r>
                  <a:rPr lang="zh-CN" altLang="en-US" sz="1400" dirty="0" smtClean="0">
                    <a:latin typeface="微软雅黑" pitchFamily="34" charset="-122"/>
                    <a:ea typeface="微软雅黑" pitchFamily="34" charset="-122"/>
                  </a:rPr>
                  <a:t>电子渠道运营</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多媒体呼叫中心管理咨询</a:t>
                </a:r>
                <a:endParaRPr lang="en-US" altLang="zh-CN" sz="1400" dirty="0" smtClean="0">
                  <a:latin typeface="微软雅黑" pitchFamily="34" charset="-122"/>
                  <a:ea typeface="微软雅黑" pitchFamily="34" charset="-122"/>
                </a:endParaRPr>
              </a:p>
              <a:p>
                <a:r>
                  <a:rPr lang="en-US" altLang="zh-CN" sz="1400" dirty="0" smtClean="0">
                    <a:latin typeface="微软雅黑" pitchFamily="34" charset="-122"/>
                    <a:ea typeface="微软雅黑" pitchFamily="34" charset="-122"/>
                  </a:rPr>
                  <a:t>CCCMM</a:t>
                </a:r>
                <a:r>
                  <a:rPr lang="zh-CN" altLang="en-US" sz="1400" dirty="0" smtClean="0">
                    <a:latin typeface="微软雅黑" pitchFamily="34" charset="-122"/>
                    <a:ea typeface="微软雅黑" pitchFamily="34" charset="-122"/>
                  </a:rPr>
                  <a:t>认证</a:t>
                </a:r>
                <a:endParaRPr lang="en-US" altLang="zh-CN" sz="1400" b="1" dirty="0">
                  <a:ea typeface="宋体" charset="-122"/>
                </a:endParaRPr>
              </a:p>
            </p:txBody>
          </p:sp>
          <p:sp>
            <p:nvSpPr>
              <p:cNvPr id="158" name="Rectangle 182"/>
              <p:cNvSpPr>
                <a:spLocks noChangeArrowheads="1"/>
              </p:cNvSpPr>
              <p:nvPr/>
            </p:nvSpPr>
            <p:spPr bwMode="auto">
              <a:xfrm>
                <a:off x="1601788" y="3808719"/>
                <a:ext cx="3051175" cy="736045"/>
              </a:xfrm>
              <a:prstGeom prst="rect">
                <a:avLst/>
              </a:prstGeom>
              <a:noFill/>
              <a:ln w="9525" algn="ctr">
                <a:noFill/>
                <a:miter lim="800000"/>
                <a:headEnd/>
                <a:tailEnd/>
              </a:ln>
              <a:effectLst/>
            </p:spPr>
            <p:txBody>
              <a:bodyPr>
                <a:spAutoFit/>
              </a:bodyPr>
              <a:lstStyle/>
              <a:p>
                <a:r>
                  <a:rPr lang="zh-CN" altLang="en-US" sz="1400" dirty="0" smtClean="0">
                    <a:latin typeface="微软雅黑" pitchFamily="34" charset="-122"/>
                    <a:ea typeface="微软雅黑" pitchFamily="34" charset="-122"/>
                  </a:rPr>
                  <a:t>呼叫中心培训基地</a:t>
                </a:r>
                <a:r>
                  <a:rPr lang="en-US" altLang="zh-CN" sz="1400" dirty="0" smtClean="0">
                    <a:latin typeface="微软雅黑" pitchFamily="34" charset="-122"/>
                    <a:ea typeface="微软雅黑" pitchFamily="34" charset="-122"/>
                  </a:rPr>
                  <a:t/>
                </a:r>
                <a:br>
                  <a:rPr lang="en-US" altLang="zh-CN" sz="1400" dirty="0" smtClean="0">
                    <a:latin typeface="微软雅黑" pitchFamily="34" charset="-122"/>
                    <a:ea typeface="微软雅黑" pitchFamily="34" charset="-122"/>
                  </a:rPr>
                </a:br>
                <a:r>
                  <a:rPr lang="zh-CN" altLang="en-US" sz="1400" dirty="0" smtClean="0">
                    <a:latin typeface="微软雅黑" pitchFamily="34" charset="-122"/>
                    <a:ea typeface="微软雅黑" pitchFamily="34" charset="-122"/>
                  </a:rPr>
                  <a:t>业务外包运营</a:t>
                </a:r>
                <a:r>
                  <a:rPr lang="en-US" altLang="zh-CN" sz="1400" dirty="0" smtClean="0">
                    <a:latin typeface="微软雅黑" pitchFamily="34" charset="-122"/>
                    <a:ea typeface="微软雅黑" pitchFamily="34" charset="-122"/>
                  </a:rPr>
                  <a:t/>
                </a:r>
                <a:br>
                  <a:rPr lang="en-US" altLang="zh-CN" sz="1400" dirty="0" smtClean="0">
                    <a:latin typeface="微软雅黑" pitchFamily="34" charset="-122"/>
                    <a:ea typeface="微软雅黑" pitchFamily="34" charset="-122"/>
                  </a:rPr>
                </a:br>
                <a:r>
                  <a:rPr lang="zh-CN" altLang="en-US" sz="1400" dirty="0" smtClean="0">
                    <a:latin typeface="微软雅黑" pitchFamily="34" charset="-122"/>
                    <a:ea typeface="微软雅黑" pitchFamily="34" charset="-122"/>
                  </a:rPr>
                  <a:t>人力资源输送</a:t>
                </a:r>
                <a:r>
                  <a:rPr lang="en-US" altLang="zh-CN" sz="1400" dirty="0" smtClean="0">
                    <a:latin typeface="微软雅黑" pitchFamily="34" charset="-122"/>
                    <a:ea typeface="微软雅黑" pitchFamily="34" charset="-122"/>
                  </a:rPr>
                  <a:t/>
                </a:r>
                <a:br>
                  <a:rPr lang="en-US" altLang="zh-CN" sz="1400" dirty="0" smtClean="0">
                    <a:latin typeface="微软雅黑" pitchFamily="34" charset="-122"/>
                    <a:ea typeface="微软雅黑" pitchFamily="34" charset="-122"/>
                  </a:rPr>
                </a:br>
                <a:r>
                  <a:rPr lang="zh-CN" altLang="en-US" sz="1400" dirty="0" smtClean="0">
                    <a:latin typeface="微软雅黑" pitchFamily="34" charset="-122"/>
                    <a:ea typeface="微软雅黑" pitchFamily="34" charset="-122"/>
                  </a:rPr>
                  <a:t>呼叫中心运营外包</a:t>
                </a:r>
                <a:r>
                  <a:rPr lang="en-US" altLang="zh-CN" sz="1400" dirty="0" smtClean="0">
                    <a:latin typeface="微软雅黑" pitchFamily="34" charset="-122"/>
                    <a:ea typeface="微软雅黑" pitchFamily="34" charset="-122"/>
                  </a:rPr>
                  <a:t/>
                </a:r>
                <a:br>
                  <a:rPr lang="en-US" altLang="zh-CN" sz="1400" dirty="0" smtClean="0">
                    <a:latin typeface="微软雅黑" pitchFamily="34" charset="-122"/>
                    <a:ea typeface="微软雅黑" pitchFamily="34" charset="-122"/>
                  </a:rPr>
                </a:br>
                <a:r>
                  <a:rPr lang="zh-CN" altLang="en-US" sz="1400" dirty="0" smtClean="0">
                    <a:latin typeface="微软雅黑" pitchFamily="34" charset="-122"/>
                    <a:ea typeface="微软雅黑" pitchFamily="34" charset="-122"/>
                  </a:rPr>
                  <a:t>座席外包</a:t>
                </a:r>
                <a:endParaRPr lang="en-US" altLang="zh-CN" sz="1400" b="1" dirty="0">
                  <a:ea typeface="宋体" charset="-122"/>
                </a:endParaRPr>
              </a:p>
            </p:txBody>
          </p:sp>
          <p:sp>
            <p:nvSpPr>
              <p:cNvPr id="162" name="Rectangle 186"/>
              <p:cNvSpPr>
                <a:spLocks noChangeArrowheads="1"/>
              </p:cNvSpPr>
              <p:nvPr/>
            </p:nvSpPr>
            <p:spPr bwMode="auto">
              <a:xfrm>
                <a:off x="1582034" y="4674846"/>
                <a:ext cx="2970916" cy="329283"/>
              </a:xfrm>
              <a:prstGeom prst="rect">
                <a:avLst/>
              </a:prstGeom>
              <a:noFill/>
              <a:ln w="9525" algn="ctr">
                <a:noFill/>
                <a:miter lim="800000"/>
                <a:headEnd/>
                <a:tailEnd/>
              </a:ln>
              <a:effectLst/>
            </p:spPr>
            <p:txBody>
              <a:bodyPr wrap="square">
                <a:spAutoFit/>
              </a:bodyPr>
              <a:lstStyle/>
              <a:p>
                <a:pPr lvl="0"/>
                <a:r>
                  <a:rPr lang="zh-CN" altLang="en-US" sz="1400" dirty="0" smtClean="0">
                    <a:latin typeface="微软雅黑" pitchFamily="34" charset="-122"/>
                    <a:ea typeface="微软雅黑" pitchFamily="34" charset="-122"/>
                  </a:rPr>
                  <a:t>远传技术成立于</a:t>
                </a:r>
                <a:r>
                  <a:rPr lang="en-US" altLang="zh-CN" sz="1400" dirty="0" smtClean="0">
                    <a:latin typeface="微软雅黑" pitchFamily="34" charset="-122"/>
                    <a:ea typeface="微软雅黑" pitchFamily="34" charset="-122"/>
                  </a:rPr>
                  <a:t>2004</a:t>
                </a:r>
                <a:r>
                  <a:rPr lang="zh-CN" altLang="en-US" sz="1400" dirty="0" smtClean="0">
                    <a:latin typeface="微软雅黑" pitchFamily="34" charset="-122"/>
                    <a:ea typeface="微软雅黑" pitchFamily="34" charset="-122"/>
                  </a:rPr>
                  <a:t>年</a:t>
                </a:r>
                <a:r>
                  <a:rPr lang="en-US" altLang="zh-CN" sz="1400" dirty="0" smtClean="0">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月，注册资金</a:t>
                </a:r>
                <a:r>
                  <a:rPr lang="en-US" altLang="zh-CN" sz="1400" dirty="0" smtClean="0">
                    <a:latin typeface="微软雅黑" pitchFamily="34" charset="-122"/>
                    <a:ea typeface="微软雅黑" pitchFamily="34" charset="-122"/>
                  </a:rPr>
                  <a:t>3000</a:t>
                </a:r>
                <a:r>
                  <a:rPr lang="zh-CN" altLang="en-US" sz="1400" dirty="0" smtClean="0">
                    <a:latin typeface="微软雅黑" pitchFamily="34" charset="-122"/>
                    <a:ea typeface="微软雅黑" pitchFamily="34" charset="-122"/>
                  </a:rPr>
                  <a:t>万元，员工总数近</a:t>
                </a:r>
                <a:r>
                  <a:rPr lang="en-US" altLang="zh-CN" sz="1400" dirty="0" smtClean="0">
                    <a:latin typeface="微软雅黑" pitchFamily="34" charset="-122"/>
                    <a:ea typeface="微软雅黑" pitchFamily="34" charset="-122"/>
                  </a:rPr>
                  <a:t>600</a:t>
                </a:r>
                <a:r>
                  <a:rPr lang="zh-CN" altLang="en-US" sz="1400" dirty="0" smtClean="0">
                    <a:latin typeface="微软雅黑" pitchFamily="34" charset="-122"/>
                    <a:ea typeface="微软雅黑" pitchFamily="34" charset="-122"/>
                  </a:rPr>
                  <a:t>人。</a:t>
                </a:r>
                <a:endParaRPr lang="zh-CN" altLang="en-US" sz="1400" dirty="0"/>
              </a:p>
            </p:txBody>
          </p:sp>
        </p:grpSp>
        <p:sp>
          <p:nvSpPr>
            <p:cNvPr id="163" name="Rectangle 187"/>
            <p:cNvSpPr>
              <a:spLocks noChangeArrowheads="1"/>
            </p:cNvSpPr>
            <p:nvPr/>
          </p:nvSpPr>
          <p:spPr bwMode="auto">
            <a:xfrm>
              <a:off x="285720" y="1285860"/>
              <a:ext cx="4714907" cy="461665"/>
            </a:xfrm>
            <a:prstGeom prst="rect">
              <a:avLst/>
            </a:prstGeom>
            <a:noFill/>
            <a:ln w="9525" algn="ctr">
              <a:noFill/>
              <a:miter lim="800000"/>
              <a:headEnd/>
              <a:tailEnd/>
            </a:ln>
            <a:effectLst/>
          </p:spPr>
          <p:txBody>
            <a:bodyPr wrap="square">
              <a:spAutoFit/>
            </a:bodyPr>
            <a:lstStyle/>
            <a:p>
              <a:pPr marL="0" lvl="1" algn="ctr"/>
              <a:r>
                <a:rPr lang="zh-CN" altLang="en-US" sz="2400" b="1" dirty="0" smtClean="0">
                  <a:solidFill>
                    <a:schemeClr val="tx2"/>
                  </a:solidFill>
                  <a:effectLst>
                    <a:outerShdw blurRad="38100" dist="38100" dir="2700000" algn="tl">
                      <a:srgbClr val="000000">
                        <a:alpha val="43137"/>
                      </a:srgbClr>
                    </a:outerShdw>
                  </a:effectLst>
                  <a:latin typeface="微软雅黑" pitchFamily="34" charset="-122"/>
                  <a:ea typeface="微软雅黑" pitchFamily="34" charset="-122"/>
                </a:rPr>
                <a:t>呼叫中心领域的运营管理专家！</a:t>
              </a:r>
            </a:p>
          </p:txBody>
        </p:sp>
        <p:pic>
          <p:nvPicPr>
            <p:cNvPr id="167" name="图片 166" descr="远传-LOGO.png"/>
            <p:cNvPicPr>
              <a:picLocks noChangeAspect="1"/>
            </p:cNvPicPr>
            <p:nvPr/>
          </p:nvPicPr>
          <p:blipFill>
            <a:blip r:embed="rId2" cstate="print"/>
            <a:stretch>
              <a:fillRect/>
            </a:stretch>
          </p:blipFill>
          <p:spPr>
            <a:xfrm>
              <a:off x="214282" y="5572140"/>
              <a:ext cx="1856233" cy="824992"/>
            </a:xfrm>
            <a:prstGeom prst="rect">
              <a:avLst/>
            </a:prstGeom>
          </p:spPr>
        </p:pic>
      </p:gr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3568" y="1340768"/>
            <a:ext cx="7908925" cy="5111264"/>
            <a:chOff x="684213" y="1676400"/>
            <a:chExt cx="7908925" cy="5111264"/>
          </a:xfrm>
        </p:grpSpPr>
        <p:sp>
          <p:nvSpPr>
            <p:cNvPr id="3" name="Rectangle 3"/>
            <p:cNvSpPr>
              <a:spLocks noChangeArrowheads="1"/>
            </p:cNvSpPr>
            <p:nvPr/>
          </p:nvSpPr>
          <p:spPr bwMode="gray">
            <a:xfrm>
              <a:off x="4922838" y="3597275"/>
              <a:ext cx="1835150" cy="431800"/>
            </a:xfrm>
            <a:prstGeom prst="rect">
              <a:avLst/>
            </a:prstGeom>
            <a:gradFill rotWithShape="1">
              <a:gsLst>
                <a:gs pos="0">
                  <a:schemeClr val="folHlink"/>
                </a:gs>
                <a:gs pos="100000">
                  <a:schemeClr val="folHlink">
                    <a:gamma/>
                    <a:tint val="0"/>
                    <a:invGamma/>
                  </a:schemeClr>
                </a:gs>
              </a:gsLst>
              <a:lin ang="5400000" scaled="1"/>
            </a:gradFill>
            <a:ln w="9525">
              <a:noFill/>
              <a:miter lim="800000"/>
              <a:headEnd/>
              <a:tailEnd/>
            </a:ln>
            <a:effectLst/>
          </p:spPr>
          <p:txBody>
            <a:bodyPr wrap="none" anchor="ctr"/>
            <a:lstStyle/>
            <a:p>
              <a:endParaRPr lang="zh-CN" altLang="en-US">
                <a:latin typeface="微软雅黑" pitchFamily="34" charset="-122"/>
                <a:ea typeface="微软雅黑" pitchFamily="34" charset="-122"/>
              </a:endParaRPr>
            </a:p>
          </p:txBody>
        </p:sp>
        <p:sp>
          <p:nvSpPr>
            <p:cNvPr id="4" name="Rectangle 4"/>
            <p:cNvSpPr>
              <a:spLocks noChangeArrowheads="1"/>
            </p:cNvSpPr>
            <p:nvPr/>
          </p:nvSpPr>
          <p:spPr bwMode="gray">
            <a:xfrm>
              <a:off x="3116263" y="4086225"/>
              <a:ext cx="1806575" cy="4318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endParaRPr lang="zh-CN" altLang="en-US">
                <a:latin typeface="微软雅黑" pitchFamily="34" charset="-122"/>
                <a:ea typeface="微软雅黑" pitchFamily="34" charset="-122"/>
              </a:endParaRPr>
            </a:p>
          </p:txBody>
        </p:sp>
        <p:sp>
          <p:nvSpPr>
            <p:cNvPr id="5" name="Rectangle 5"/>
            <p:cNvSpPr>
              <a:spLocks noChangeArrowheads="1"/>
            </p:cNvSpPr>
            <p:nvPr/>
          </p:nvSpPr>
          <p:spPr bwMode="gray">
            <a:xfrm>
              <a:off x="1287463" y="4579938"/>
              <a:ext cx="1825625" cy="431800"/>
            </a:xfrm>
            <a:prstGeom prst="rect">
              <a:avLst/>
            </a:prstGeom>
            <a:gradFill rotWithShape="1">
              <a:gsLst>
                <a:gs pos="0">
                  <a:schemeClr val="folHlink"/>
                </a:gs>
                <a:gs pos="100000">
                  <a:schemeClr val="folHlink">
                    <a:gamma/>
                    <a:tint val="0"/>
                    <a:invGamma/>
                  </a:schemeClr>
                </a:gs>
              </a:gsLst>
              <a:lin ang="5400000" scaled="1"/>
            </a:gradFill>
            <a:ln w="9525">
              <a:noFill/>
              <a:miter lim="800000"/>
              <a:headEnd/>
              <a:tailEnd/>
            </a:ln>
            <a:effectLst/>
          </p:spPr>
          <p:txBody>
            <a:bodyPr wrap="none" anchor="ctr"/>
            <a:lstStyle/>
            <a:p>
              <a:pPr algn="ctr">
                <a:defRPr/>
              </a:pPr>
              <a:endParaRPr lang="zh-CN" altLang="en-US" sz="1200" b="0">
                <a:latin typeface="微软雅黑" pitchFamily="34" charset="-122"/>
                <a:ea typeface="微软雅黑" pitchFamily="34" charset="-122"/>
              </a:endParaRPr>
            </a:p>
          </p:txBody>
        </p:sp>
        <p:sp>
          <p:nvSpPr>
            <p:cNvPr id="6" name="AutoShape 6"/>
            <p:cNvSpPr>
              <a:spLocks noChangeArrowheads="1"/>
            </p:cNvSpPr>
            <p:nvPr/>
          </p:nvSpPr>
          <p:spPr bwMode="gray">
            <a:xfrm flipH="1">
              <a:off x="684213" y="3967163"/>
              <a:ext cx="2428875" cy="615950"/>
            </a:xfrm>
            <a:prstGeom prst="parallelogram">
              <a:avLst>
                <a:gd name="adj" fmla="val 98582"/>
              </a:avLst>
            </a:prstGeom>
            <a:gradFill rotWithShape="1">
              <a:gsLst>
                <a:gs pos="0">
                  <a:schemeClr val="folHlink">
                    <a:gamma/>
                    <a:tint val="54510"/>
                    <a:invGamma/>
                    <a:alpha val="82001"/>
                  </a:schemeClr>
                </a:gs>
                <a:gs pos="100000">
                  <a:schemeClr val="folHlink">
                    <a:alpha val="50000"/>
                  </a:schemeClr>
                </a:gs>
              </a:gsLst>
              <a:lin ang="18900000" scaled="1"/>
            </a:gradFill>
            <a:ln w="9525">
              <a:noFill/>
              <a:miter lim="800000"/>
              <a:headEnd/>
              <a:tailEnd/>
            </a:ln>
            <a:effectLst/>
          </p:spPr>
          <p:txBody>
            <a:bodyPr wrap="none" anchor="ctr"/>
            <a:lstStyle/>
            <a:p>
              <a:endParaRPr lang="zh-CN" altLang="en-US">
                <a:latin typeface="微软雅黑" pitchFamily="34" charset="-122"/>
                <a:ea typeface="微软雅黑" pitchFamily="34" charset="-122"/>
              </a:endParaRPr>
            </a:p>
          </p:txBody>
        </p:sp>
        <p:sp>
          <p:nvSpPr>
            <p:cNvPr id="7" name="AutoShape 7"/>
            <p:cNvSpPr>
              <a:spLocks noChangeArrowheads="1"/>
            </p:cNvSpPr>
            <p:nvPr/>
          </p:nvSpPr>
          <p:spPr bwMode="gray">
            <a:xfrm flipH="1">
              <a:off x="2497138" y="3457575"/>
              <a:ext cx="2428875" cy="646113"/>
            </a:xfrm>
            <a:prstGeom prst="parallelogram">
              <a:avLst>
                <a:gd name="adj" fmla="val 96330"/>
              </a:avLst>
            </a:prstGeom>
            <a:gradFill rotWithShape="1">
              <a:gsLst>
                <a:gs pos="0">
                  <a:schemeClr val="accent1"/>
                </a:gs>
                <a:gs pos="100000">
                  <a:schemeClr val="accent1">
                    <a:gamma/>
                    <a:tint val="53725"/>
                    <a:invGamma/>
                  </a:schemeClr>
                </a:gs>
              </a:gsLst>
              <a:lin ang="0" scaled="1"/>
            </a:gradFill>
            <a:ln w="9525">
              <a:noFill/>
              <a:miter lim="800000"/>
              <a:headEnd/>
              <a:tailEnd/>
            </a:ln>
            <a:effectLst/>
          </p:spPr>
          <p:txBody>
            <a:bodyPr wrap="none" anchor="ctr"/>
            <a:lstStyle/>
            <a:p>
              <a:endParaRPr lang="zh-CN" altLang="en-US">
                <a:latin typeface="微软雅黑" pitchFamily="34" charset="-122"/>
                <a:ea typeface="微软雅黑" pitchFamily="34" charset="-122"/>
              </a:endParaRPr>
            </a:p>
          </p:txBody>
        </p:sp>
        <p:sp>
          <p:nvSpPr>
            <p:cNvPr id="8" name="Freeform 8"/>
            <p:cNvSpPr>
              <a:spLocks/>
            </p:cNvSpPr>
            <p:nvPr/>
          </p:nvSpPr>
          <p:spPr bwMode="gray">
            <a:xfrm>
              <a:off x="2503488" y="3459163"/>
              <a:ext cx="612775" cy="1130300"/>
            </a:xfrm>
            <a:custGeom>
              <a:avLst/>
              <a:gdLst/>
              <a:ahLst/>
              <a:cxnLst>
                <a:cxn ang="0">
                  <a:pos x="0" y="167"/>
                </a:cxn>
                <a:cxn ang="0">
                  <a:pos x="201" y="370"/>
                </a:cxn>
                <a:cxn ang="0">
                  <a:pos x="201" y="210"/>
                </a:cxn>
                <a:cxn ang="0">
                  <a:pos x="0" y="0"/>
                </a:cxn>
                <a:cxn ang="0">
                  <a:pos x="0" y="167"/>
                </a:cxn>
              </a:cxnLst>
              <a:rect l="0" t="0" r="r" b="b"/>
              <a:pathLst>
                <a:path w="201" h="370">
                  <a:moveTo>
                    <a:pt x="0" y="167"/>
                  </a:moveTo>
                  <a:lnTo>
                    <a:pt x="201" y="370"/>
                  </a:lnTo>
                  <a:lnTo>
                    <a:pt x="201" y="210"/>
                  </a:lnTo>
                  <a:lnTo>
                    <a:pt x="0" y="0"/>
                  </a:lnTo>
                  <a:lnTo>
                    <a:pt x="0" y="167"/>
                  </a:lnTo>
                  <a:close/>
                </a:path>
              </a:pathLst>
            </a:custGeom>
            <a:gradFill rotWithShape="1">
              <a:gsLst>
                <a:gs pos="0">
                  <a:schemeClr val="accent1">
                    <a:gamma/>
                    <a:shade val="46275"/>
                    <a:invGamma/>
                  </a:schemeClr>
                </a:gs>
                <a:gs pos="100000">
                  <a:schemeClr val="accent1"/>
                </a:gs>
              </a:gsLst>
              <a:lin ang="2700000" scaled="1"/>
            </a:gradFill>
            <a:ln w="9525">
              <a:noFill/>
              <a:round/>
              <a:headEnd/>
              <a:tailEnd/>
            </a:ln>
            <a:effectLst/>
          </p:spPr>
          <p:txBody>
            <a:bodyPr/>
            <a:lstStyle/>
            <a:p>
              <a:pPr>
                <a:defRPr/>
              </a:pPr>
              <a:endParaRPr lang="zh-CN" altLang="en-US">
                <a:latin typeface="微软雅黑" pitchFamily="34" charset="-122"/>
                <a:ea typeface="微软雅黑" pitchFamily="34" charset="-122"/>
              </a:endParaRPr>
            </a:p>
          </p:txBody>
        </p:sp>
        <p:sp>
          <p:nvSpPr>
            <p:cNvPr id="9" name="AutoShape 9"/>
            <p:cNvSpPr>
              <a:spLocks noChangeArrowheads="1"/>
            </p:cNvSpPr>
            <p:nvPr/>
          </p:nvSpPr>
          <p:spPr bwMode="gray">
            <a:xfrm flipH="1">
              <a:off x="4310063" y="2941638"/>
              <a:ext cx="2438400" cy="657225"/>
            </a:xfrm>
            <a:prstGeom prst="parallelogram">
              <a:avLst>
                <a:gd name="adj" fmla="val 92256"/>
              </a:avLst>
            </a:prstGeom>
            <a:gradFill rotWithShape="1">
              <a:gsLst>
                <a:gs pos="0">
                  <a:schemeClr val="folHlink"/>
                </a:gs>
                <a:gs pos="100000">
                  <a:schemeClr val="folHlink">
                    <a:gamma/>
                    <a:tint val="53725"/>
                    <a:invGamma/>
                  </a:schemeClr>
                </a:gs>
              </a:gsLst>
              <a:lin ang="0" scaled="1"/>
            </a:gradFill>
            <a:ln w="9525">
              <a:noFill/>
              <a:miter lim="800000"/>
              <a:headEnd/>
              <a:tailEnd/>
            </a:ln>
            <a:effectLst/>
          </p:spPr>
          <p:txBody>
            <a:bodyPr wrap="none" anchor="ctr"/>
            <a:lstStyle/>
            <a:p>
              <a:endParaRPr lang="zh-CN" altLang="en-US">
                <a:latin typeface="微软雅黑" pitchFamily="34" charset="-122"/>
                <a:ea typeface="微软雅黑" pitchFamily="34" charset="-122"/>
              </a:endParaRPr>
            </a:p>
          </p:txBody>
        </p:sp>
        <p:sp>
          <p:nvSpPr>
            <p:cNvPr id="10" name="Freeform 10"/>
            <p:cNvSpPr>
              <a:spLocks/>
            </p:cNvSpPr>
            <p:nvPr/>
          </p:nvSpPr>
          <p:spPr bwMode="gray">
            <a:xfrm>
              <a:off x="4306888" y="2936875"/>
              <a:ext cx="615950" cy="1163638"/>
            </a:xfrm>
            <a:custGeom>
              <a:avLst/>
              <a:gdLst/>
              <a:ahLst/>
              <a:cxnLst>
                <a:cxn ang="0">
                  <a:pos x="0" y="167"/>
                </a:cxn>
                <a:cxn ang="0">
                  <a:pos x="201" y="370"/>
                </a:cxn>
                <a:cxn ang="0">
                  <a:pos x="201" y="210"/>
                </a:cxn>
                <a:cxn ang="0">
                  <a:pos x="0" y="0"/>
                </a:cxn>
                <a:cxn ang="0">
                  <a:pos x="0" y="167"/>
                </a:cxn>
              </a:cxnLst>
              <a:rect l="0" t="0" r="r" b="b"/>
              <a:pathLst>
                <a:path w="201" h="370">
                  <a:moveTo>
                    <a:pt x="0" y="167"/>
                  </a:moveTo>
                  <a:lnTo>
                    <a:pt x="201" y="370"/>
                  </a:lnTo>
                  <a:lnTo>
                    <a:pt x="201" y="210"/>
                  </a:lnTo>
                  <a:lnTo>
                    <a:pt x="0" y="0"/>
                  </a:lnTo>
                  <a:lnTo>
                    <a:pt x="0" y="167"/>
                  </a:lnTo>
                  <a:close/>
                </a:path>
              </a:pathLst>
            </a:custGeom>
            <a:gradFill rotWithShape="1">
              <a:gsLst>
                <a:gs pos="0">
                  <a:schemeClr val="folHlink">
                    <a:gamma/>
                    <a:shade val="46275"/>
                    <a:invGamma/>
                  </a:schemeClr>
                </a:gs>
                <a:gs pos="100000">
                  <a:schemeClr val="folHlink"/>
                </a:gs>
              </a:gsLst>
              <a:lin ang="2700000" scaled="1"/>
            </a:gradFill>
            <a:ln w="9525">
              <a:noFill/>
              <a:round/>
              <a:headEnd/>
              <a:tailEnd/>
            </a:ln>
            <a:effectLst/>
          </p:spPr>
          <p:txBody>
            <a:bodyPr/>
            <a:lstStyle/>
            <a:p>
              <a:pPr>
                <a:defRPr/>
              </a:pPr>
              <a:endParaRPr lang="zh-CN" altLang="en-US">
                <a:latin typeface="微软雅黑" pitchFamily="34" charset="-122"/>
                <a:ea typeface="微软雅黑" pitchFamily="34" charset="-122"/>
              </a:endParaRPr>
            </a:p>
          </p:txBody>
        </p:sp>
        <p:pic>
          <p:nvPicPr>
            <p:cNvPr id="11" name="Picture 11" descr="light_shadow"/>
            <p:cNvPicPr>
              <a:picLocks noChangeAspect="1" noChangeArrowheads="1"/>
            </p:cNvPicPr>
            <p:nvPr/>
          </p:nvPicPr>
          <p:blipFill>
            <a:blip r:embed="rId2" cstate="print">
              <a:lum bright="-76000" contrast="-4000"/>
              <a:grayscl/>
            </a:blip>
            <a:srcRect/>
            <a:stretch>
              <a:fillRect/>
            </a:stretch>
          </p:blipFill>
          <p:spPr bwMode="gray">
            <a:xfrm>
              <a:off x="1303338" y="4121150"/>
              <a:ext cx="1008062" cy="280988"/>
            </a:xfrm>
            <a:prstGeom prst="rect">
              <a:avLst/>
            </a:prstGeom>
            <a:noFill/>
            <a:ln w="9525">
              <a:noFill/>
              <a:miter lim="800000"/>
              <a:headEnd/>
              <a:tailEnd/>
            </a:ln>
          </p:spPr>
        </p:pic>
        <p:pic>
          <p:nvPicPr>
            <p:cNvPr id="12" name="Picture 12" descr="circuler_1"/>
            <p:cNvPicPr>
              <a:picLocks noChangeAspect="1" noChangeArrowheads="1"/>
            </p:cNvPicPr>
            <p:nvPr/>
          </p:nvPicPr>
          <p:blipFill>
            <a:blip r:embed="rId3" cstate="print"/>
            <a:srcRect/>
            <a:stretch>
              <a:fillRect/>
            </a:stretch>
          </p:blipFill>
          <p:spPr bwMode="gray">
            <a:xfrm>
              <a:off x="1216025" y="3160713"/>
              <a:ext cx="1152525" cy="1139825"/>
            </a:xfrm>
            <a:prstGeom prst="rect">
              <a:avLst/>
            </a:prstGeom>
            <a:noFill/>
            <a:ln w="9525">
              <a:noFill/>
              <a:miter lim="800000"/>
              <a:headEnd/>
              <a:tailEnd/>
            </a:ln>
          </p:spPr>
        </p:pic>
        <p:sp>
          <p:nvSpPr>
            <p:cNvPr id="13" name="Oval 13"/>
            <p:cNvSpPr>
              <a:spLocks noChangeArrowheads="1"/>
            </p:cNvSpPr>
            <p:nvPr/>
          </p:nvSpPr>
          <p:spPr bwMode="gray">
            <a:xfrm>
              <a:off x="1216025" y="3160713"/>
              <a:ext cx="1144588" cy="1143000"/>
            </a:xfrm>
            <a:prstGeom prst="ellipse">
              <a:avLst/>
            </a:prstGeom>
            <a:gradFill rotWithShape="1">
              <a:gsLst>
                <a:gs pos="0">
                  <a:schemeClr val="folHlink">
                    <a:alpha val="45000"/>
                  </a:schemeClr>
                </a:gs>
                <a:gs pos="50000">
                  <a:schemeClr val="folHlink">
                    <a:gamma/>
                    <a:tint val="54510"/>
                    <a:invGamma/>
                    <a:alpha val="89999"/>
                  </a:schemeClr>
                </a:gs>
                <a:gs pos="100000">
                  <a:schemeClr val="folHlink">
                    <a:alpha val="45000"/>
                  </a:schemeClr>
                </a:gs>
              </a:gsLst>
              <a:lin ang="5400000" scaled="1"/>
            </a:gradFill>
            <a:ln w="9525" algn="ctr">
              <a:noFill/>
              <a:round/>
              <a:headEnd/>
              <a:tailEnd/>
            </a:ln>
            <a:effectLst/>
          </p:spPr>
          <p:txBody>
            <a:bodyPr wrap="none" anchor="ctr"/>
            <a:lstStyle/>
            <a:p>
              <a:endParaRPr lang="zh-CN" altLang="en-US">
                <a:latin typeface="微软雅黑" pitchFamily="34" charset="-122"/>
                <a:ea typeface="微软雅黑" pitchFamily="34" charset="-122"/>
              </a:endParaRPr>
            </a:p>
          </p:txBody>
        </p:sp>
        <p:sp>
          <p:nvSpPr>
            <p:cNvPr id="14" name="Freeform 14"/>
            <p:cNvSpPr>
              <a:spLocks/>
            </p:cNvSpPr>
            <p:nvPr/>
          </p:nvSpPr>
          <p:spPr bwMode="gray">
            <a:xfrm>
              <a:off x="1335088" y="3184525"/>
              <a:ext cx="898525" cy="395288"/>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alpha val="17998"/>
                  </a:schemeClr>
                </a:gs>
              </a:gsLst>
              <a:lin ang="5400000" scaled="1"/>
            </a:gradFill>
            <a:ln w="0">
              <a:noFill/>
              <a:prstDash val="solid"/>
              <a:round/>
              <a:headEnd/>
              <a:tailEnd/>
            </a:ln>
          </p:spPr>
          <p:txBody>
            <a:bodyPr/>
            <a:lstStyle/>
            <a:p>
              <a:endParaRPr lang="zh-CN" altLang="en-US">
                <a:latin typeface="微软雅黑" pitchFamily="34" charset="-122"/>
                <a:ea typeface="微软雅黑" pitchFamily="34" charset="-122"/>
              </a:endParaRPr>
            </a:p>
          </p:txBody>
        </p:sp>
        <p:pic>
          <p:nvPicPr>
            <p:cNvPr id="15" name="Picture 15" descr="light_shadow"/>
            <p:cNvPicPr>
              <a:picLocks noChangeAspect="1" noChangeArrowheads="1"/>
            </p:cNvPicPr>
            <p:nvPr/>
          </p:nvPicPr>
          <p:blipFill>
            <a:blip r:embed="rId2" cstate="print">
              <a:lum bright="-76000" contrast="-4000"/>
              <a:grayscl/>
            </a:blip>
            <a:srcRect/>
            <a:stretch>
              <a:fillRect/>
            </a:stretch>
          </p:blipFill>
          <p:spPr bwMode="gray">
            <a:xfrm>
              <a:off x="3146425" y="3617913"/>
              <a:ext cx="1008063" cy="280987"/>
            </a:xfrm>
            <a:prstGeom prst="rect">
              <a:avLst/>
            </a:prstGeom>
            <a:noFill/>
            <a:ln w="9525">
              <a:noFill/>
              <a:miter lim="800000"/>
              <a:headEnd/>
              <a:tailEnd/>
            </a:ln>
          </p:spPr>
        </p:pic>
        <p:pic>
          <p:nvPicPr>
            <p:cNvPr id="16" name="Picture 16" descr="circuler_1"/>
            <p:cNvPicPr>
              <a:picLocks noChangeAspect="1" noChangeArrowheads="1"/>
            </p:cNvPicPr>
            <p:nvPr/>
          </p:nvPicPr>
          <p:blipFill>
            <a:blip r:embed="rId3" cstate="print"/>
            <a:srcRect/>
            <a:stretch>
              <a:fillRect/>
            </a:stretch>
          </p:blipFill>
          <p:spPr bwMode="gray">
            <a:xfrm>
              <a:off x="3059113" y="2657475"/>
              <a:ext cx="1152525" cy="1139825"/>
            </a:xfrm>
            <a:prstGeom prst="rect">
              <a:avLst/>
            </a:prstGeom>
            <a:noFill/>
            <a:ln w="9525">
              <a:noFill/>
              <a:miter lim="800000"/>
              <a:headEnd/>
              <a:tailEnd/>
            </a:ln>
          </p:spPr>
        </p:pic>
        <p:sp>
          <p:nvSpPr>
            <p:cNvPr id="17" name="Oval 17"/>
            <p:cNvSpPr>
              <a:spLocks noChangeArrowheads="1"/>
            </p:cNvSpPr>
            <p:nvPr/>
          </p:nvSpPr>
          <p:spPr bwMode="gray">
            <a:xfrm>
              <a:off x="3059113" y="2657475"/>
              <a:ext cx="1144587" cy="1143000"/>
            </a:xfrm>
            <a:prstGeom prst="ellipse">
              <a:avLst/>
            </a:prstGeom>
            <a:gradFill rotWithShape="1">
              <a:gsLst>
                <a:gs pos="0">
                  <a:schemeClr val="accent1">
                    <a:gamma/>
                    <a:shade val="26275"/>
                    <a:invGamma/>
                    <a:alpha val="89999"/>
                  </a:schemeClr>
                </a:gs>
                <a:gs pos="50000">
                  <a:schemeClr val="accent1">
                    <a:alpha val="45000"/>
                  </a:schemeClr>
                </a:gs>
                <a:gs pos="100000">
                  <a:schemeClr val="accent1">
                    <a:gamma/>
                    <a:shade val="26275"/>
                    <a:invGamma/>
                    <a:alpha val="89999"/>
                  </a:schemeClr>
                </a:gs>
              </a:gsLst>
              <a:lin ang="5400000" scaled="1"/>
            </a:gradFill>
            <a:ln w="9525" algn="ctr">
              <a:noFill/>
              <a:round/>
              <a:headEnd/>
              <a:tailEnd/>
            </a:ln>
            <a:effectLst/>
          </p:spPr>
          <p:txBody>
            <a:bodyPr wrap="none" anchor="ctr"/>
            <a:lstStyle/>
            <a:p>
              <a:endParaRPr lang="zh-CN" altLang="en-US">
                <a:latin typeface="微软雅黑" pitchFamily="34" charset="-122"/>
                <a:ea typeface="微软雅黑" pitchFamily="34" charset="-122"/>
              </a:endParaRPr>
            </a:p>
          </p:txBody>
        </p:sp>
        <p:sp>
          <p:nvSpPr>
            <p:cNvPr id="18" name="Freeform 18"/>
            <p:cNvSpPr>
              <a:spLocks/>
            </p:cNvSpPr>
            <p:nvPr/>
          </p:nvSpPr>
          <p:spPr bwMode="gray">
            <a:xfrm>
              <a:off x="3178175" y="2681288"/>
              <a:ext cx="898525" cy="395287"/>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1">
                    <a:alpha val="17998"/>
                  </a:schemeClr>
                </a:gs>
              </a:gsLst>
              <a:lin ang="5400000" scaled="1"/>
            </a:gradFill>
            <a:ln w="0">
              <a:noFill/>
              <a:prstDash val="solid"/>
              <a:round/>
              <a:headEnd/>
              <a:tailEnd/>
            </a:ln>
          </p:spPr>
          <p:txBody>
            <a:bodyPr/>
            <a:lstStyle/>
            <a:p>
              <a:endParaRPr lang="zh-CN" altLang="en-US">
                <a:latin typeface="微软雅黑" pitchFamily="34" charset="-122"/>
                <a:ea typeface="微软雅黑" pitchFamily="34" charset="-122"/>
              </a:endParaRPr>
            </a:p>
          </p:txBody>
        </p:sp>
        <p:pic>
          <p:nvPicPr>
            <p:cNvPr id="19" name="Picture 19" descr="light_shadow"/>
            <p:cNvPicPr>
              <a:picLocks noChangeAspect="1" noChangeArrowheads="1"/>
            </p:cNvPicPr>
            <p:nvPr/>
          </p:nvPicPr>
          <p:blipFill>
            <a:blip r:embed="rId2" cstate="print">
              <a:lum bright="-76000" contrast="-4000"/>
              <a:grayscl/>
            </a:blip>
            <a:srcRect/>
            <a:stretch>
              <a:fillRect/>
            </a:stretch>
          </p:blipFill>
          <p:spPr bwMode="gray">
            <a:xfrm>
              <a:off x="5067300" y="3130550"/>
              <a:ext cx="1008063" cy="280988"/>
            </a:xfrm>
            <a:prstGeom prst="rect">
              <a:avLst/>
            </a:prstGeom>
            <a:noFill/>
            <a:ln w="9525">
              <a:noFill/>
              <a:miter lim="800000"/>
              <a:headEnd/>
              <a:tailEnd/>
            </a:ln>
          </p:spPr>
        </p:pic>
        <p:pic>
          <p:nvPicPr>
            <p:cNvPr id="20" name="Picture 20" descr="circuler_1"/>
            <p:cNvPicPr>
              <a:picLocks noChangeAspect="1" noChangeArrowheads="1"/>
            </p:cNvPicPr>
            <p:nvPr/>
          </p:nvPicPr>
          <p:blipFill>
            <a:blip r:embed="rId3" cstate="print"/>
            <a:srcRect/>
            <a:stretch>
              <a:fillRect/>
            </a:stretch>
          </p:blipFill>
          <p:spPr bwMode="gray">
            <a:xfrm>
              <a:off x="4979988" y="2170113"/>
              <a:ext cx="1152525" cy="1139825"/>
            </a:xfrm>
            <a:prstGeom prst="rect">
              <a:avLst/>
            </a:prstGeom>
            <a:noFill/>
            <a:ln w="9525">
              <a:noFill/>
              <a:miter lim="800000"/>
              <a:headEnd/>
              <a:tailEnd/>
            </a:ln>
          </p:spPr>
        </p:pic>
        <p:sp>
          <p:nvSpPr>
            <p:cNvPr id="21" name="Oval 21"/>
            <p:cNvSpPr>
              <a:spLocks noChangeArrowheads="1"/>
            </p:cNvSpPr>
            <p:nvPr/>
          </p:nvSpPr>
          <p:spPr bwMode="gray">
            <a:xfrm>
              <a:off x="4979988" y="2170113"/>
              <a:ext cx="1144587" cy="1143000"/>
            </a:xfrm>
            <a:prstGeom prst="ellipse">
              <a:avLst/>
            </a:prstGeom>
            <a:gradFill rotWithShape="1">
              <a:gsLst>
                <a:gs pos="0">
                  <a:schemeClr val="folHlink">
                    <a:gamma/>
                    <a:shade val="26275"/>
                    <a:invGamma/>
                    <a:alpha val="89999"/>
                  </a:schemeClr>
                </a:gs>
                <a:gs pos="50000">
                  <a:schemeClr val="folHlink">
                    <a:alpha val="45000"/>
                  </a:schemeClr>
                </a:gs>
                <a:gs pos="100000">
                  <a:schemeClr val="folHlink">
                    <a:gamma/>
                    <a:shade val="26275"/>
                    <a:invGamma/>
                    <a:alpha val="89999"/>
                  </a:schemeClr>
                </a:gs>
              </a:gsLst>
              <a:lin ang="5400000" scaled="1"/>
            </a:gradFill>
            <a:ln w="9525" algn="ctr">
              <a:noFill/>
              <a:round/>
              <a:headEnd/>
              <a:tailEnd/>
            </a:ln>
            <a:effectLst/>
          </p:spPr>
          <p:txBody>
            <a:bodyPr wrap="none" anchor="ctr"/>
            <a:lstStyle/>
            <a:p>
              <a:endParaRPr lang="zh-CN" altLang="en-US">
                <a:latin typeface="微软雅黑" pitchFamily="34" charset="-122"/>
                <a:ea typeface="微软雅黑" pitchFamily="34" charset="-122"/>
              </a:endParaRPr>
            </a:p>
          </p:txBody>
        </p:sp>
        <p:sp>
          <p:nvSpPr>
            <p:cNvPr id="22" name="Freeform 22"/>
            <p:cNvSpPr>
              <a:spLocks/>
            </p:cNvSpPr>
            <p:nvPr/>
          </p:nvSpPr>
          <p:spPr bwMode="gray">
            <a:xfrm>
              <a:off x="5099050" y="2193925"/>
              <a:ext cx="898525" cy="395288"/>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alpha val="17998"/>
                  </a:schemeClr>
                </a:gs>
              </a:gsLst>
              <a:lin ang="5400000" scaled="1"/>
            </a:gradFill>
            <a:ln w="0">
              <a:noFill/>
              <a:prstDash val="solid"/>
              <a:round/>
              <a:headEnd/>
              <a:tailEnd/>
            </a:ln>
          </p:spPr>
          <p:txBody>
            <a:bodyPr/>
            <a:lstStyle/>
            <a:p>
              <a:endParaRPr lang="zh-CN" altLang="en-US">
                <a:latin typeface="微软雅黑" pitchFamily="34" charset="-122"/>
                <a:ea typeface="微软雅黑" pitchFamily="34" charset="-122"/>
              </a:endParaRPr>
            </a:p>
          </p:txBody>
        </p:sp>
        <p:sp>
          <p:nvSpPr>
            <p:cNvPr id="23" name="Text Box 23"/>
            <p:cNvSpPr txBox="1">
              <a:spLocks noChangeArrowheads="1"/>
            </p:cNvSpPr>
            <p:nvPr/>
          </p:nvSpPr>
          <p:spPr bwMode="auto">
            <a:xfrm>
              <a:off x="1258888" y="3573463"/>
              <a:ext cx="1012825" cy="336550"/>
            </a:xfrm>
            <a:prstGeom prst="rect">
              <a:avLst/>
            </a:prstGeom>
            <a:noFill/>
            <a:ln w="9525" algn="ctr">
              <a:noFill/>
              <a:miter lim="800000"/>
              <a:headEnd/>
              <a:tailEnd/>
            </a:ln>
          </p:spPr>
          <p:txBody>
            <a:bodyPr>
              <a:spAutoFit/>
            </a:bodyPr>
            <a:lstStyle/>
            <a:p>
              <a:pPr eaLnBrk="0" hangingPunct="0">
                <a:spcBef>
                  <a:spcPct val="50000"/>
                </a:spcBef>
              </a:pPr>
              <a:r>
                <a:rPr lang="zh-CN" altLang="en-US" sz="1600">
                  <a:latin typeface="微软雅黑" pitchFamily="34" charset="-122"/>
                  <a:ea typeface="微软雅黑" pitchFamily="34" charset="-122"/>
                </a:rPr>
                <a:t>第一阶段</a:t>
              </a:r>
            </a:p>
          </p:txBody>
        </p:sp>
        <p:sp>
          <p:nvSpPr>
            <p:cNvPr id="24" name="Text Box 24"/>
            <p:cNvSpPr txBox="1">
              <a:spLocks noChangeArrowheads="1"/>
            </p:cNvSpPr>
            <p:nvPr/>
          </p:nvSpPr>
          <p:spPr bwMode="auto">
            <a:xfrm>
              <a:off x="3146425" y="3089275"/>
              <a:ext cx="1138238" cy="336550"/>
            </a:xfrm>
            <a:prstGeom prst="rect">
              <a:avLst/>
            </a:prstGeom>
            <a:noFill/>
            <a:ln w="9525" algn="ctr">
              <a:noFill/>
              <a:miter lim="800000"/>
              <a:headEnd/>
              <a:tailEnd/>
            </a:ln>
          </p:spPr>
          <p:txBody>
            <a:bodyPr>
              <a:spAutoFit/>
            </a:bodyPr>
            <a:lstStyle/>
            <a:p>
              <a:pPr eaLnBrk="0" hangingPunct="0">
                <a:spcBef>
                  <a:spcPct val="50000"/>
                </a:spcBef>
              </a:pPr>
              <a:r>
                <a:rPr lang="zh-CN" altLang="en-US" sz="1600" dirty="0">
                  <a:latin typeface="微软雅黑" pitchFamily="34" charset="-122"/>
                  <a:ea typeface="微软雅黑" pitchFamily="34" charset="-122"/>
                </a:rPr>
                <a:t>第二阶段</a:t>
              </a:r>
            </a:p>
          </p:txBody>
        </p:sp>
        <p:sp>
          <p:nvSpPr>
            <p:cNvPr id="25" name="Text Box 25"/>
            <p:cNvSpPr txBox="1">
              <a:spLocks noChangeArrowheads="1"/>
            </p:cNvSpPr>
            <p:nvPr/>
          </p:nvSpPr>
          <p:spPr bwMode="auto">
            <a:xfrm>
              <a:off x="5038725" y="2565400"/>
              <a:ext cx="1189038" cy="336550"/>
            </a:xfrm>
            <a:prstGeom prst="rect">
              <a:avLst/>
            </a:prstGeom>
            <a:noFill/>
            <a:ln w="9525" algn="ctr">
              <a:noFill/>
              <a:miter lim="800000"/>
              <a:headEnd/>
              <a:tailEnd/>
            </a:ln>
          </p:spPr>
          <p:txBody>
            <a:bodyPr>
              <a:spAutoFit/>
            </a:bodyPr>
            <a:lstStyle/>
            <a:p>
              <a:pPr eaLnBrk="0" hangingPunct="0">
                <a:spcBef>
                  <a:spcPct val="50000"/>
                </a:spcBef>
              </a:pPr>
              <a:r>
                <a:rPr lang="zh-CN" altLang="en-US" sz="1600">
                  <a:latin typeface="微软雅黑" pitchFamily="34" charset="-122"/>
                  <a:ea typeface="微软雅黑" pitchFamily="34" charset="-122"/>
                </a:rPr>
                <a:t>第三阶段</a:t>
              </a:r>
            </a:p>
          </p:txBody>
        </p:sp>
        <p:sp>
          <p:nvSpPr>
            <p:cNvPr id="26" name="Text Box 26"/>
            <p:cNvSpPr txBox="1">
              <a:spLocks noChangeArrowheads="1"/>
            </p:cNvSpPr>
            <p:nvPr/>
          </p:nvSpPr>
          <p:spPr bwMode="black">
            <a:xfrm>
              <a:off x="1368425" y="4741863"/>
              <a:ext cx="1690688" cy="1394228"/>
            </a:xfrm>
            <a:prstGeom prst="rect">
              <a:avLst/>
            </a:prstGeom>
            <a:noFill/>
            <a:ln w="9525">
              <a:noFill/>
              <a:miter lim="800000"/>
              <a:headEnd/>
              <a:tailEnd/>
            </a:ln>
          </p:spPr>
          <p:txBody>
            <a:bodyPr>
              <a:spAutoFit/>
            </a:bodyPr>
            <a:lstStyle/>
            <a:p>
              <a:pPr marL="120650" indent="-120650">
                <a:spcBef>
                  <a:spcPct val="50000"/>
                </a:spcBef>
                <a:buClr>
                  <a:srgbClr val="1C1C1C"/>
                </a:buClr>
                <a:buFontTx/>
                <a:buChar char="•"/>
              </a:pPr>
              <a:r>
                <a:rPr lang="en-US" altLang="zh-CN" sz="1400" dirty="0">
                  <a:solidFill>
                    <a:schemeClr val="tx2"/>
                  </a:solidFill>
                  <a:latin typeface="微软雅黑" pitchFamily="34" charset="-122"/>
                  <a:ea typeface="微软雅黑" pitchFamily="34" charset="-122"/>
                </a:rPr>
                <a:t>04.4-05.6</a:t>
              </a:r>
              <a:endParaRPr lang="zh-CN" altLang="en-US" sz="1400" b="0" dirty="0">
                <a:solidFill>
                  <a:srgbClr val="333333"/>
                </a:solidFill>
                <a:latin typeface="微软雅黑" pitchFamily="34" charset="-122"/>
                <a:ea typeface="微软雅黑" pitchFamily="34" charset="-122"/>
              </a:endParaRPr>
            </a:p>
            <a:p>
              <a:pPr marL="120650" indent="-120650"/>
              <a:r>
                <a:rPr lang="en-US" altLang="zh-CN" sz="1400" b="0" dirty="0">
                  <a:solidFill>
                    <a:srgbClr val="333333"/>
                  </a:solidFill>
                  <a:latin typeface="微软雅黑" pitchFamily="34" charset="-122"/>
                  <a:ea typeface="微软雅黑" pitchFamily="34" charset="-122"/>
                </a:rPr>
                <a:t>- </a:t>
              </a:r>
              <a:r>
                <a:rPr lang="zh-CN" altLang="en-US" sz="1400" b="0" dirty="0">
                  <a:solidFill>
                    <a:srgbClr val="333333"/>
                  </a:solidFill>
                  <a:latin typeface="微软雅黑" pitchFamily="34" charset="-122"/>
                  <a:ea typeface="微软雅黑" pitchFamily="34" charset="-122"/>
                </a:rPr>
                <a:t>开始呼叫中心排班软件的开发</a:t>
              </a:r>
            </a:p>
            <a:p>
              <a:pPr marL="120650" indent="-120650"/>
              <a:endParaRPr lang="zh-CN" altLang="en-US" sz="1400" b="0" dirty="0">
                <a:solidFill>
                  <a:srgbClr val="333333"/>
                </a:solidFill>
                <a:latin typeface="微软雅黑" pitchFamily="34" charset="-122"/>
                <a:ea typeface="微软雅黑" pitchFamily="34" charset="-122"/>
              </a:endParaRPr>
            </a:p>
            <a:p>
              <a:pPr marL="120650" indent="-120650">
                <a:lnSpc>
                  <a:spcPct val="60000"/>
                </a:lnSpc>
                <a:spcBef>
                  <a:spcPct val="50000"/>
                </a:spcBef>
                <a:buClr>
                  <a:srgbClr val="1C1C1C"/>
                </a:buClr>
              </a:pPr>
              <a:endParaRPr lang="en-US" altLang="zh-CN" sz="1400" b="0" dirty="0">
                <a:solidFill>
                  <a:srgbClr val="333333"/>
                </a:solidFill>
                <a:latin typeface="微软雅黑" pitchFamily="34" charset="-122"/>
                <a:ea typeface="微软雅黑" pitchFamily="34" charset="-122"/>
              </a:endParaRPr>
            </a:p>
            <a:p>
              <a:pPr marL="120650" indent="-120650">
                <a:lnSpc>
                  <a:spcPct val="60000"/>
                </a:lnSpc>
                <a:spcBef>
                  <a:spcPct val="50000"/>
                </a:spcBef>
                <a:buClr>
                  <a:srgbClr val="1C1C1C"/>
                </a:buClr>
              </a:pPr>
              <a:endParaRPr lang="zh-CN" altLang="en-US" sz="1200" b="0" dirty="0">
                <a:solidFill>
                  <a:srgbClr val="333333"/>
                </a:solidFill>
                <a:latin typeface="微软雅黑" pitchFamily="34" charset="-122"/>
                <a:ea typeface="微软雅黑" pitchFamily="34" charset="-122"/>
              </a:endParaRPr>
            </a:p>
          </p:txBody>
        </p:sp>
        <p:grpSp>
          <p:nvGrpSpPr>
            <p:cNvPr id="27" name="Group 27"/>
            <p:cNvGrpSpPr>
              <a:grpSpLocks/>
            </p:cNvGrpSpPr>
            <p:nvPr/>
          </p:nvGrpSpPr>
          <p:grpSpPr bwMode="auto">
            <a:xfrm rot="20302575" flipH="1" flipV="1">
              <a:off x="1282700" y="3998913"/>
              <a:ext cx="1062038" cy="254000"/>
              <a:chOff x="2532" y="1051"/>
              <a:chExt cx="893" cy="246"/>
            </a:xfrm>
          </p:grpSpPr>
          <p:grpSp>
            <p:nvGrpSpPr>
              <p:cNvPr id="28" name="Group 28"/>
              <p:cNvGrpSpPr>
                <a:grpSpLocks/>
              </p:cNvGrpSpPr>
              <p:nvPr/>
            </p:nvGrpSpPr>
            <p:grpSpPr bwMode="auto">
              <a:xfrm>
                <a:off x="2532" y="1051"/>
                <a:ext cx="743" cy="185"/>
                <a:chOff x="1565" y="2568"/>
                <a:chExt cx="1118" cy="279"/>
              </a:xfrm>
            </p:grpSpPr>
            <p:sp>
              <p:nvSpPr>
                <p:cNvPr id="79" name="AutoShape 29"/>
                <p:cNvSpPr>
                  <a:spLocks noChangeArrowheads="1"/>
                </p:cNvSpPr>
                <p:nvPr/>
              </p:nvSpPr>
              <p:spPr bwMode="white">
                <a:xfrm rot="5263130">
                  <a:off x="1859" y="2274"/>
                  <a:ext cx="227" cy="816"/>
                </a:xfrm>
                <a:prstGeom prst="moon">
                  <a:avLst>
                    <a:gd name="adj" fmla="val 49773"/>
                  </a:avLst>
                </a:prstGeom>
                <a:solidFill>
                  <a:schemeClr val="bg1">
                    <a:alpha val="3922"/>
                  </a:scheme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80" name="AutoShape 30"/>
                <p:cNvSpPr>
                  <a:spLocks noChangeArrowheads="1"/>
                </p:cNvSpPr>
                <p:nvPr/>
              </p:nvSpPr>
              <p:spPr bwMode="white">
                <a:xfrm rot="6078281">
                  <a:off x="1995" y="2274"/>
                  <a:ext cx="227" cy="816"/>
                </a:xfrm>
                <a:prstGeom prst="moon">
                  <a:avLst>
                    <a:gd name="adj" fmla="val 49773"/>
                  </a:avLst>
                </a:prstGeom>
                <a:solidFill>
                  <a:schemeClr val="bg1">
                    <a:alpha val="3922"/>
                  </a:scheme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81" name="AutoShape 31"/>
                <p:cNvSpPr>
                  <a:spLocks noChangeArrowheads="1"/>
                </p:cNvSpPr>
                <p:nvPr/>
              </p:nvSpPr>
              <p:spPr bwMode="white">
                <a:xfrm rot="6373927">
                  <a:off x="2071" y="2296"/>
                  <a:ext cx="227" cy="816"/>
                </a:xfrm>
                <a:prstGeom prst="moon">
                  <a:avLst>
                    <a:gd name="adj" fmla="val 49773"/>
                  </a:avLst>
                </a:prstGeom>
                <a:solidFill>
                  <a:schemeClr val="bg1">
                    <a:alpha val="3922"/>
                  </a:scheme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82" name="AutoShape 32"/>
                <p:cNvSpPr>
                  <a:spLocks noChangeArrowheads="1"/>
                </p:cNvSpPr>
                <p:nvPr/>
              </p:nvSpPr>
              <p:spPr bwMode="white">
                <a:xfrm rot="6906312">
                  <a:off x="2161" y="2326"/>
                  <a:ext cx="227" cy="816"/>
                </a:xfrm>
                <a:prstGeom prst="moon">
                  <a:avLst>
                    <a:gd name="adj" fmla="val 49773"/>
                  </a:avLst>
                </a:prstGeom>
                <a:solidFill>
                  <a:schemeClr val="bg1">
                    <a:alpha val="3922"/>
                  </a:scheme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grpSp>
          <p:grpSp>
            <p:nvGrpSpPr>
              <p:cNvPr id="29" name="Group 33"/>
              <p:cNvGrpSpPr>
                <a:grpSpLocks/>
              </p:cNvGrpSpPr>
              <p:nvPr/>
            </p:nvGrpSpPr>
            <p:grpSpPr bwMode="auto">
              <a:xfrm rot="1353540">
                <a:off x="2682" y="1111"/>
                <a:ext cx="743" cy="186"/>
                <a:chOff x="1565" y="2568"/>
                <a:chExt cx="1118" cy="279"/>
              </a:xfrm>
            </p:grpSpPr>
            <p:sp>
              <p:nvSpPr>
                <p:cNvPr id="75" name="AutoShape 34"/>
                <p:cNvSpPr>
                  <a:spLocks noChangeArrowheads="1"/>
                </p:cNvSpPr>
                <p:nvPr/>
              </p:nvSpPr>
              <p:spPr bwMode="white">
                <a:xfrm rot="5263130">
                  <a:off x="1859" y="2274"/>
                  <a:ext cx="227" cy="816"/>
                </a:xfrm>
                <a:prstGeom prst="moon">
                  <a:avLst>
                    <a:gd name="adj" fmla="val 49773"/>
                  </a:avLst>
                </a:prstGeom>
                <a:solidFill>
                  <a:schemeClr val="bg1">
                    <a:alpha val="3922"/>
                  </a:scheme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76" name="AutoShape 35"/>
                <p:cNvSpPr>
                  <a:spLocks noChangeArrowheads="1"/>
                </p:cNvSpPr>
                <p:nvPr/>
              </p:nvSpPr>
              <p:spPr bwMode="white">
                <a:xfrm rot="6078281">
                  <a:off x="1995" y="2274"/>
                  <a:ext cx="227" cy="816"/>
                </a:xfrm>
                <a:prstGeom prst="moon">
                  <a:avLst>
                    <a:gd name="adj" fmla="val 49773"/>
                  </a:avLst>
                </a:prstGeom>
                <a:solidFill>
                  <a:schemeClr val="bg1">
                    <a:alpha val="3922"/>
                  </a:scheme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77" name="AutoShape 36"/>
                <p:cNvSpPr>
                  <a:spLocks noChangeArrowheads="1"/>
                </p:cNvSpPr>
                <p:nvPr/>
              </p:nvSpPr>
              <p:spPr bwMode="white">
                <a:xfrm rot="6373927">
                  <a:off x="2071" y="2296"/>
                  <a:ext cx="227" cy="816"/>
                </a:xfrm>
                <a:prstGeom prst="moon">
                  <a:avLst>
                    <a:gd name="adj" fmla="val 49773"/>
                  </a:avLst>
                </a:prstGeom>
                <a:solidFill>
                  <a:schemeClr val="bg1">
                    <a:alpha val="3922"/>
                  </a:scheme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78" name="AutoShape 37"/>
                <p:cNvSpPr>
                  <a:spLocks noChangeArrowheads="1"/>
                </p:cNvSpPr>
                <p:nvPr/>
              </p:nvSpPr>
              <p:spPr bwMode="white">
                <a:xfrm rot="6906312">
                  <a:off x="2161" y="2326"/>
                  <a:ext cx="227" cy="816"/>
                </a:xfrm>
                <a:prstGeom prst="moon">
                  <a:avLst>
                    <a:gd name="adj" fmla="val 49773"/>
                  </a:avLst>
                </a:prstGeom>
                <a:solidFill>
                  <a:schemeClr val="bg1">
                    <a:alpha val="0"/>
                  </a:scheme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grpSp>
        </p:grpSp>
        <p:grpSp>
          <p:nvGrpSpPr>
            <p:cNvPr id="38" name="Group 38"/>
            <p:cNvGrpSpPr>
              <a:grpSpLocks/>
            </p:cNvGrpSpPr>
            <p:nvPr/>
          </p:nvGrpSpPr>
          <p:grpSpPr bwMode="auto">
            <a:xfrm rot="20302575" flipH="1" flipV="1">
              <a:off x="3173413" y="3524250"/>
              <a:ext cx="1062037" cy="254000"/>
              <a:chOff x="2532" y="1051"/>
              <a:chExt cx="893" cy="246"/>
            </a:xfrm>
          </p:grpSpPr>
          <p:grpSp>
            <p:nvGrpSpPr>
              <p:cNvPr id="43" name="Group 39"/>
              <p:cNvGrpSpPr>
                <a:grpSpLocks/>
              </p:cNvGrpSpPr>
              <p:nvPr/>
            </p:nvGrpSpPr>
            <p:grpSpPr bwMode="auto">
              <a:xfrm>
                <a:off x="2532" y="1051"/>
                <a:ext cx="743" cy="185"/>
                <a:chOff x="1565" y="2568"/>
                <a:chExt cx="1118" cy="279"/>
              </a:xfrm>
            </p:grpSpPr>
            <p:sp>
              <p:nvSpPr>
                <p:cNvPr id="69" name="AutoShape 40"/>
                <p:cNvSpPr>
                  <a:spLocks noChangeArrowheads="1"/>
                </p:cNvSpPr>
                <p:nvPr/>
              </p:nvSpPr>
              <p:spPr bwMode="white">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70" name="AutoShape 41"/>
                <p:cNvSpPr>
                  <a:spLocks noChangeArrowheads="1"/>
                </p:cNvSpPr>
                <p:nvPr/>
              </p:nvSpPr>
              <p:spPr bwMode="white">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71" name="AutoShape 42"/>
                <p:cNvSpPr>
                  <a:spLocks noChangeArrowheads="1"/>
                </p:cNvSpPr>
                <p:nvPr/>
              </p:nvSpPr>
              <p:spPr bwMode="white">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72" name="AutoShape 43"/>
                <p:cNvSpPr>
                  <a:spLocks noChangeArrowheads="1"/>
                </p:cNvSpPr>
                <p:nvPr/>
              </p:nvSpPr>
              <p:spPr bwMode="white">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grpSp>
          <p:grpSp>
            <p:nvGrpSpPr>
              <p:cNvPr id="44" name="Group 44"/>
              <p:cNvGrpSpPr>
                <a:grpSpLocks/>
              </p:cNvGrpSpPr>
              <p:nvPr/>
            </p:nvGrpSpPr>
            <p:grpSpPr bwMode="auto">
              <a:xfrm rot="1353540">
                <a:off x="2682" y="1111"/>
                <a:ext cx="743" cy="186"/>
                <a:chOff x="1565" y="2568"/>
                <a:chExt cx="1118" cy="279"/>
              </a:xfrm>
            </p:grpSpPr>
            <p:sp>
              <p:nvSpPr>
                <p:cNvPr id="65" name="AutoShape 45"/>
                <p:cNvSpPr>
                  <a:spLocks noChangeArrowheads="1"/>
                </p:cNvSpPr>
                <p:nvPr/>
              </p:nvSpPr>
              <p:spPr bwMode="white">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66" name="AutoShape 46"/>
                <p:cNvSpPr>
                  <a:spLocks noChangeArrowheads="1"/>
                </p:cNvSpPr>
                <p:nvPr/>
              </p:nvSpPr>
              <p:spPr bwMode="white">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67" name="AutoShape 47"/>
                <p:cNvSpPr>
                  <a:spLocks noChangeArrowheads="1"/>
                </p:cNvSpPr>
                <p:nvPr/>
              </p:nvSpPr>
              <p:spPr bwMode="white">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68" name="AutoShape 48"/>
                <p:cNvSpPr>
                  <a:spLocks noChangeArrowheads="1"/>
                </p:cNvSpPr>
                <p:nvPr/>
              </p:nvSpPr>
              <p:spPr bwMode="white">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grpSp>
        </p:grpSp>
        <p:grpSp>
          <p:nvGrpSpPr>
            <p:cNvPr id="53" name="Group 49"/>
            <p:cNvGrpSpPr>
              <a:grpSpLocks/>
            </p:cNvGrpSpPr>
            <p:nvPr/>
          </p:nvGrpSpPr>
          <p:grpSpPr bwMode="auto">
            <a:xfrm rot="20302575" flipH="1" flipV="1">
              <a:off x="5022850" y="3021013"/>
              <a:ext cx="1062038" cy="254000"/>
              <a:chOff x="2532" y="1051"/>
              <a:chExt cx="893" cy="246"/>
            </a:xfrm>
          </p:grpSpPr>
          <p:grpSp>
            <p:nvGrpSpPr>
              <p:cNvPr id="54" name="Group 50"/>
              <p:cNvGrpSpPr>
                <a:grpSpLocks/>
              </p:cNvGrpSpPr>
              <p:nvPr/>
            </p:nvGrpSpPr>
            <p:grpSpPr bwMode="auto">
              <a:xfrm>
                <a:off x="2532" y="1051"/>
                <a:ext cx="743" cy="185"/>
                <a:chOff x="1565" y="2568"/>
                <a:chExt cx="1118" cy="279"/>
              </a:xfrm>
            </p:grpSpPr>
            <p:sp>
              <p:nvSpPr>
                <p:cNvPr id="59" name="AutoShape 51"/>
                <p:cNvSpPr>
                  <a:spLocks noChangeArrowheads="1"/>
                </p:cNvSpPr>
                <p:nvPr/>
              </p:nvSpPr>
              <p:spPr bwMode="white">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60" name="AutoShape 52"/>
                <p:cNvSpPr>
                  <a:spLocks noChangeArrowheads="1"/>
                </p:cNvSpPr>
                <p:nvPr/>
              </p:nvSpPr>
              <p:spPr bwMode="white">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61" name="AutoShape 53"/>
                <p:cNvSpPr>
                  <a:spLocks noChangeArrowheads="1"/>
                </p:cNvSpPr>
                <p:nvPr/>
              </p:nvSpPr>
              <p:spPr bwMode="white">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62" name="AutoShape 54"/>
                <p:cNvSpPr>
                  <a:spLocks noChangeArrowheads="1"/>
                </p:cNvSpPr>
                <p:nvPr/>
              </p:nvSpPr>
              <p:spPr bwMode="white">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grpSp>
          <p:grpSp>
            <p:nvGrpSpPr>
              <p:cNvPr id="63" name="Group 55"/>
              <p:cNvGrpSpPr>
                <a:grpSpLocks/>
              </p:cNvGrpSpPr>
              <p:nvPr/>
            </p:nvGrpSpPr>
            <p:grpSpPr bwMode="auto">
              <a:xfrm rot="1353540">
                <a:off x="2682" y="1111"/>
                <a:ext cx="743" cy="186"/>
                <a:chOff x="1565" y="2568"/>
                <a:chExt cx="1118" cy="279"/>
              </a:xfrm>
            </p:grpSpPr>
            <p:sp>
              <p:nvSpPr>
                <p:cNvPr id="55" name="AutoShape 56"/>
                <p:cNvSpPr>
                  <a:spLocks noChangeArrowheads="1"/>
                </p:cNvSpPr>
                <p:nvPr/>
              </p:nvSpPr>
              <p:spPr bwMode="white">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56" name="AutoShape 57"/>
                <p:cNvSpPr>
                  <a:spLocks noChangeArrowheads="1"/>
                </p:cNvSpPr>
                <p:nvPr/>
              </p:nvSpPr>
              <p:spPr bwMode="white">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57" name="AutoShape 58"/>
                <p:cNvSpPr>
                  <a:spLocks noChangeArrowheads="1"/>
                </p:cNvSpPr>
                <p:nvPr/>
              </p:nvSpPr>
              <p:spPr bwMode="white">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58" name="AutoShape 59"/>
                <p:cNvSpPr>
                  <a:spLocks noChangeArrowheads="1"/>
                </p:cNvSpPr>
                <p:nvPr/>
              </p:nvSpPr>
              <p:spPr bwMode="white">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grpSp>
        </p:grpSp>
        <p:sp>
          <p:nvSpPr>
            <p:cNvPr id="30" name="Rectangle 60"/>
            <p:cNvSpPr>
              <a:spLocks noChangeArrowheads="1"/>
            </p:cNvSpPr>
            <p:nvPr/>
          </p:nvSpPr>
          <p:spPr bwMode="gray">
            <a:xfrm>
              <a:off x="6757988" y="3103563"/>
              <a:ext cx="1835150" cy="4318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endParaRPr lang="zh-CN" altLang="en-US">
                <a:latin typeface="微软雅黑" pitchFamily="34" charset="-122"/>
                <a:ea typeface="微软雅黑" pitchFamily="34" charset="-122"/>
              </a:endParaRPr>
            </a:p>
          </p:txBody>
        </p:sp>
        <p:sp>
          <p:nvSpPr>
            <p:cNvPr id="31" name="AutoShape 61"/>
            <p:cNvSpPr>
              <a:spLocks noChangeArrowheads="1"/>
            </p:cNvSpPr>
            <p:nvPr/>
          </p:nvSpPr>
          <p:spPr bwMode="gray">
            <a:xfrm flipH="1">
              <a:off x="6145213" y="2447925"/>
              <a:ext cx="2438400" cy="657225"/>
            </a:xfrm>
            <a:prstGeom prst="parallelogram">
              <a:avLst>
                <a:gd name="adj" fmla="val 92256"/>
              </a:avLst>
            </a:prstGeom>
            <a:gradFill rotWithShape="1">
              <a:gsLst>
                <a:gs pos="0">
                  <a:schemeClr val="accent1"/>
                </a:gs>
                <a:gs pos="100000">
                  <a:schemeClr val="accent1">
                    <a:gamma/>
                    <a:tint val="53725"/>
                    <a:invGamma/>
                  </a:schemeClr>
                </a:gs>
              </a:gsLst>
              <a:lin ang="0" scaled="1"/>
            </a:gradFill>
            <a:ln w="9525">
              <a:noFill/>
              <a:miter lim="800000"/>
              <a:headEnd/>
              <a:tailEnd/>
            </a:ln>
            <a:effectLst/>
          </p:spPr>
          <p:txBody>
            <a:bodyPr wrap="none" anchor="ctr"/>
            <a:lstStyle/>
            <a:p>
              <a:endParaRPr lang="zh-CN" altLang="en-US">
                <a:latin typeface="微软雅黑" pitchFamily="34" charset="-122"/>
                <a:ea typeface="微软雅黑" pitchFamily="34" charset="-122"/>
              </a:endParaRPr>
            </a:p>
          </p:txBody>
        </p:sp>
        <p:sp>
          <p:nvSpPr>
            <p:cNvPr id="32" name="Freeform 62"/>
            <p:cNvSpPr>
              <a:spLocks/>
            </p:cNvSpPr>
            <p:nvPr/>
          </p:nvSpPr>
          <p:spPr bwMode="gray">
            <a:xfrm>
              <a:off x="6142038" y="2443163"/>
              <a:ext cx="615950" cy="1163637"/>
            </a:xfrm>
            <a:custGeom>
              <a:avLst/>
              <a:gdLst/>
              <a:ahLst/>
              <a:cxnLst>
                <a:cxn ang="0">
                  <a:pos x="0" y="167"/>
                </a:cxn>
                <a:cxn ang="0">
                  <a:pos x="201" y="370"/>
                </a:cxn>
                <a:cxn ang="0">
                  <a:pos x="201" y="210"/>
                </a:cxn>
                <a:cxn ang="0">
                  <a:pos x="0" y="0"/>
                </a:cxn>
                <a:cxn ang="0">
                  <a:pos x="0" y="167"/>
                </a:cxn>
              </a:cxnLst>
              <a:rect l="0" t="0" r="r" b="b"/>
              <a:pathLst>
                <a:path w="201" h="370">
                  <a:moveTo>
                    <a:pt x="0" y="167"/>
                  </a:moveTo>
                  <a:lnTo>
                    <a:pt x="201" y="370"/>
                  </a:lnTo>
                  <a:lnTo>
                    <a:pt x="201" y="210"/>
                  </a:lnTo>
                  <a:lnTo>
                    <a:pt x="0" y="0"/>
                  </a:lnTo>
                  <a:lnTo>
                    <a:pt x="0" y="167"/>
                  </a:lnTo>
                  <a:close/>
                </a:path>
              </a:pathLst>
            </a:custGeom>
            <a:gradFill rotWithShape="1">
              <a:gsLst>
                <a:gs pos="0">
                  <a:schemeClr val="accent1">
                    <a:gamma/>
                    <a:shade val="46275"/>
                    <a:invGamma/>
                  </a:schemeClr>
                </a:gs>
                <a:gs pos="100000">
                  <a:schemeClr val="accent1"/>
                </a:gs>
              </a:gsLst>
              <a:lin ang="2700000" scaled="1"/>
            </a:gradFill>
            <a:ln w="9525">
              <a:noFill/>
              <a:round/>
              <a:headEnd/>
              <a:tailEnd/>
            </a:ln>
            <a:effectLst/>
          </p:spPr>
          <p:txBody>
            <a:bodyPr/>
            <a:lstStyle/>
            <a:p>
              <a:pPr>
                <a:defRPr/>
              </a:pPr>
              <a:endParaRPr lang="zh-CN" altLang="en-US">
                <a:latin typeface="微软雅黑" pitchFamily="34" charset="-122"/>
                <a:ea typeface="微软雅黑" pitchFamily="34" charset="-122"/>
              </a:endParaRPr>
            </a:p>
          </p:txBody>
        </p:sp>
        <p:pic>
          <p:nvPicPr>
            <p:cNvPr id="33" name="Picture 63" descr="light_shadow"/>
            <p:cNvPicPr>
              <a:picLocks noChangeAspect="1" noChangeArrowheads="1"/>
            </p:cNvPicPr>
            <p:nvPr/>
          </p:nvPicPr>
          <p:blipFill>
            <a:blip r:embed="rId2" cstate="print">
              <a:lum bright="-76000" contrast="-4000"/>
              <a:grayscl/>
            </a:blip>
            <a:srcRect/>
            <a:stretch>
              <a:fillRect/>
            </a:stretch>
          </p:blipFill>
          <p:spPr bwMode="gray">
            <a:xfrm>
              <a:off x="6902450" y="2636838"/>
              <a:ext cx="1008063" cy="280987"/>
            </a:xfrm>
            <a:prstGeom prst="rect">
              <a:avLst/>
            </a:prstGeom>
            <a:noFill/>
            <a:ln w="9525">
              <a:noFill/>
              <a:miter lim="800000"/>
              <a:headEnd/>
              <a:tailEnd/>
            </a:ln>
          </p:spPr>
        </p:pic>
        <p:pic>
          <p:nvPicPr>
            <p:cNvPr id="34" name="Picture 64" descr="circuler_1"/>
            <p:cNvPicPr>
              <a:picLocks noChangeAspect="1" noChangeArrowheads="1"/>
            </p:cNvPicPr>
            <p:nvPr/>
          </p:nvPicPr>
          <p:blipFill>
            <a:blip r:embed="rId3" cstate="print"/>
            <a:srcRect/>
            <a:stretch>
              <a:fillRect/>
            </a:stretch>
          </p:blipFill>
          <p:spPr bwMode="gray">
            <a:xfrm>
              <a:off x="6815138" y="1676400"/>
              <a:ext cx="1152525" cy="1139825"/>
            </a:xfrm>
            <a:prstGeom prst="rect">
              <a:avLst/>
            </a:prstGeom>
            <a:noFill/>
            <a:ln w="9525">
              <a:noFill/>
              <a:miter lim="800000"/>
              <a:headEnd/>
              <a:tailEnd/>
            </a:ln>
          </p:spPr>
        </p:pic>
        <p:sp>
          <p:nvSpPr>
            <p:cNvPr id="35" name="Oval 65"/>
            <p:cNvSpPr>
              <a:spLocks noChangeArrowheads="1"/>
            </p:cNvSpPr>
            <p:nvPr/>
          </p:nvSpPr>
          <p:spPr bwMode="gray">
            <a:xfrm>
              <a:off x="6815138" y="1676400"/>
              <a:ext cx="1144587" cy="1143000"/>
            </a:xfrm>
            <a:prstGeom prst="ellipse">
              <a:avLst/>
            </a:prstGeom>
            <a:gradFill rotWithShape="1">
              <a:gsLst>
                <a:gs pos="0">
                  <a:schemeClr val="accent1">
                    <a:gamma/>
                    <a:shade val="26275"/>
                    <a:invGamma/>
                    <a:alpha val="89999"/>
                  </a:schemeClr>
                </a:gs>
                <a:gs pos="50000">
                  <a:schemeClr val="accent1">
                    <a:alpha val="45000"/>
                  </a:schemeClr>
                </a:gs>
                <a:gs pos="100000">
                  <a:schemeClr val="accent1">
                    <a:gamma/>
                    <a:shade val="26275"/>
                    <a:invGamma/>
                    <a:alpha val="89999"/>
                  </a:schemeClr>
                </a:gs>
              </a:gsLst>
              <a:lin ang="5400000" scaled="1"/>
            </a:gradFill>
            <a:ln w="9525" algn="ctr">
              <a:noFill/>
              <a:round/>
              <a:headEnd/>
              <a:tailEnd/>
            </a:ln>
            <a:effectLst/>
          </p:spPr>
          <p:txBody>
            <a:bodyPr wrap="none" anchor="ctr"/>
            <a:lstStyle/>
            <a:p>
              <a:endParaRPr lang="zh-CN" altLang="en-US">
                <a:latin typeface="微软雅黑" pitchFamily="34" charset="-122"/>
                <a:ea typeface="微软雅黑" pitchFamily="34" charset="-122"/>
              </a:endParaRPr>
            </a:p>
          </p:txBody>
        </p:sp>
        <p:sp>
          <p:nvSpPr>
            <p:cNvPr id="36" name="Freeform 66"/>
            <p:cNvSpPr>
              <a:spLocks/>
            </p:cNvSpPr>
            <p:nvPr/>
          </p:nvSpPr>
          <p:spPr bwMode="gray">
            <a:xfrm>
              <a:off x="6934200" y="1700213"/>
              <a:ext cx="898525" cy="395287"/>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1">
                    <a:alpha val="17998"/>
                  </a:schemeClr>
                </a:gs>
              </a:gsLst>
              <a:lin ang="5400000" scaled="1"/>
            </a:gradFill>
            <a:ln w="0">
              <a:noFill/>
              <a:prstDash val="solid"/>
              <a:round/>
              <a:headEnd/>
              <a:tailEnd/>
            </a:ln>
          </p:spPr>
          <p:txBody>
            <a:bodyPr/>
            <a:lstStyle/>
            <a:p>
              <a:endParaRPr lang="zh-CN" altLang="en-US">
                <a:latin typeface="微软雅黑" pitchFamily="34" charset="-122"/>
                <a:ea typeface="微软雅黑" pitchFamily="34" charset="-122"/>
              </a:endParaRPr>
            </a:p>
          </p:txBody>
        </p:sp>
        <p:sp>
          <p:nvSpPr>
            <p:cNvPr id="37" name="Text Box 67"/>
            <p:cNvSpPr txBox="1">
              <a:spLocks noChangeArrowheads="1"/>
            </p:cNvSpPr>
            <p:nvPr/>
          </p:nvSpPr>
          <p:spPr bwMode="auto">
            <a:xfrm>
              <a:off x="6877050" y="2060575"/>
              <a:ext cx="1041400" cy="336550"/>
            </a:xfrm>
            <a:prstGeom prst="rect">
              <a:avLst/>
            </a:prstGeom>
            <a:noFill/>
            <a:ln w="9525" algn="ctr">
              <a:noFill/>
              <a:miter lim="800000"/>
              <a:headEnd/>
              <a:tailEnd/>
            </a:ln>
          </p:spPr>
          <p:txBody>
            <a:bodyPr>
              <a:spAutoFit/>
            </a:bodyPr>
            <a:lstStyle/>
            <a:p>
              <a:pPr eaLnBrk="0" hangingPunct="0">
                <a:spcBef>
                  <a:spcPct val="50000"/>
                </a:spcBef>
              </a:pPr>
              <a:r>
                <a:rPr lang="zh-CN" altLang="en-US" sz="1600">
                  <a:latin typeface="微软雅黑" pitchFamily="34" charset="-122"/>
                  <a:ea typeface="微软雅黑" pitchFamily="34" charset="-122"/>
                </a:rPr>
                <a:t>远期规划</a:t>
              </a:r>
            </a:p>
          </p:txBody>
        </p:sp>
        <p:grpSp>
          <p:nvGrpSpPr>
            <p:cNvPr id="64" name="Group 68"/>
            <p:cNvGrpSpPr>
              <a:grpSpLocks/>
            </p:cNvGrpSpPr>
            <p:nvPr/>
          </p:nvGrpSpPr>
          <p:grpSpPr bwMode="auto">
            <a:xfrm rot="20302575" flipH="1" flipV="1">
              <a:off x="6858000" y="2527300"/>
              <a:ext cx="1062038" cy="254000"/>
              <a:chOff x="2532" y="1051"/>
              <a:chExt cx="893" cy="246"/>
            </a:xfrm>
          </p:grpSpPr>
          <p:grpSp>
            <p:nvGrpSpPr>
              <p:cNvPr id="73" name="Group 69"/>
              <p:cNvGrpSpPr>
                <a:grpSpLocks/>
              </p:cNvGrpSpPr>
              <p:nvPr/>
            </p:nvGrpSpPr>
            <p:grpSpPr bwMode="auto">
              <a:xfrm>
                <a:off x="2532" y="1051"/>
                <a:ext cx="743" cy="185"/>
                <a:chOff x="1565" y="2568"/>
                <a:chExt cx="1118" cy="279"/>
              </a:xfrm>
            </p:grpSpPr>
            <p:sp>
              <p:nvSpPr>
                <p:cNvPr id="49" name="AutoShape 70"/>
                <p:cNvSpPr>
                  <a:spLocks noChangeArrowheads="1"/>
                </p:cNvSpPr>
                <p:nvPr/>
              </p:nvSpPr>
              <p:spPr bwMode="white">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50" name="AutoShape 71"/>
                <p:cNvSpPr>
                  <a:spLocks noChangeArrowheads="1"/>
                </p:cNvSpPr>
                <p:nvPr/>
              </p:nvSpPr>
              <p:spPr bwMode="white">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51" name="AutoShape 72"/>
                <p:cNvSpPr>
                  <a:spLocks noChangeArrowheads="1"/>
                </p:cNvSpPr>
                <p:nvPr/>
              </p:nvSpPr>
              <p:spPr bwMode="white">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52" name="AutoShape 73"/>
                <p:cNvSpPr>
                  <a:spLocks noChangeArrowheads="1"/>
                </p:cNvSpPr>
                <p:nvPr/>
              </p:nvSpPr>
              <p:spPr bwMode="white">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grpSp>
          <p:grpSp>
            <p:nvGrpSpPr>
              <p:cNvPr id="74" name="Group 74"/>
              <p:cNvGrpSpPr>
                <a:grpSpLocks/>
              </p:cNvGrpSpPr>
              <p:nvPr/>
            </p:nvGrpSpPr>
            <p:grpSpPr bwMode="auto">
              <a:xfrm rot="1353540">
                <a:off x="2682" y="1111"/>
                <a:ext cx="743" cy="186"/>
                <a:chOff x="1565" y="2568"/>
                <a:chExt cx="1118" cy="279"/>
              </a:xfrm>
            </p:grpSpPr>
            <p:sp>
              <p:nvSpPr>
                <p:cNvPr id="45" name="AutoShape 75"/>
                <p:cNvSpPr>
                  <a:spLocks noChangeArrowheads="1"/>
                </p:cNvSpPr>
                <p:nvPr/>
              </p:nvSpPr>
              <p:spPr bwMode="white">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46" name="AutoShape 76"/>
                <p:cNvSpPr>
                  <a:spLocks noChangeArrowheads="1"/>
                </p:cNvSpPr>
                <p:nvPr/>
              </p:nvSpPr>
              <p:spPr bwMode="white">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47" name="AutoShape 77"/>
                <p:cNvSpPr>
                  <a:spLocks noChangeArrowheads="1"/>
                </p:cNvSpPr>
                <p:nvPr/>
              </p:nvSpPr>
              <p:spPr bwMode="white">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sp>
              <p:nvSpPr>
                <p:cNvPr id="48" name="AutoShape 78"/>
                <p:cNvSpPr>
                  <a:spLocks noChangeArrowheads="1"/>
                </p:cNvSpPr>
                <p:nvPr/>
              </p:nvSpPr>
              <p:spPr bwMode="white">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latin typeface="微软雅黑" pitchFamily="34" charset="-122"/>
                    <a:ea typeface="微软雅黑" pitchFamily="34" charset="-122"/>
                  </a:endParaRPr>
                </a:p>
              </p:txBody>
            </p:sp>
          </p:grpSp>
        </p:grpSp>
        <p:sp>
          <p:nvSpPr>
            <p:cNvPr id="39" name="Freeform 79"/>
            <p:cNvSpPr>
              <a:spLocks/>
            </p:cNvSpPr>
            <p:nvPr/>
          </p:nvSpPr>
          <p:spPr bwMode="gray">
            <a:xfrm>
              <a:off x="684213" y="3951288"/>
              <a:ext cx="612775" cy="1130300"/>
            </a:xfrm>
            <a:custGeom>
              <a:avLst/>
              <a:gdLst/>
              <a:ahLst/>
              <a:cxnLst>
                <a:cxn ang="0">
                  <a:pos x="3" y="292"/>
                </a:cxn>
                <a:cxn ang="0">
                  <a:pos x="386" y="712"/>
                </a:cxn>
                <a:cxn ang="0">
                  <a:pos x="386" y="404"/>
                </a:cxn>
                <a:cxn ang="0">
                  <a:pos x="0" y="0"/>
                </a:cxn>
                <a:cxn ang="0">
                  <a:pos x="3" y="292"/>
                </a:cxn>
              </a:cxnLst>
              <a:rect l="0" t="0" r="r" b="b"/>
              <a:pathLst>
                <a:path w="386" h="712">
                  <a:moveTo>
                    <a:pt x="3" y="292"/>
                  </a:moveTo>
                  <a:lnTo>
                    <a:pt x="386" y="712"/>
                  </a:lnTo>
                  <a:lnTo>
                    <a:pt x="386" y="404"/>
                  </a:lnTo>
                  <a:lnTo>
                    <a:pt x="0" y="0"/>
                  </a:lnTo>
                  <a:lnTo>
                    <a:pt x="3" y="292"/>
                  </a:lnTo>
                  <a:close/>
                </a:path>
              </a:pathLst>
            </a:custGeom>
            <a:gradFill rotWithShape="1">
              <a:gsLst>
                <a:gs pos="0">
                  <a:schemeClr val="folHlink">
                    <a:alpha val="80000"/>
                  </a:schemeClr>
                </a:gs>
                <a:gs pos="100000">
                  <a:schemeClr val="folHlink">
                    <a:gamma/>
                    <a:tint val="48627"/>
                    <a:invGamma/>
                  </a:schemeClr>
                </a:gs>
              </a:gsLst>
              <a:lin ang="2700000" scaled="1"/>
            </a:gradFill>
            <a:ln w="9525">
              <a:noFill/>
              <a:round/>
              <a:headEnd/>
              <a:tailEnd/>
            </a:ln>
            <a:effectLst/>
          </p:spPr>
          <p:txBody>
            <a:bodyPr/>
            <a:lstStyle/>
            <a:p>
              <a:pPr>
                <a:defRPr/>
              </a:pPr>
              <a:endParaRPr lang="zh-CN" altLang="en-US">
                <a:latin typeface="微软雅黑" pitchFamily="34" charset="-122"/>
                <a:ea typeface="微软雅黑" pitchFamily="34" charset="-122"/>
              </a:endParaRPr>
            </a:p>
          </p:txBody>
        </p:sp>
        <p:sp>
          <p:nvSpPr>
            <p:cNvPr id="40" name="Text Box 80"/>
            <p:cNvSpPr txBox="1">
              <a:spLocks noChangeArrowheads="1"/>
            </p:cNvSpPr>
            <p:nvPr/>
          </p:nvSpPr>
          <p:spPr bwMode="black">
            <a:xfrm>
              <a:off x="3170238" y="4310063"/>
              <a:ext cx="1906587" cy="2477601"/>
            </a:xfrm>
            <a:prstGeom prst="rect">
              <a:avLst/>
            </a:prstGeom>
            <a:noFill/>
            <a:ln w="9525">
              <a:noFill/>
              <a:miter lim="800000"/>
              <a:headEnd/>
              <a:tailEnd/>
            </a:ln>
          </p:spPr>
          <p:txBody>
            <a:bodyPr>
              <a:spAutoFit/>
            </a:bodyPr>
            <a:lstStyle/>
            <a:p>
              <a:pPr marL="120650" indent="-120650">
                <a:lnSpc>
                  <a:spcPts val="1800"/>
                </a:lnSpc>
                <a:spcBef>
                  <a:spcPct val="50000"/>
                </a:spcBef>
                <a:buClr>
                  <a:srgbClr val="1C1C1C"/>
                </a:buClr>
                <a:buFontTx/>
                <a:buChar char="•"/>
              </a:pPr>
              <a:r>
                <a:rPr lang="en-US" altLang="zh-CN" sz="1400" dirty="0">
                  <a:solidFill>
                    <a:schemeClr val="tx2"/>
                  </a:solidFill>
                  <a:latin typeface="微软雅黑" pitchFamily="34" charset="-122"/>
                  <a:ea typeface="微软雅黑" pitchFamily="34" charset="-122"/>
                </a:rPr>
                <a:t>05.7-07.12</a:t>
              </a:r>
            </a:p>
            <a:p>
              <a:pPr marL="120650" indent="-120650">
                <a:lnSpc>
                  <a:spcPts val="1800"/>
                </a:lnSpc>
                <a:spcBef>
                  <a:spcPct val="50000"/>
                </a:spcBef>
                <a:buClr>
                  <a:srgbClr val="1C1C1C"/>
                </a:buClr>
              </a:pPr>
              <a:r>
                <a:rPr lang="en-US" altLang="zh-CN" sz="1400" b="0" dirty="0">
                  <a:solidFill>
                    <a:srgbClr val="333333"/>
                  </a:solidFill>
                  <a:latin typeface="微软雅黑" pitchFamily="34" charset="-122"/>
                  <a:ea typeface="微软雅黑" pitchFamily="34" charset="-122"/>
                </a:rPr>
                <a:t>- </a:t>
              </a:r>
              <a:r>
                <a:rPr lang="zh-CN" altLang="en-US" sz="1400" b="0" dirty="0">
                  <a:solidFill>
                    <a:srgbClr val="333333"/>
                  </a:solidFill>
                  <a:latin typeface="微软雅黑" pitchFamily="34" charset="-122"/>
                  <a:ea typeface="微软雅黑" pitchFamily="34" charset="-122"/>
                </a:rPr>
                <a:t>排班软件大范围推广</a:t>
              </a:r>
            </a:p>
            <a:p>
              <a:pPr marL="120650" indent="-120650">
                <a:lnSpc>
                  <a:spcPts val="1800"/>
                </a:lnSpc>
                <a:spcBef>
                  <a:spcPct val="50000"/>
                </a:spcBef>
                <a:buClr>
                  <a:srgbClr val="1C1C1C"/>
                </a:buClr>
              </a:pPr>
              <a:r>
                <a:rPr lang="en-US" altLang="zh-CN" sz="1400" b="0" dirty="0">
                  <a:solidFill>
                    <a:srgbClr val="333333"/>
                  </a:solidFill>
                  <a:latin typeface="微软雅黑" pitchFamily="34" charset="-122"/>
                  <a:ea typeface="微软雅黑" pitchFamily="34" charset="-122"/>
                </a:rPr>
                <a:t>- </a:t>
              </a:r>
              <a:r>
                <a:rPr lang="zh-CN" altLang="en-US" sz="1400" b="0" dirty="0">
                  <a:solidFill>
                    <a:srgbClr val="333333"/>
                  </a:solidFill>
                  <a:latin typeface="微软雅黑" pitchFamily="34" charset="-122"/>
                  <a:ea typeface="微软雅黑" pitchFamily="34" charset="-122"/>
                </a:rPr>
                <a:t>呼叫中心运营管理系统成型</a:t>
              </a:r>
            </a:p>
            <a:p>
              <a:pPr marL="120650" indent="-120650">
                <a:lnSpc>
                  <a:spcPts val="1800"/>
                </a:lnSpc>
              </a:pPr>
              <a:r>
                <a:rPr lang="en-US" altLang="zh-CN" sz="1400" b="0" dirty="0">
                  <a:solidFill>
                    <a:srgbClr val="333333"/>
                  </a:solidFill>
                  <a:latin typeface="微软雅黑" pitchFamily="34" charset="-122"/>
                  <a:ea typeface="微软雅黑" pitchFamily="34" charset="-122"/>
                </a:rPr>
                <a:t>- </a:t>
              </a:r>
              <a:r>
                <a:rPr lang="zh-CN" altLang="en-US" sz="1400" b="0" dirty="0">
                  <a:solidFill>
                    <a:srgbClr val="333333"/>
                  </a:solidFill>
                  <a:latin typeface="微软雅黑" pitchFamily="34" charset="-122"/>
                  <a:ea typeface="微软雅黑" pitchFamily="34" charset="-122"/>
                </a:rPr>
                <a:t>开始呼叫中心顾问、咨询、培训业务。</a:t>
              </a:r>
            </a:p>
            <a:p>
              <a:pPr marL="120650" indent="-120650"/>
              <a:endParaRPr lang="zh-CN" altLang="en-US" sz="1400" b="0" dirty="0">
                <a:solidFill>
                  <a:srgbClr val="333333"/>
                </a:solidFill>
                <a:latin typeface="微软雅黑" pitchFamily="34" charset="-122"/>
                <a:ea typeface="微软雅黑" pitchFamily="34" charset="-122"/>
              </a:endParaRPr>
            </a:p>
            <a:p>
              <a:pPr marL="120650" indent="-120650">
                <a:lnSpc>
                  <a:spcPct val="60000"/>
                </a:lnSpc>
                <a:spcBef>
                  <a:spcPct val="50000"/>
                </a:spcBef>
                <a:buClr>
                  <a:srgbClr val="1C1C1C"/>
                </a:buClr>
              </a:pPr>
              <a:endParaRPr lang="en-US" altLang="zh-CN" sz="1000" b="0" dirty="0">
                <a:solidFill>
                  <a:srgbClr val="333333"/>
                </a:solidFill>
                <a:latin typeface="微软雅黑" pitchFamily="34" charset="-122"/>
                <a:ea typeface="微软雅黑" pitchFamily="34" charset="-122"/>
              </a:endParaRPr>
            </a:p>
            <a:p>
              <a:pPr marL="120650" indent="-120650">
                <a:lnSpc>
                  <a:spcPct val="60000"/>
                </a:lnSpc>
                <a:spcBef>
                  <a:spcPct val="50000"/>
                </a:spcBef>
                <a:buClr>
                  <a:srgbClr val="1C1C1C"/>
                </a:buClr>
              </a:pPr>
              <a:endParaRPr lang="zh-CN" altLang="en-US" sz="1000" b="0" dirty="0">
                <a:solidFill>
                  <a:srgbClr val="333333"/>
                </a:solidFill>
                <a:latin typeface="微软雅黑" pitchFamily="34" charset="-122"/>
                <a:ea typeface="微软雅黑" pitchFamily="34" charset="-122"/>
              </a:endParaRPr>
            </a:p>
          </p:txBody>
        </p:sp>
        <p:sp>
          <p:nvSpPr>
            <p:cNvPr id="41" name="Text Box 81"/>
            <p:cNvSpPr txBox="1">
              <a:spLocks noChangeArrowheads="1"/>
            </p:cNvSpPr>
            <p:nvPr/>
          </p:nvSpPr>
          <p:spPr bwMode="black">
            <a:xfrm>
              <a:off x="5006975" y="3789363"/>
              <a:ext cx="1690688" cy="2957733"/>
            </a:xfrm>
            <a:prstGeom prst="rect">
              <a:avLst/>
            </a:prstGeom>
            <a:noFill/>
            <a:ln w="9525">
              <a:noFill/>
              <a:miter lim="800000"/>
              <a:headEnd/>
              <a:tailEnd/>
            </a:ln>
          </p:spPr>
          <p:txBody>
            <a:bodyPr>
              <a:spAutoFit/>
            </a:bodyPr>
            <a:lstStyle/>
            <a:p>
              <a:pPr marL="120650" indent="-120650">
                <a:spcBef>
                  <a:spcPct val="50000"/>
                </a:spcBef>
                <a:buClr>
                  <a:srgbClr val="1C1C1C"/>
                </a:buClr>
                <a:buFontTx/>
                <a:buChar char="•"/>
              </a:pPr>
              <a:r>
                <a:rPr lang="en-US" altLang="zh-CN" sz="1400" dirty="0">
                  <a:solidFill>
                    <a:schemeClr val="tx2"/>
                  </a:solidFill>
                  <a:latin typeface="微软雅黑" pitchFamily="34" charset="-122"/>
                  <a:ea typeface="微软雅黑" pitchFamily="34" charset="-122"/>
                </a:rPr>
                <a:t>08.1-10.9</a:t>
              </a:r>
            </a:p>
            <a:p>
              <a:pPr marL="120650" indent="-120650">
                <a:lnSpc>
                  <a:spcPct val="60000"/>
                </a:lnSpc>
                <a:spcBef>
                  <a:spcPct val="50000"/>
                </a:spcBef>
                <a:buClr>
                  <a:srgbClr val="1C1C1C"/>
                </a:buClr>
              </a:pPr>
              <a:r>
                <a:rPr lang="en-US" altLang="zh-CN" sz="1400" b="0" dirty="0">
                  <a:solidFill>
                    <a:srgbClr val="333333"/>
                  </a:solidFill>
                  <a:latin typeface="微软雅黑" pitchFamily="34" charset="-122"/>
                  <a:ea typeface="微软雅黑" pitchFamily="34" charset="-122"/>
                </a:rPr>
                <a:t>- </a:t>
              </a:r>
              <a:r>
                <a:rPr lang="zh-CN" altLang="en-US" sz="1400" b="0" dirty="0">
                  <a:solidFill>
                    <a:srgbClr val="333333"/>
                  </a:solidFill>
                  <a:latin typeface="微软雅黑" pitchFamily="34" charset="-122"/>
                  <a:ea typeface="微软雅黑" pitchFamily="34" charset="-122"/>
                </a:rPr>
                <a:t>引入了风险投资</a:t>
              </a:r>
            </a:p>
            <a:p>
              <a:pPr marL="120650" indent="-120650"/>
              <a:r>
                <a:rPr lang="en-US" altLang="zh-CN" sz="1400" b="0" dirty="0">
                  <a:solidFill>
                    <a:srgbClr val="333333"/>
                  </a:solidFill>
                  <a:latin typeface="微软雅黑" pitchFamily="34" charset="-122"/>
                  <a:ea typeface="微软雅黑" pitchFamily="34" charset="-122"/>
                </a:rPr>
                <a:t>- </a:t>
              </a:r>
              <a:r>
                <a:rPr lang="zh-CN" altLang="en-US" sz="1400" b="0" dirty="0">
                  <a:solidFill>
                    <a:srgbClr val="333333"/>
                  </a:solidFill>
                  <a:latin typeface="微软雅黑" pitchFamily="34" charset="-122"/>
                  <a:ea typeface="微软雅黑" pitchFamily="34" charset="-122"/>
                </a:rPr>
                <a:t>呼叫中心系统集成</a:t>
              </a:r>
            </a:p>
            <a:p>
              <a:pPr marL="120650" indent="-120650"/>
              <a:r>
                <a:rPr lang="en-US" altLang="zh-CN" sz="1400" b="0" dirty="0">
                  <a:solidFill>
                    <a:srgbClr val="333333"/>
                  </a:solidFill>
                  <a:latin typeface="微软雅黑" pitchFamily="34" charset="-122"/>
                  <a:ea typeface="微软雅黑" pitchFamily="34" charset="-122"/>
                </a:rPr>
                <a:t>- </a:t>
              </a:r>
              <a:r>
                <a:rPr lang="zh-CN" altLang="en-US" sz="1400" b="0" dirty="0">
                  <a:solidFill>
                    <a:srgbClr val="333333"/>
                  </a:solidFill>
                  <a:latin typeface="微软雅黑" pitchFamily="34" charset="-122"/>
                  <a:ea typeface="微软雅黑" pitchFamily="34" charset="-122"/>
                </a:rPr>
                <a:t>呼叫中心</a:t>
              </a:r>
              <a:r>
                <a:rPr lang="en-US" altLang="zh-CN" sz="1400" b="0" dirty="0">
                  <a:solidFill>
                    <a:srgbClr val="333333"/>
                  </a:solidFill>
                  <a:latin typeface="微软雅黑" pitchFamily="34" charset="-122"/>
                  <a:ea typeface="微软雅黑" pitchFamily="34" charset="-122"/>
                </a:rPr>
                <a:t>BPO</a:t>
              </a:r>
              <a:r>
                <a:rPr lang="zh-CN" altLang="en-US" sz="1400" b="0" dirty="0">
                  <a:solidFill>
                    <a:srgbClr val="333333"/>
                  </a:solidFill>
                  <a:latin typeface="微软雅黑" pitchFamily="34" charset="-122"/>
                  <a:ea typeface="微软雅黑" pitchFamily="34" charset="-122"/>
                </a:rPr>
                <a:t>业务</a:t>
              </a:r>
            </a:p>
            <a:p>
              <a:pPr marL="120650" indent="-120650"/>
              <a:r>
                <a:rPr lang="en-US" altLang="zh-CN" sz="1400" b="0" dirty="0">
                  <a:solidFill>
                    <a:srgbClr val="333333"/>
                  </a:solidFill>
                  <a:latin typeface="微软雅黑" pitchFamily="34" charset="-122"/>
                  <a:ea typeface="微软雅黑" pitchFamily="34" charset="-122"/>
                </a:rPr>
                <a:t>- </a:t>
              </a:r>
              <a:r>
                <a:rPr lang="zh-CN" altLang="en-US" sz="1400" b="0" dirty="0">
                  <a:solidFill>
                    <a:srgbClr val="333333"/>
                  </a:solidFill>
                  <a:latin typeface="微软雅黑" pitchFamily="34" charset="-122"/>
                  <a:ea typeface="微软雅黑" pitchFamily="34" charset="-122"/>
                </a:rPr>
                <a:t>明确了企业的发展方向，成为呼叫中心行业的综合服务提供商！</a:t>
              </a:r>
            </a:p>
            <a:p>
              <a:pPr marL="120650" indent="-120650"/>
              <a:endParaRPr lang="zh-CN" altLang="en-US" sz="1400" b="0" dirty="0">
                <a:solidFill>
                  <a:srgbClr val="333333"/>
                </a:solidFill>
                <a:latin typeface="微软雅黑" pitchFamily="34" charset="-122"/>
                <a:ea typeface="微软雅黑" pitchFamily="34" charset="-122"/>
              </a:endParaRPr>
            </a:p>
            <a:p>
              <a:pPr marL="120650" indent="-120650">
                <a:lnSpc>
                  <a:spcPct val="60000"/>
                </a:lnSpc>
                <a:spcBef>
                  <a:spcPct val="50000"/>
                </a:spcBef>
                <a:buClr>
                  <a:srgbClr val="1C1C1C"/>
                </a:buClr>
              </a:pPr>
              <a:endParaRPr lang="en-US" altLang="zh-CN" sz="1400" b="0" dirty="0">
                <a:solidFill>
                  <a:srgbClr val="333333"/>
                </a:solidFill>
                <a:latin typeface="微软雅黑" pitchFamily="34" charset="-122"/>
                <a:ea typeface="微软雅黑" pitchFamily="34" charset="-122"/>
              </a:endParaRPr>
            </a:p>
            <a:p>
              <a:pPr marL="120650" indent="-120650">
                <a:lnSpc>
                  <a:spcPct val="60000"/>
                </a:lnSpc>
                <a:spcBef>
                  <a:spcPct val="50000"/>
                </a:spcBef>
                <a:buClr>
                  <a:srgbClr val="1C1C1C"/>
                </a:buClr>
              </a:pPr>
              <a:endParaRPr lang="zh-CN" altLang="en-US" sz="1400" b="0" dirty="0">
                <a:solidFill>
                  <a:srgbClr val="333333"/>
                </a:solidFill>
                <a:latin typeface="微软雅黑" pitchFamily="34" charset="-122"/>
                <a:ea typeface="微软雅黑" pitchFamily="34" charset="-122"/>
              </a:endParaRPr>
            </a:p>
          </p:txBody>
        </p:sp>
        <p:sp>
          <p:nvSpPr>
            <p:cNvPr id="42" name="Text Box 82"/>
            <p:cNvSpPr txBox="1">
              <a:spLocks noChangeArrowheads="1"/>
            </p:cNvSpPr>
            <p:nvPr/>
          </p:nvSpPr>
          <p:spPr bwMode="black">
            <a:xfrm>
              <a:off x="6842125" y="3213100"/>
              <a:ext cx="1690688" cy="3161891"/>
            </a:xfrm>
            <a:prstGeom prst="rect">
              <a:avLst/>
            </a:prstGeom>
            <a:noFill/>
            <a:ln w="9525">
              <a:noFill/>
              <a:miter lim="800000"/>
              <a:headEnd/>
              <a:tailEnd/>
            </a:ln>
          </p:spPr>
          <p:txBody>
            <a:bodyPr wrap="square">
              <a:spAutoFit/>
            </a:bodyPr>
            <a:lstStyle/>
            <a:p>
              <a:pPr marL="120650" indent="-120650">
                <a:lnSpc>
                  <a:spcPts val="1900"/>
                </a:lnSpc>
                <a:spcBef>
                  <a:spcPct val="50000"/>
                </a:spcBef>
                <a:buClr>
                  <a:srgbClr val="1C1C1C"/>
                </a:buClr>
                <a:buFontTx/>
                <a:buChar char="•"/>
              </a:pPr>
              <a:r>
                <a:rPr lang="en-US" altLang="zh-CN" sz="1400" dirty="0">
                  <a:solidFill>
                    <a:schemeClr val="tx2"/>
                  </a:solidFill>
                  <a:latin typeface="微软雅黑" pitchFamily="34" charset="-122"/>
                  <a:ea typeface="微软雅黑" pitchFamily="34" charset="-122"/>
                </a:rPr>
                <a:t>10.10-</a:t>
              </a:r>
            </a:p>
            <a:p>
              <a:pPr marL="120650" indent="-120650">
                <a:lnSpc>
                  <a:spcPts val="1900"/>
                </a:lnSpc>
                <a:spcBef>
                  <a:spcPct val="50000"/>
                </a:spcBef>
                <a:buClr>
                  <a:srgbClr val="1C1C1C"/>
                </a:buClr>
              </a:pPr>
              <a:r>
                <a:rPr lang="en-US" altLang="zh-CN" sz="1400" b="0" dirty="0">
                  <a:solidFill>
                    <a:srgbClr val="333333"/>
                  </a:solidFill>
                  <a:latin typeface="微软雅黑" pitchFamily="34" charset="-122"/>
                  <a:ea typeface="微软雅黑" pitchFamily="34" charset="-122"/>
                </a:rPr>
                <a:t>- </a:t>
              </a:r>
              <a:r>
                <a:rPr lang="zh-CN" altLang="en-US" sz="1400" b="0" dirty="0">
                  <a:solidFill>
                    <a:srgbClr val="333333"/>
                  </a:solidFill>
                  <a:latin typeface="微软雅黑" pitchFamily="34" charset="-122"/>
                  <a:ea typeface="微软雅黑" pitchFamily="34" charset="-122"/>
                </a:rPr>
                <a:t>希望能成为呼叫中心行业在创业板上市的上市公司</a:t>
              </a:r>
            </a:p>
            <a:p>
              <a:pPr marL="120650" indent="-120650">
                <a:lnSpc>
                  <a:spcPts val="1900"/>
                </a:lnSpc>
                <a:spcBef>
                  <a:spcPct val="50000"/>
                </a:spcBef>
                <a:buClr>
                  <a:srgbClr val="1C1C1C"/>
                </a:buClr>
              </a:pPr>
              <a:r>
                <a:rPr lang="en-US" altLang="zh-CN" sz="1400" b="0" dirty="0">
                  <a:solidFill>
                    <a:srgbClr val="333333"/>
                  </a:solidFill>
                  <a:latin typeface="微软雅黑" pitchFamily="34" charset="-122"/>
                  <a:ea typeface="微软雅黑" pitchFamily="34" charset="-122"/>
                </a:rPr>
                <a:t>- </a:t>
              </a:r>
              <a:r>
                <a:rPr lang="zh-CN" altLang="en-US" sz="1400" b="0" dirty="0">
                  <a:solidFill>
                    <a:srgbClr val="333333"/>
                  </a:solidFill>
                  <a:latin typeface="微软雅黑" pitchFamily="34" charset="-122"/>
                  <a:ea typeface="微软雅黑" pitchFamily="34" charset="-122"/>
                </a:rPr>
                <a:t>牢固树立在呼叫中心行业的品牌形象。</a:t>
              </a:r>
            </a:p>
            <a:p>
              <a:pPr marL="120650" indent="-120650"/>
              <a:endParaRPr lang="zh-CN" altLang="en-US" sz="1400" b="0" dirty="0">
                <a:solidFill>
                  <a:srgbClr val="333333"/>
                </a:solidFill>
                <a:latin typeface="微软雅黑" pitchFamily="34" charset="-122"/>
                <a:ea typeface="微软雅黑" pitchFamily="34" charset="-122"/>
              </a:endParaRPr>
            </a:p>
            <a:p>
              <a:pPr marL="120650" indent="-120650"/>
              <a:endParaRPr lang="zh-CN" altLang="en-US" sz="1400" b="0" dirty="0">
                <a:solidFill>
                  <a:srgbClr val="333333"/>
                </a:solidFill>
                <a:latin typeface="微软雅黑" pitchFamily="34" charset="-122"/>
                <a:ea typeface="微软雅黑" pitchFamily="34" charset="-122"/>
              </a:endParaRPr>
            </a:p>
            <a:p>
              <a:pPr marL="120650" indent="-120650">
                <a:lnSpc>
                  <a:spcPct val="60000"/>
                </a:lnSpc>
                <a:spcBef>
                  <a:spcPct val="50000"/>
                </a:spcBef>
                <a:buClr>
                  <a:srgbClr val="1C1C1C"/>
                </a:buClr>
              </a:pPr>
              <a:endParaRPr lang="en-US" altLang="zh-CN" sz="1400" b="0" dirty="0">
                <a:solidFill>
                  <a:srgbClr val="333333"/>
                </a:solidFill>
                <a:latin typeface="微软雅黑" pitchFamily="34" charset="-122"/>
                <a:ea typeface="微软雅黑" pitchFamily="34" charset="-122"/>
              </a:endParaRPr>
            </a:p>
            <a:p>
              <a:pPr marL="120650" indent="-120650">
                <a:lnSpc>
                  <a:spcPct val="60000"/>
                </a:lnSpc>
                <a:spcBef>
                  <a:spcPct val="50000"/>
                </a:spcBef>
                <a:buClr>
                  <a:srgbClr val="1C1C1C"/>
                </a:buClr>
              </a:pPr>
              <a:endParaRPr lang="zh-CN" altLang="en-US" sz="1400" b="0" dirty="0">
                <a:solidFill>
                  <a:srgbClr val="333333"/>
                </a:solidFill>
                <a:latin typeface="微软雅黑" pitchFamily="34" charset="-122"/>
                <a:ea typeface="微软雅黑" pitchFamily="34" charset="-122"/>
              </a:endParaRPr>
            </a:p>
          </p:txBody>
        </p:sp>
      </p:grpSp>
      <p:sp>
        <p:nvSpPr>
          <p:cNvPr id="83" name="标题 1"/>
          <p:cNvSpPr txBox="1">
            <a:spLocks/>
          </p:cNvSpPr>
          <p:nvPr/>
        </p:nvSpPr>
        <p:spPr>
          <a:xfrm>
            <a:off x="467544" y="116632"/>
            <a:ext cx="2928958" cy="642942"/>
          </a:xfrm>
          <a:prstGeom prst="rect">
            <a:avLst/>
          </a:prstGeom>
        </p:spPr>
        <p:txBody>
          <a:bodyP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800" dirty="0" smtClean="0">
                <a:solidFill>
                  <a:srgbClr val="2658AD"/>
                </a:solidFill>
                <a:latin typeface="微软雅黑" pitchFamily="34" charset="-122"/>
                <a:ea typeface="微软雅黑" pitchFamily="34" charset="-122"/>
                <a:cs typeface="+mj-cs"/>
              </a:rPr>
              <a:t>发展历程</a:t>
            </a:r>
            <a:endParaRPr kumimoji="0" lang="zh-CN" altLang="en-US" sz="2800" b="0" i="0" u="none" strike="noStrike" kern="1200" cap="none" spc="0" normalizeH="0" baseline="0" noProof="0" dirty="0">
              <a:ln>
                <a:noFill/>
              </a:ln>
              <a:solidFill>
                <a:srgbClr val="2658AD"/>
              </a:solidFill>
              <a:effectLst/>
              <a:uLnTx/>
              <a:uFillTx/>
              <a:latin typeface="微软雅黑" pitchFamily="34" charset="-122"/>
              <a:ea typeface="微软雅黑" pitchFamily="34" charset="-122"/>
              <a:cs typeface="+mj-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4"/>
          <p:cNvSpPr txBox="1">
            <a:spLocks noChangeArrowheads="1"/>
          </p:cNvSpPr>
          <p:nvPr/>
        </p:nvSpPr>
        <p:spPr bwMode="auto">
          <a:xfrm>
            <a:off x="785786" y="558209"/>
            <a:ext cx="7642249" cy="584775"/>
          </a:xfrm>
          <a:prstGeom prst="rect">
            <a:avLst/>
          </a:prstGeom>
          <a:noFill/>
          <a:ln w="9525">
            <a:noFill/>
            <a:miter lim="800000"/>
            <a:headEnd/>
            <a:tailEnd/>
          </a:ln>
          <a:effectLst>
            <a:prstShdw prst="shdw13" dist="53882" dir="13500000">
              <a:schemeClr val="bg2">
                <a:alpha val="50000"/>
              </a:schemeClr>
            </a:prstShdw>
          </a:effectLst>
        </p:spPr>
        <p:txBody>
          <a:bodyPr wrap="square">
            <a:spAutoFit/>
          </a:bodyPr>
          <a:lstStyle/>
          <a:p>
            <a:pPr algn="ctr">
              <a:spcBef>
                <a:spcPct val="50000"/>
              </a:spcBef>
            </a:pPr>
            <a:r>
              <a:rPr lang="zh-CN" altLang="en-US" sz="3200" b="1" dirty="0" smtClean="0">
                <a:latin typeface="微软雅黑" pitchFamily="34" charset="-122"/>
                <a:ea typeface="微软雅黑" pitchFamily="34" charset="-122"/>
                <a:cs typeface="Arial Unicode MS" pitchFamily="34" charset="-122"/>
              </a:rPr>
              <a:t>知识管理的目标</a:t>
            </a:r>
          </a:p>
        </p:txBody>
      </p:sp>
      <p:sp>
        <p:nvSpPr>
          <p:cNvPr id="9219" name="内容占位符 2"/>
          <p:cNvSpPr>
            <a:spLocks/>
          </p:cNvSpPr>
          <p:nvPr/>
        </p:nvSpPr>
        <p:spPr bwMode="auto">
          <a:xfrm>
            <a:off x="357188" y="1203322"/>
            <a:ext cx="8786812" cy="812800"/>
          </a:xfrm>
          <a:prstGeom prst="rect">
            <a:avLst/>
          </a:prstGeom>
          <a:noFill/>
          <a:ln w="9525" algn="ctr">
            <a:noFill/>
            <a:miter lim="800000"/>
            <a:headEnd/>
            <a:tailEnd/>
          </a:ln>
        </p:spPr>
        <p:txBody>
          <a:bodyPr>
            <a:spAutoFit/>
          </a:bodyPr>
          <a:lstStyle/>
          <a:p>
            <a:pPr>
              <a:lnSpc>
                <a:spcPct val="130000"/>
              </a:lnSpc>
            </a:pPr>
            <a:r>
              <a:rPr lang="zh-CN" altLang="en-US" sz="1800" b="1" dirty="0">
                <a:latin typeface="Arial Unicode MS" pitchFamily="34" charset="-122"/>
                <a:ea typeface="Arial Unicode MS" pitchFamily="34" charset="-122"/>
                <a:cs typeface="Arial Unicode MS" pitchFamily="34" charset="-122"/>
              </a:rPr>
              <a:t>总体思路：</a:t>
            </a:r>
            <a:r>
              <a:rPr lang="zh-CN" altLang="en-US" sz="1800" dirty="0">
                <a:latin typeface="Arial Unicode MS" pitchFamily="34" charset="-122"/>
                <a:ea typeface="Arial Unicode MS" pitchFamily="34" charset="-122"/>
                <a:cs typeface="Arial Unicode MS" pitchFamily="34" charset="-122"/>
              </a:rPr>
              <a:t>充分体现“用户至上”原则，统一采编、审核系统对多来源信息进行“客户知识”化处理，形成一致协同的知识体系，最终通过多渠道展现。</a:t>
            </a:r>
          </a:p>
        </p:txBody>
      </p:sp>
      <p:sp>
        <p:nvSpPr>
          <p:cNvPr id="9220" name="AutoShape 3"/>
          <p:cNvSpPr>
            <a:spLocks noChangeArrowheads="1"/>
          </p:cNvSpPr>
          <p:nvPr/>
        </p:nvSpPr>
        <p:spPr bwMode="gray">
          <a:xfrm flipV="1">
            <a:off x="1011238" y="4886347"/>
            <a:ext cx="1698625" cy="1589087"/>
          </a:xfrm>
          <a:prstGeom prst="can">
            <a:avLst>
              <a:gd name="adj" fmla="val 25000"/>
            </a:avLst>
          </a:prstGeom>
          <a:gradFill rotWithShape="1">
            <a:gsLst>
              <a:gs pos="0">
                <a:srgbClr val="959595">
                  <a:alpha val="20000"/>
                </a:srgbClr>
              </a:gs>
              <a:gs pos="50000">
                <a:srgbClr val="EAEAEA">
                  <a:alpha val="20000"/>
                </a:srgbClr>
              </a:gs>
              <a:gs pos="100000">
                <a:srgbClr val="959595">
                  <a:alpha val="20000"/>
                </a:srgbClr>
              </a:gs>
            </a:gsLst>
            <a:lin ang="0" scaled="1"/>
          </a:gradFill>
          <a:ln w="9525">
            <a:noFill/>
            <a:round/>
            <a:headEnd/>
            <a:tailEnd/>
          </a:ln>
        </p:spPr>
        <p:txBody>
          <a:bodyPr wrap="none" anchor="ctr"/>
          <a:lstStyle/>
          <a:p>
            <a:endParaRPr lang="zh-CN" altLang="en-US" sz="4400">
              <a:solidFill>
                <a:schemeClr val="tx2"/>
              </a:solidFill>
              <a:latin typeface="楷体_GB2312" pitchFamily="49" charset="-122"/>
              <a:ea typeface="楷体_GB2312" pitchFamily="49" charset="-122"/>
            </a:endParaRPr>
          </a:p>
        </p:txBody>
      </p:sp>
      <p:sp>
        <p:nvSpPr>
          <p:cNvPr id="9221" name="AutoShape 4"/>
          <p:cNvSpPr>
            <a:spLocks noChangeArrowheads="1"/>
          </p:cNvSpPr>
          <p:nvPr/>
        </p:nvSpPr>
        <p:spPr bwMode="gray">
          <a:xfrm flipV="1">
            <a:off x="2944813" y="4306909"/>
            <a:ext cx="1698625" cy="2168525"/>
          </a:xfrm>
          <a:prstGeom prst="can">
            <a:avLst>
              <a:gd name="adj" fmla="val 23795"/>
            </a:avLst>
          </a:prstGeom>
          <a:gradFill rotWithShape="1">
            <a:gsLst>
              <a:gs pos="0">
                <a:srgbClr val="959595">
                  <a:alpha val="20000"/>
                </a:srgbClr>
              </a:gs>
              <a:gs pos="50000">
                <a:srgbClr val="EAEAEA">
                  <a:alpha val="20000"/>
                </a:srgbClr>
              </a:gs>
              <a:gs pos="100000">
                <a:srgbClr val="959595">
                  <a:alpha val="20000"/>
                </a:srgbClr>
              </a:gs>
            </a:gsLst>
            <a:lin ang="0" scaled="1"/>
          </a:gradFill>
          <a:ln w="9525">
            <a:noFill/>
            <a:round/>
            <a:headEnd/>
            <a:tailEnd/>
          </a:ln>
        </p:spPr>
        <p:txBody>
          <a:bodyPr wrap="none" anchor="ctr"/>
          <a:lstStyle/>
          <a:p>
            <a:endParaRPr lang="zh-CN" altLang="en-US" sz="4400">
              <a:solidFill>
                <a:schemeClr val="tx2"/>
              </a:solidFill>
              <a:latin typeface="楷体_GB2312" pitchFamily="49" charset="-122"/>
              <a:ea typeface="楷体_GB2312" pitchFamily="49" charset="-122"/>
            </a:endParaRPr>
          </a:p>
        </p:txBody>
      </p:sp>
      <p:sp>
        <p:nvSpPr>
          <p:cNvPr id="9222" name="AutoShape 5"/>
          <p:cNvSpPr>
            <a:spLocks noChangeArrowheads="1"/>
          </p:cNvSpPr>
          <p:nvPr/>
        </p:nvSpPr>
        <p:spPr bwMode="gray">
          <a:xfrm flipV="1">
            <a:off x="4889500" y="3692547"/>
            <a:ext cx="1687513" cy="2808287"/>
          </a:xfrm>
          <a:prstGeom prst="can">
            <a:avLst>
              <a:gd name="adj" fmla="val 22281"/>
            </a:avLst>
          </a:prstGeom>
          <a:gradFill rotWithShape="1">
            <a:gsLst>
              <a:gs pos="0">
                <a:srgbClr val="959595">
                  <a:alpha val="20000"/>
                </a:srgbClr>
              </a:gs>
              <a:gs pos="50000">
                <a:srgbClr val="EAEAEA">
                  <a:alpha val="20000"/>
                </a:srgbClr>
              </a:gs>
              <a:gs pos="100000">
                <a:srgbClr val="959595">
                  <a:alpha val="20000"/>
                </a:srgbClr>
              </a:gs>
            </a:gsLst>
            <a:lin ang="0" scaled="1"/>
          </a:gradFill>
          <a:ln w="9525">
            <a:noFill/>
            <a:round/>
            <a:headEnd/>
            <a:tailEnd/>
          </a:ln>
        </p:spPr>
        <p:txBody>
          <a:bodyPr rot="10800000" wrap="none" anchor="ctr"/>
          <a:lstStyle/>
          <a:p>
            <a:endParaRPr lang="zh-CN" altLang="en-US" sz="4400">
              <a:solidFill>
                <a:schemeClr val="tx2"/>
              </a:solidFill>
              <a:latin typeface="楷体_GB2312" pitchFamily="49" charset="-122"/>
              <a:ea typeface="楷体_GB2312" pitchFamily="49" charset="-122"/>
            </a:endParaRPr>
          </a:p>
        </p:txBody>
      </p:sp>
      <p:sp>
        <p:nvSpPr>
          <p:cNvPr id="9223" name="AutoShape 6"/>
          <p:cNvSpPr>
            <a:spLocks noChangeArrowheads="1"/>
          </p:cNvSpPr>
          <p:nvPr/>
        </p:nvSpPr>
        <p:spPr bwMode="gray">
          <a:xfrm flipV="1">
            <a:off x="6824663" y="3322659"/>
            <a:ext cx="1687512" cy="3152775"/>
          </a:xfrm>
          <a:prstGeom prst="can">
            <a:avLst>
              <a:gd name="adj" fmla="val 20646"/>
            </a:avLst>
          </a:prstGeom>
          <a:gradFill rotWithShape="1">
            <a:gsLst>
              <a:gs pos="0">
                <a:srgbClr val="959595">
                  <a:alpha val="20000"/>
                </a:srgbClr>
              </a:gs>
              <a:gs pos="50000">
                <a:srgbClr val="EAEAEA">
                  <a:alpha val="20000"/>
                </a:srgbClr>
              </a:gs>
              <a:gs pos="100000">
                <a:srgbClr val="959595">
                  <a:alpha val="20000"/>
                </a:srgbClr>
              </a:gs>
            </a:gsLst>
            <a:lin ang="0" scaled="1"/>
          </a:gradFill>
          <a:ln w="9525">
            <a:noFill/>
            <a:round/>
            <a:headEnd/>
            <a:tailEnd/>
          </a:ln>
        </p:spPr>
        <p:txBody>
          <a:bodyPr rot="10800000" wrap="none" anchor="ctr"/>
          <a:lstStyle/>
          <a:p>
            <a:endParaRPr lang="zh-CN" altLang="en-US" sz="4400">
              <a:solidFill>
                <a:schemeClr val="tx2"/>
              </a:solidFill>
              <a:latin typeface="楷体_GB2312" pitchFamily="49" charset="-122"/>
              <a:ea typeface="楷体_GB2312" pitchFamily="49" charset="-122"/>
            </a:endParaRPr>
          </a:p>
        </p:txBody>
      </p:sp>
      <p:grpSp>
        <p:nvGrpSpPr>
          <p:cNvPr id="2" name="Group 7"/>
          <p:cNvGrpSpPr>
            <a:grpSpLocks/>
          </p:cNvGrpSpPr>
          <p:nvPr/>
        </p:nvGrpSpPr>
        <p:grpSpPr bwMode="auto">
          <a:xfrm>
            <a:off x="4889500" y="3560784"/>
            <a:ext cx="1687513" cy="498475"/>
            <a:chOff x="1003" y="2400"/>
            <a:chExt cx="1089" cy="336"/>
          </a:xfrm>
        </p:grpSpPr>
        <p:sp>
          <p:nvSpPr>
            <p:cNvPr id="9267" name="Oval 8"/>
            <p:cNvSpPr>
              <a:spLocks noChangeArrowheads="1"/>
            </p:cNvSpPr>
            <p:nvPr/>
          </p:nvSpPr>
          <p:spPr bwMode="gray">
            <a:xfrm>
              <a:off x="1006" y="2427"/>
              <a:ext cx="1086" cy="309"/>
            </a:xfrm>
            <a:prstGeom prst="ellipse">
              <a:avLst/>
            </a:prstGeom>
            <a:gradFill rotWithShape="1">
              <a:gsLst>
                <a:gs pos="0">
                  <a:srgbClr val="925800"/>
                </a:gs>
                <a:gs pos="50000">
                  <a:srgbClr val="FF9900"/>
                </a:gs>
                <a:gs pos="100000">
                  <a:srgbClr val="925800"/>
                </a:gs>
              </a:gsLst>
              <a:lin ang="0" scaled="1"/>
            </a:gradFill>
            <a:ln w="9525" algn="ctr">
              <a:noFill/>
              <a:round/>
              <a:headEnd/>
              <a:tailEnd/>
            </a:ln>
          </p:spPr>
          <p:txBody>
            <a:bodyPr wrap="none" anchor="ctr"/>
            <a:lstStyle/>
            <a:p>
              <a:endParaRPr lang="zh-CN" altLang="en-US" sz="4400">
                <a:solidFill>
                  <a:schemeClr val="tx2"/>
                </a:solidFill>
                <a:latin typeface="楷体_GB2312" pitchFamily="49" charset="-122"/>
                <a:ea typeface="楷体_GB2312" pitchFamily="49" charset="-122"/>
              </a:endParaRPr>
            </a:p>
          </p:txBody>
        </p:sp>
        <p:sp>
          <p:nvSpPr>
            <p:cNvPr id="9268" name="Oval 9"/>
            <p:cNvSpPr>
              <a:spLocks noChangeArrowheads="1"/>
            </p:cNvSpPr>
            <p:nvPr/>
          </p:nvSpPr>
          <p:spPr bwMode="gray">
            <a:xfrm>
              <a:off x="1003" y="2400"/>
              <a:ext cx="1086" cy="309"/>
            </a:xfrm>
            <a:prstGeom prst="ellipse">
              <a:avLst/>
            </a:prstGeom>
            <a:gradFill rotWithShape="1">
              <a:gsLst>
                <a:gs pos="0">
                  <a:srgbClr val="FFE2B6"/>
                </a:gs>
                <a:gs pos="100000">
                  <a:srgbClr val="FF9900"/>
                </a:gs>
              </a:gsLst>
              <a:lin ang="18900000" scaled="1"/>
            </a:gradFill>
            <a:ln w="9525" algn="ctr">
              <a:noFill/>
              <a:round/>
              <a:headEnd/>
              <a:tailEnd/>
            </a:ln>
          </p:spPr>
          <p:txBody>
            <a:bodyPr wrap="none" anchor="ctr"/>
            <a:lstStyle/>
            <a:p>
              <a:endParaRPr lang="zh-CN" altLang="en-US" sz="4400">
                <a:solidFill>
                  <a:schemeClr val="tx2"/>
                </a:solidFill>
                <a:latin typeface="楷体_GB2312" pitchFamily="49" charset="-122"/>
                <a:ea typeface="楷体_GB2312" pitchFamily="49" charset="-122"/>
              </a:endParaRPr>
            </a:p>
          </p:txBody>
        </p:sp>
      </p:grpSp>
      <p:grpSp>
        <p:nvGrpSpPr>
          <p:cNvPr id="3" name="Group 10"/>
          <p:cNvGrpSpPr>
            <a:grpSpLocks/>
          </p:cNvGrpSpPr>
          <p:nvPr/>
        </p:nvGrpSpPr>
        <p:grpSpPr bwMode="auto">
          <a:xfrm>
            <a:off x="6823075" y="3251222"/>
            <a:ext cx="1687513" cy="520700"/>
            <a:chOff x="1003" y="2400"/>
            <a:chExt cx="1089" cy="336"/>
          </a:xfrm>
        </p:grpSpPr>
        <p:sp>
          <p:nvSpPr>
            <p:cNvPr id="9265" name="Oval 11"/>
            <p:cNvSpPr>
              <a:spLocks noChangeArrowheads="1"/>
            </p:cNvSpPr>
            <p:nvPr/>
          </p:nvSpPr>
          <p:spPr bwMode="gray">
            <a:xfrm>
              <a:off x="1006" y="2427"/>
              <a:ext cx="1086" cy="309"/>
            </a:xfrm>
            <a:prstGeom prst="ellipse">
              <a:avLst/>
            </a:prstGeom>
            <a:gradFill rotWithShape="1">
              <a:gsLst>
                <a:gs pos="0">
                  <a:srgbClr val="3A5800"/>
                </a:gs>
                <a:gs pos="50000">
                  <a:srgbClr val="669900"/>
                </a:gs>
                <a:gs pos="100000">
                  <a:srgbClr val="3A5800"/>
                </a:gs>
              </a:gsLst>
              <a:lin ang="0" scaled="1"/>
            </a:gradFill>
            <a:ln w="9525" algn="ctr">
              <a:noFill/>
              <a:round/>
              <a:headEnd/>
              <a:tailEnd/>
            </a:ln>
          </p:spPr>
          <p:txBody>
            <a:bodyPr wrap="none" anchor="ctr"/>
            <a:lstStyle/>
            <a:p>
              <a:endParaRPr lang="zh-CN" altLang="en-US" sz="4400">
                <a:solidFill>
                  <a:schemeClr val="tx2"/>
                </a:solidFill>
                <a:latin typeface="楷体_GB2312" pitchFamily="49" charset="-122"/>
                <a:ea typeface="楷体_GB2312" pitchFamily="49" charset="-122"/>
              </a:endParaRPr>
            </a:p>
          </p:txBody>
        </p:sp>
        <p:sp>
          <p:nvSpPr>
            <p:cNvPr id="9266" name="Oval 12"/>
            <p:cNvSpPr>
              <a:spLocks noChangeArrowheads="1"/>
            </p:cNvSpPr>
            <p:nvPr/>
          </p:nvSpPr>
          <p:spPr bwMode="gray">
            <a:xfrm>
              <a:off x="1003" y="2400"/>
              <a:ext cx="1086" cy="309"/>
            </a:xfrm>
            <a:prstGeom prst="ellipse">
              <a:avLst/>
            </a:prstGeom>
            <a:gradFill rotWithShape="1">
              <a:gsLst>
                <a:gs pos="0">
                  <a:srgbClr val="D3E2B6"/>
                </a:gs>
                <a:gs pos="100000">
                  <a:srgbClr val="669900"/>
                </a:gs>
              </a:gsLst>
              <a:lin ang="18900000" scaled="1"/>
            </a:gradFill>
            <a:ln w="9525" algn="ctr">
              <a:noFill/>
              <a:round/>
              <a:headEnd/>
              <a:tailEnd/>
            </a:ln>
          </p:spPr>
          <p:txBody>
            <a:bodyPr wrap="none" anchor="ctr"/>
            <a:lstStyle/>
            <a:p>
              <a:endParaRPr lang="zh-CN" altLang="en-US" sz="4400">
                <a:solidFill>
                  <a:schemeClr val="tx2"/>
                </a:solidFill>
                <a:latin typeface="楷体_GB2312" pitchFamily="49" charset="-122"/>
                <a:ea typeface="楷体_GB2312" pitchFamily="49" charset="-122"/>
              </a:endParaRPr>
            </a:p>
          </p:txBody>
        </p:sp>
      </p:grpSp>
      <p:grpSp>
        <p:nvGrpSpPr>
          <p:cNvPr id="4" name="Group 13"/>
          <p:cNvGrpSpPr>
            <a:grpSpLocks/>
          </p:cNvGrpSpPr>
          <p:nvPr/>
        </p:nvGrpSpPr>
        <p:grpSpPr bwMode="auto">
          <a:xfrm>
            <a:off x="1017588" y="4851422"/>
            <a:ext cx="1687512" cy="520700"/>
            <a:chOff x="1003" y="2400"/>
            <a:chExt cx="1089" cy="336"/>
          </a:xfrm>
        </p:grpSpPr>
        <p:sp>
          <p:nvSpPr>
            <p:cNvPr id="15" name="Oval 14"/>
            <p:cNvSpPr>
              <a:spLocks noChangeArrowheads="1"/>
            </p:cNvSpPr>
            <p:nvPr/>
          </p:nvSpPr>
          <p:spPr bwMode="gray">
            <a:xfrm>
              <a:off x="1006" y="2427"/>
              <a:ext cx="1086" cy="309"/>
            </a:xfrm>
            <a:prstGeom prst="ellipse">
              <a:avLst/>
            </a:prstGeom>
            <a:gradFill rotWithShape="1">
              <a:gsLst>
                <a:gs pos="0">
                  <a:schemeClr val="accent1">
                    <a:gamma/>
                    <a:shade val="57255"/>
                    <a:invGamma/>
                  </a:schemeClr>
                </a:gs>
                <a:gs pos="50000">
                  <a:schemeClr val="accent1"/>
                </a:gs>
                <a:gs pos="100000">
                  <a:schemeClr val="accent1">
                    <a:gamma/>
                    <a:shade val="57255"/>
                    <a:invGamma/>
                  </a:schemeClr>
                </a:gs>
              </a:gsLst>
              <a:lin ang="0" scaled="1"/>
            </a:gradFill>
            <a:ln w="9525" algn="ctr">
              <a:noFill/>
              <a:round/>
              <a:headEnd/>
              <a:tailEnd/>
            </a:ln>
            <a:effectLst/>
          </p:spPr>
          <p:txBody>
            <a:bodyPr wrap="none" anchor="ctr"/>
            <a:lstStyle/>
            <a:p>
              <a:pPr>
                <a:defRPr/>
              </a:pPr>
              <a:endParaRPr lang="zh-CN" altLang="en-US" sz="4400">
                <a:solidFill>
                  <a:schemeClr val="tx2"/>
                </a:solidFill>
                <a:latin typeface="楷体_GB2312" pitchFamily="49" charset="-122"/>
                <a:ea typeface="楷体_GB2312" pitchFamily="49" charset="-122"/>
              </a:endParaRPr>
            </a:p>
          </p:txBody>
        </p:sp>
        <p:sp>
          <p:nvSpPr>
            <p:cNvPr id="16" name="Oval 15"/>
            <p:cNvSpPr>
              <a:spLocks noChangeArrowheads="1"/>
            </p:cNvSpPr>
            <p:nvPr/>
          </p:nvSpPr>
          <p:spPr bwMode="gray">
            <a:xfrm>
              <a:off x="1003" y="2400"/>
              <a:ext cx="1086" cy="309"/>
            </a:xfrm>
            <a:prstGeom prst="ellipse">
              <a:avLst/>
            </a:prstGeom>
            <a:gradFill rotWithShape="1">
              <a:gsLst>
                <a:gs pos="0">
                  <a:schemeClr val="accent1">
                    <a:gamma/>
                    <a:tint val="31765"/>
                    <a:invGamma/>
                  </a:schemeClr>
                </a:gs>
                <a:gs pos="100000">
                  <a:schemeClr val="accent1"/>
                </a:gs>
              </a:gsLst>
              <a:lin ang="18900000" scaled="1"/>
            </a:gradFill>
            <a:ln w="9525" algn="ctr">
              <a:noFill/>
              <a:round/>
              <a:headEnd/>
              <a:tailEnd/>
            </a:ln>
            <a:effectLst/>
          </p:spPr>
          <p:txBody>
            <a:bodyPr wrap="none" anchor="ctr"/>
            <a:lstStyle/>
            <a:p>
              <a:pPr>
                <a:defRPr/>
              </a:pPr>
              <a:endParaRPr lang="zh-CN" altLang="en-US" sz="4400">
                <a:solidFill>
                  <a:schemeClr val="tx2"/>
                </a:solidFill>
                <a:latin typeface="楷体_GB2312" pitchFamily="49" charset="-122"/>
                <a:ea typeface="楷体_GB2312" pitchFamily="49" charset="-122"/>
              </a:endParaRPr>
            </a:p>
          </p:txBody>
        </p:sp>
      </p:grpSp>
      <p:grpSp>
        <p:nvGrpSpPr>
          <p:cNvPr id="5" name="Group 16"/>
          <p:cNvGrpSpPr>
            <a:grpSpLocks/>
          </p:cNvGrpSpPr>
          <p:nvPr/>
        </p:nvGrpSpPr>
        <p:grpSpPr bwMode="auto">
          <a:xfrm>
            <a:off x="2955925" y="4256109"/>
            <a:ext cx="1687513" cy="520700"/>
            <a:chOff x="1003" y="2400"/>
            <a:chExt cx="1089" cy="336"/>
          </a:xfrm>
        </p:grpSpPr>
        <p:sp>
          <p:nvSpPr>
            <p:cNvPr id="18" name="Oval 17"/>
            <p:cNvSpPr>
              <a:spLocks noChangeArrowheads="1"/>
            </p:cNvSpPr>
            <p:nvPr/>
          </p:nvSpPr>
          <p:spPr bwMode="gray">
            <a:xfrm>
              <a:off x="1006" y="2427"/>
              <a:ext cx="1086" cy="309"/>
            </a:xfrm>
            <a:prstGeom prst="ellipse">
              <a:avLst/>
            </a:prstGeom>
            <a:gradFill rotWithShape="1">
              <a:gsLst>
                <a:gs pos="0">
                  <a:schemeClr val="accent2">
                    <a:gamma/>
                    <a:shade val="57255"/>
                    <a:invGamma/>
                  </a:schemeClr>
                </a:gs>
                <a:gs pos="50000">
                  <a:schemeClr val="accent2"/>
                </a:gs>
                <a:gs pos="100000">
                  <a:schemeClr val="accent2">
                    <a:gamma/>
                    <a:shade val="57255"/>
                    <a:invGamma/>
                  </a:schemeClr>
                </a:gs>
              </a:gsLst>
              <a:lin ang="0" scaled="1"/>
            </a:gradFill>
            <a:ln w="9525" algn="ctr">
              <a:noFill/>
              <a:round/>
              <a:headEnd/>
              <a:tailEnd/>
            </a:ln>
            <a:effectLst/>
          </p:spPr>
          <p:txBody>
            <a:bodyPr wrap="none" anchor="ctr"/>
            <a:lstStyle/>
            <a:p>
              <a:pPr>
                <a:defRPr/>
              </a:pPr>
              <a:endParaRPr lang="zh-CN" altLang="en-US" sz="4400">
                <a:solidFill>
                  <a:schemeClr val="tx2"/>
                </a:solidFill>
                <a:latin typeface="楷体_GB2312" pitchFamily="49" charset="-122"/>
                <a:ea typeface="楷体_GB2312" pitchFamily="49" charset="-122"/>
              </a:endParaRPr>
            </a:p>
          </p:txBody>
        </p:sp>
        <p:sp>
          <p:nvSpPr>
            <p:cNvPr id="19" name="Oval 18"/>
            <p:cNvSpPr>
              <a:spLocks noChangeArrowheads="1"/>
            </p:cNvSpPr>
            <p:nvPr/>
          </p:nvSpPr>
          <p:spPr bwMode="gray">
            <a:xfrm>
              <a:off x="1003" y="2400"/>
              <a:ext cx="1086" cy="309"/>
            </a:xfrm>
            <a:prstGeom prst="ellipse">
              <a:avLst/>
            </a:prstGeom>
            <a:gradFill rotWithShape="1">
              <a:gsLst>
                <a:gs pos="0">
                  <a:schemeClr val="accent2">
                    <a:gamma/>
                    <a:tint val="31765"/>
                    <a:invGamma/>
                  </a:schemeClr>
                </a:gs>
                <a:gs pos="100000">
                  <a:schemeClr val="accent2"/>
                </a:gs>
              </a:gsLst>
              <a:lin ang="18900000" scaled="1"/>
            </a:gradFill>
            <a:ln w="9525" algn="ctr">
              <a:noFill/>
              <a:round/>
              <a:headEnd/>
              <a:tailEnd/>
            </a:ln>
            <a:effectLst/>
          </p:spPr>
          <p:txBody>
            <a:bodyPr wrap="none" anchor="ctr"/>
            <a:lstStyle/>
            <a:p>
              <a:pPr>
                <a:defRPr/>
              </a:pPr>
              <a:endParaRPr lang="zh-CN" altLang="en-US" sz="4400">
                <a:solidFill>
                  <a:schemeClr val="tx2"/>
                </a:solidFill>
                <a:latin typeface="楷体_GB2312" pitchFamily="49" charset="-122"/>
                <a:ea typeface="楷体_GB2312" pitchFamily="49" charset="-122"/>
              </a:endParaRPr>
            </a:p>
          </p:txBody>
        </p:sp>
      </p:grpSp>
      <p:sp>
        <p:nvSpPr>
          <p:cNvPr id="9228" name="Rectangle 20"/>
          <p:cNvSpPr>
            <a:spLocks noChangeArrowheads="1"/>
          </p:cNvSpPr>
          <p:nvPr/>
        </p:nvSpPr>
        <p:spPr bwMode="auto">
          <a:xfrm>
            <a:off x="1000125" y="5737247"/>
            <a:ext cx="1635125" cy="581025"/>
          </a:xfrm>
          <a:prstGeom prst="rect">
            <a:avLst/>
          </a:prstGeom>
          <a:noFill/>
          <a:ln w="9525">
            <a:noFill/>
            <a:miter lim="800000"/>
            <a:headEnd/>
            <a:tailEnd/>
          </a:ln>
        </p:spPr>
        <p:txBody>
          <a:bodyPr>
            <a:spAutoFit/>
          </a:bodyPr>
          <a:lstStyle/>
          <a:p>
            <a:r>
              <a:rPr lang="zh-CN" altLang="en-US" sz="1600" b="1">
                <a:solidFill>
                  <a:srgbClr val="010000"/>
                </a:solidFill>
                <a:latin typeface="Arial Unicode MS" pitchFamily="34" charset="-122"/>
                <a:ea typeface="Arial Unicode MS" pitchFamily="34" charset="-122"/>
                <a:cs typeface="Arial Unicode MS" pitchFamily="34" charset="-122"/>
              </a:rPr>
              <a:t>多维度细化梳理待发布信息</a:t>
            </a:r>
          </a:p>
        </p:txBody>
      </p:sp>
      <p:sp>
        <p:nvSpPr>
          <p:cNvPr id="9229" name="Rectangle 21"/>
          <p:cNvSpPr>
            <a:spLocks noChangeArrowheads="1"/>
          </p:cNvSpPr>
          <p:nvPr/>
        </p:nvSpPr>
        <p:spPr bwMode="auto">
          <a:xfrm>
            <a:off x="2947988" y="5508647"/>
            <a:ext cx="1636712" cy="825500"/>
          </a:xfrm>
          <a:prstGeom prst="rect">
            <a:avLst/>
          </a:prstGeom>
          <a:noFill/>
          <a:ln w="9525">
            <a:noFill/>
            <a:miter lim="800000"/>
            <a:headEnd/>
            <a:tailEnd/>
          </a:ln>
        </p:spPr>
        <p:txBody>
          <a:bodyPr>
            <a:spAutoFit/>
          </a:bodyPr>
          <a:lstStyle/>
          <a:p>
            <a:r>
              <a:rPr lang="zh-CN" altLang="en-US" sz="1600" b="1">
                <a:solidFill>
                  <a:srgbClr val="010000"/>
                </a:solidFill>
                <a:latin typeface="Arial Unicode MS" pitchFamily="34" charset="-122"/>
                <a:ea typeface="Arial Unicode MS" pitchFamily="34" charset="-122"/>
                <a:cs typeface="Arial Unicode MS" pitchFamily="34" charset="-122"/>
              </a:rPr>
              <a:t>整理多渠道信息来源，统一采编审核，规范发布</a:t>
            </a:r>
          </a:p>
        </p:txBody>
      </p:sp>
      <p:sp>
        <p:nvSpPr>
          <p:cNvPr id="9230" name="Rectangle 22"/>
          <p:cNvSpPr>
            <a:spLocks noChangeArrowheads="1"/>
          </p:cNvSpPr>
          <p:nvPr/>
        </p:nvSpPr>
        <p:spPr bwMode="auto">
          <a:xfrm>
            <a:off x="4906963" y="5214950"/>
            <a:ext cx="1636712" cy="584775"/>
          </a:xfrm>
          <a:prstGeom prst="rect">
            <a:avLst/>
          </a:prstGeom>
          <a:noFill/>
          <a:ln w="9525">
            <a:noFill/>
            <a:miter lim="800000"/>
            <a:headEnd/>
            <a:tailEnd/>
          </a:ln>
        </p:spPr>
        <p:txBody>
          <a:bodyPr>
            <a:spAutoFit/>
          </a:bodyPr>
          <a:lstStyle/>
          <a:p>
            <a:r>
              <a:rPr lang="zh-CN" altLang="en-US" sz="1600" b="1" dirty="0">
                <a:solidFill>
                  <a:srgbClr val="010000"/>
                </a:solidFill>
                <a:latin typeface="Arial Unicode MS" pitchFamily="34" charset="-122"/>
                <a:ea typeface="Arial Unicode MS" pitchFamily="34" charset="-122"/>
                <a:cs typeface="Arial Unicode MS" pitchFamily="34" charset="-122"/>
              </a:rPr>
              <a:t>通过网厅、掌</a:t>
            </a:r>
            <a:r>
              <a:rPr lang="zh-CN" altLang="en-US" sz="1600" b="1" dirty="0" smtClean="0">
                <a:solidFill>
                  <a:srgbClr val="010000"/>
                </a:solidFill>
                <a:latin typeface="Arial Unicode MS" pitchFamily="34" charset="-122"/>
                <a:ea typeface="Arial Unicode MS" pitchFamily="34" charset="-122"/>
                <a:cs typeface="Arial Unicode MS" pitchFamily="34" charset="-122"/>
              </a:rPr>
              <a:t>厅等</a:t>
            </a:r>
            <a:r>
              <a:rPr lang="zh-CN" altLang="en-US" sz="1600" b="1" dirty="0">
                <a:solidFill>
                  <a:srgbClr val="010000"/>
                </a:solidFill>
                <a:latin typeface="Arial Unicode MS" pitchFamily="34" charset="-122"/>
                <a:ea typeface="Arial Unicode MS" pitchFamily="34" charset="-122"/>
                <a:cs typeface="Arial Unicode MS" pitchFamily="34" charset="-122"/>
              </a:rPr>
              <a:t>多渠道展现</a:t>
            </a:r>
          </a:p>
        </p:txBody>
      </p:sp>
      <p:sp>
        <p:nvSpPr>
          <p:cNvPr id="9231" name="Rectangle 23"/>
          <p:cNvSpPr>
            <a:spLocks noChangeArrowheads="1"/>
          </p:cNvSpPr>
          <p:nvPr/>
        </p:nvSpPr>
        <p:spPr bwMode="auto">
          <a:xfrm>
            <a:off x="6845300" y="4857760"/>
            <a:ext cx="1635125" cy="581025"/>
          </a:xfrm>
          <a:prstGeom prst="rect">
            <a:avLst/>
          </a:prstGeom>
          <a:noFill/>
          <a:ln w="9525">
            <a:noFill/>
            <a:miter lim="800000"/>
            <a:headEnd/>
            <a:tailEnd/>
          </a:ln>
        </p:spPr>
        <p:txBody>
          <a:bodyPr>
            <a:spAutoFit/>
          </a:bodyPr>
          <a:lstStyle/>
          <a:p>
            <a:r>
              <a:rPr lang="zh-CN" altLang="en-US" sz="1600" b="1" dirty="0">
                <a:solidFill>
                  <a:srgbClr val="010000"/>
                </a:solidFill>
                <a:latin typeface="Arial Unicode MS" pitchFamily="34" charset="-122"/>
                <a:ea typeface="Arial Unicode MS" pitchFamily="34" charset="-122"/>
                <a:cs typeface="Arial Unicode MS" pitchFamily="34" charset="-122"/>
              </a:rPr>
              <a:t>最终达到用户易懂易用的目的</a:t>
            </a:r>
          </a:p>
        </p:txBody>
      </p:sp>
      <p:pic>
        <p:nvPicPr>
          <p:cNvPr id="9232" name="Picture 24" descr="shadow_1_m"/>
          <p:cNvPicPr>
            <a:picLocks noChangeAspect="1" noChangeArrowheads="1"/>
          </p:cNvPicPr>
          <p:nvPr/>
        </p:nvPicPr>
        <p:blipFill>
          <a:blip r:embed="rId3" cstate="print">
            <a:lum bright="12000"/>
          </a:blip>
          <a:srcRect/>
          <a:stretch>
            <a:fillRect/>
          </a:stretch>
        </p:blipFill>
        <p:spPr bwMode="gray">
          <a:xfrm>
            <a:off x="7023100" y="3346472"/>
            <a:ext cx="1190625" cy="223837"/>
          </a:xfrm>
          <a:prstGeom prst="rect">
            <a:avLst/>
          </a:prstGeom>
          <a:noFill/>
          <a:ln w="9525">
            <a:noFill/>
            <a:miter lim="800000"/>
            <a:headEnd/>
            <a:tailEnd/>
          </a:ln>
        </p:spPr>
      </p:pic>
      <p:grpSp>
        <p:nvGrpSpPr>
          <p:cNvPr id="6" name="Group 25"/>
          <p:cNvGrpSpPr>
            <a:grpSpLocks/>
          </p:cNvGrpSpPr>
          <p:nvPr/>
        </p:nvGrpSpPr>
        <p:grpSpPr bwMode="auto">
          <a:xfrm>
            <a:off x="7002463" y="2295547"/>
            <a:ext cx="1258887" cy="1217612"/>
            <a:chOff x="887" y="2040"/>
            <a:chExt cx="433" cy="422"/>
          </a:xfrm>
        </p:grpSpPr>
        <p:pic>
          <p:nvPicPr>
            <p:cNvPr id="9256" name="Picture 26" descr="circuler_1"/>
            <p:cNvPicPr>
              <a:picLocks noChangeAspect="1" noChangeArrowheads="1"/>
            </p:cNvPicPr>
            <p:nvPr/>
          </p:nvPicPr>
          <p:blipFill>
            <a:blip r:embed="rId4" cstate="print"/>
            <a:srcRect/>
            <a:stretch>
              <a:fillRect/>
            </a:stretch>
          </p:blipFill>
          <p:spPr bwMode="gray">
            <a:xfrm>
              <a:off x="887" y="2040"/>
              <a:ext cx="430" cy="420"/>
            </a:xfrm>
            <a:prstGeom prst="rect">
              <a:avLst/>
            </a:prstGeom>
            <a:noFill/>
            <a:ln w="9525">
              <a:noFill/>
              <a:miter lim="800000"/>
              <a:headEnd/>
              <a:tailEnd/>
            </a:ln>
          </p:spPr>
        </p:pic>
        <p:sp>
          <p:nvSpPr>
            <p:cNvPr id="27" name="Oval 27"/>
            <p:cNvSpPr>
              <a:spLocks noChangeArrowheads="1"/>
            </p:cNvSpPr>
            <p:nvPr/>
          </p:nvSpPr>
          <p:spPr bwMode="gray">
            <a:xfrm>
              <a:off x="887" y="2040"/>
              <a:ext cx="433" cy="422"/>
            </a:xfrm>
            <a:prstGeom prst="ellipse">
              <a:avLst/>
            </a:prstGeom>
            <a:gradFill rotWithShape="1">
              <a:gsLst>
                <a:gs pos="0">
                  <a:srgbClr val="99CC00">
                    <a:alpha val="55000"/>
                  </a:srgbClr>
                </a:gs>
                <a:gs pos="50000">
                  <a:srgbClr val="99CC00">
                    <a:gamma/>
                    <a:shade val="46275"/>
                    <a:invGamma/>
                    <a:alpha val="89999"/>
                  </a:srgbClr>
                </a:gs>
                <a:gs pos="100000">
                  <a:srgbClr val="99CC00">
                    <a:alpha val="55000"/>
                  </a:srgbClr>
                </a:gs>
              </a:gsLst>
              <a:lin ang="5400000" scaled="1"/>
            </a:gradFill>
            <a:ln w="9525" algn="ctr">
              <a:noFill/>
              <a:round/>
              <a:headEnd/>
              <a:tailEnd/>
            </a:ln>
            <a:effectLst/>
          </p:spPr>
          <p:txBody>
            <a:bodyPr wrap="none" anchor="ctr"/>
            <a:lstStyle/>
            <a:p>
              <a:pPr>
                <a:defRPr/>
              </a:pPr>
              <a:endParaRPr lang="zh-CN" altLang="en-US" sz="4400">
                <a:solidFill>
                  <a:schemeClr val="tx2"/>
                </a:solidFill>
                <a:latin typeface="楷体_GB2312" pitchFamily="49" charset="-122"/>
                <a:ea typeface="楷体_GB2312" pitchFamily="49" charset="-122"/>
              </a:endParaRPr>
            </a:p>
          </p:txBody>
        </p:sp>
        <p:pic>
          <p:nvPicPr>
            <p:cNvPr id="9260" name="Picture 28" descr="Picture2"/>
            <p:cNvPicPr>
              <a:picLocks noChangeAspect="1" noChangeArrowheads="1"/>
            </p:cNvPicPr>
            <p:nvPr/>
          </p:nvPicPr>
          <p:blipFill>
            <a:blip r:embed="rId5" cstate="print"/>
            <a:srcRect/>
            <a:stretch>
              <a:fillRect/>
            </a:stretch>
          </p:blipFill>
          <p:spPr bwMode="gray">
            <a:xfrm>
              <a:off x="930" y="2044"/>
              <a:ext cx="345" cy="149"/>
            </a:xfrm>
            <a:prstGeom prst="rect">
              <a:avLst/>
            </a:prstGeom>
            <a:noFill/>
            <a:ln w="9525">
              <a:noFill/>
              <a:miter lim="800000"/>
              <a:headEnd/>
              <a:tailEnd/>
            </a:ln>
          </p:spPr>
        </p:pic>
      </p:grpSp>
      <p:sp>
        <p:nvSpPr>
          <p:cNvPr id="29" name="Rectangle 29"/>
          <p:cNvSpPr>
            <a:spLocks noChangeArrowheads="1"/>
          </p:cNvSpPr>
          <p:nvPr/>
        </p:nvSpPr>
        <p:spPr bwMode="gray">
          <a:xfrm>
            <a:off x="7184208" y="2525366"/>
            <a:ext cx="895347" cy="830997"/>
          </a:xfrm>
          <a:prstGeom prst="rect">
            <a:avLst/>
          </a:prstGeom>
          <a:noFill/>
          <a:ln w="9525">
            <a:noFill/>
            <a:miter lim="800000"/>
            <a:headEnd/>
            <a:tailEnd/>
          </a:ln>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buClr>
                <a:srgbClr val="FF0066"/>
              </a:buClr>
              <a:buSzPct val="75000"/>
              <a:buFont typeface="Arial" charset="0"/>
              <a:buNone/>
              <a:defRPr/>
            </a:pPr>
            <a:r>
              <a:rPr lang="zh-CN" alt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琥珀" pitchFamily="2" charset="-122"/>
                <a:ea typeface="华文琥珀" pitchFamily="2" charset="-122"/>
              </a:rPr>
              <a:t>易懂易用</a:t>
            </a:r>
            <a:endParaRPr lang="en-US" altLang="zh-CN"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琥珀" pitchFamily="2" charset="-122"/>
              <a:ea typeface="华文琥珀" pitchFamily="2" charset="-122"/>
            </a:endParaRPr>
          </a:p>
        </p:txBody>
      </p:sp>
      <p:pic>
        <p:nvPicPr>
          <p:cNvPr id="9235" name="Picture 30" descr="shadow_1_m"/>
          <p:cNvPicPr>
            <a:picLocks noChangeAspect="1" noChangeArrowheads="1"/>
          </p:cNvPicPr>
          <p:nvPr/>
        </p:nvPicPr>
        <p:blipFill>
          <a:blip r:embed="rId3" cstate="print">
            <a:lum bright="12000"/>
          </a:blip>
          <a:srcRect/>
          <a:stretch>
            <a:fillRect/>
          </a:stretch>
        </p:blipFill>
        <p:spPr bwMode="gray">
          <a:xfrm>
            <a:off x="5116513" y="3654447"/>
            <a:ext cx="1189037" cy="214312"/>
          </a:xfrm>
          <a:prstGeom prst="rect">
            <a:avLst/>
          </a:prstGeom>
          <a:noFill/>
          <a:ln w="9525">
            <a:noFill/>
            <a:miter lim="800000"/>
            <a:headEnd/>
            <a:tailEnd/>
          </a:ln>
        </p:spPr>
      </p:pic>
      <p:grpSp>
        <p:nvGrpSpPr>
          <p:cNvPr id="7" name="Group 31"/>
          <p:cNvGrpSpPr>
            <a:grpSpLocks/>
          </p:cNvGrpSpPr>
          <p:nvPr/>
        </p:nvGrpSpPr>
        <p:grpSpPr bwMode="auto">
          <a:xfrm>
            <a:off x="5095875" y="2671784"/>
            <a:ext cx="1257300" cy="1163638"/>
            <a:chOff x="887" y="2040"/>
            <a:chExt cx="433" cy="422"/>
          </a:xfrm>
        </p:grpSpPr>
        <p:pic>
          <p:nvPicPr>
            <p:cNvPr id="9251" name="Picture 32" descr="circuler_1"/>
            <p:cNvPicPr>
              <a:picLocks noChangeAspect="1" noChangeArrowheads="1"/>
            </p:cNvPicPr>
            <p:nvPr/>
          </p:nvPicPr>
          <p:blipFill>
            <a:blip r:embed="rId6" cstate="print"/>
            <a:srcRect/>
            <a:stretch>
              <a:fillRect/>
            </a:stretch>
          </p:blipFill>
          <p:spPr bwMode="gray">
            <a:xfrm>
              <a:off x="887" y="2040"/>
              <a:ext cx="430" cy="420"/>
            </a:xfrm>
            <a:prstGeom prst="rect">
              <a:avLst/>
            </a:prstGeom>
            <a:noFill/>
            <a:ln w="9525">
              <a:noFill/>
              <a:miter lim="800000"/>
              <a:headEnd/>
              <a:tailEnd/>
            </a:ln>
          </p:spPr>
        </p:pic>
        <p:sp>
          <p:nvSpPr>
            <p:cNvPr id="33" name="Oval 33"/>
            <p:cNvSpPr>
              <a:spLocks noChangeArrowheads="1"/>
            </p:cNvSpPr>
            <p:nvPr/>
          </p:nvSpPr>
          <p:spPr bwMode="gray">
            <a:xfrm>
              <a:off x="887" y="2040"/>
              <a:ext cx="433" cy="422"/>
            </a:xfrm>
            <a:prstGeom prst="ellipse">
              <a:avLst/>
            </a:prstGeom>
            <a:gradFill rotWithShape="1">
              <a:gsLst>
                <a:gs pos="0">
                  <a:srgbClr val="FF9900">
                    <a:alpha val="55000"/>
                  </a:srgbClr>
                </a:gs>
                <a:gs pos="50000">
                  <a:srgbClr val="FF9900">
                    <a:gamma/>
                    <a:shade val="46275"/>
                    <a:invGamma/>
                    <a:alpha val="89999"/>
                  </a:srgbClr>
                </a:gs>
                <a:gs pos="100000">
                  <a:srgbClr val="FF9900">
                    <a:alpha val="55000"/>
                  </a:srgbClr>
                </a:gs>
              </a:gsLst>
              <a:lin ang="5400000" scaled="1"/>
            </a:gradFill>
            <a:ln w="9525" algn="ctr">
              <a:noFill/>
              <a:round/>
              <a:headEnd/>
              <a:tailEnd/>
            </a:ln>
            <a:effectLst/>
          </p:spPr>
          <p:txBody>
            <a:bodyPr wrap="none" anchor="ctr"/>
            <a:lstStyle/>
            <a:p>
              <a:pPr>
                <a:defRPr/>
              </a:pPr>
              <a:endParaRPr lang="zh-CN" altLang="en-US" sz="2400">
                <a:solidFill>
                  <a:schemeClr val="tx2"/>
                </a:solidFill>
                <a:latin typeface="楷体_GB2312" pitchFamily="49" charset="-122"/>
                <a:ea typeface="楷体_GB2312" pitchFamily="49" charset="-122"/>
              </a:endParaRPr>
            </a:p>
          </p:txBody>
        </p:sp>
        <p:pic>
          <p:nvPicPr>
            <p:cNvPr id="9255" name="Picture 34" descr="Picture2"/>
            <p:cNvPicPr>
              <a:picLocks noChangeAspect="1" noChangeArrowheads="1"/>
            </p:cNvPicPr>
            <p:nvPr/>
          </p:nvPicPr>
          <p:blipFill>
            <a:blip r:embed="rId5" cstate="print"/>
            <a:srcRect/>
            <a:stretch>
              <a:fillRect/>
            </a:stretch>
          </p:blipFill>
          <p:spPr bwMode="gray">
            <a:xfrm>
              <a:off x="930" y="2044"/>
              <a:ext cx="345" cy="149"/>
            </a:xfrm>
            <a:prstGeom prst="rect">
              <a:avLst/>
            </a:prstGeom>
            <a:noFill/>
            <a:ln w="9525">
              <a:noFill/>
              <a:miter lim="800000"/>
              <a:headEnd/>
              <a:tailEnd/>
            </a:ln>
          </p:spPr>
        </p:pic>
      </p:grpSp>
      <p:sp>
        <p:nvSpPr>
          <p:cNvPr id="35" name="Rectangle 35"/>
          <p:cNvSpPr>
            <a:spLocks noChangeArrowheads="1"/>
          </p:cNvSpPr>
          <p:nvPr/>
        </p:nvSpPr>
        <p:spPr bwMode="gray">
          <a:xfrm>
            <a:off x="5215714" y="2849007"/>
            <a:ext cx="1017572" cy="793937"/>
          </a:xfrm>
          <a:prstGeom prst="rect">
            <a:avLst/>
          </a:prstGeom>
          <a:noFill/>
          <a:ln w="9525">
            <a:noFill/>
            <a:miter lim="800000"/>
            <a:headEnd/>
            <a:tailEnd/>
          </a:ln>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buClr>
                <a:srgbClr val="FF0066"/>
              </a:buClr>
              <a:buSzPct val="75000"/>
              <a:buFont typeface="Arial" charset="0"/>
              <a:buNone/>
              <a:defRPr/>
            </a:pPr>
            <a:r>
              <a:rPr lang="zh-CN" alt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琥珀" pitchFamily="2" charset="-122"/>
                <a:ea typeface="华文琥珀" pitchFamily="2" charset="-122"/>
              </a:rPr>
              <a:t>分别展现</a:t>
            </a:r>
            <a:endParaRPr lang="en-US" altLang="zh-CN"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琥珀" pitchFamily="2" charset="-122"/>
              <a:ea typeface="华文琥珀" pitchFamily="2" charset="-122"/>
            </a:endParaRPr>
          </a:p>
        </p:txBody>
      </p:sp>
      <p:pic>
        <p:nvPicPr>
          <p:cNvPr id="9238" name="Picture 36" descr="shadow_1_m"/>
          <p:cNvPicPr>
            <a:picLocks noChangeAspect="1" noChangeArrowheads="1"/>
          </p:cNvPicPr>
          <p:nvPr/>
        </p:nvPicPr>
        <p:blipFill>
          <a:blip r:embed="rId3" cstate="print">
            <a:lum bright="12000"/>
          </a:blip>
          <a:srcRect/>
          <a:stretch>
            <a:fillRect/>
          </a:stretch>
        </p:blipFill>
        <p:spPr bwMode="gray">
          <a:xfrm>
            <a:off x="3197225" y="4387872"/>
            <a:ext cx="1190625" cy="223837"/>
          </a:xfrm>
          <a:prstGeom prst="rect">
            <a:avLst/>
          </a:prstGeom>
          <a:noFill/>
          <a:ln w="9525">
            <a:noFill/>
            <a:miter lim="800000"/>
            <a:headEnd/>
            <a:tailEnd/>
          </a:ln>
        </p:spPr>
      </p:pic>
      <p:grpSp>
        <p:nvGrpSpPr>
          <p:cNvPr id="8" name="Group 37"/>
          <p:cNvGrpSpPr>
            <a:grpSpLocks/>
          </p:cNvGrpSpPr>
          <p:nvPr/>
        </p:nvGrpSpPr>
        <p:grpSpPr bwMode="auto">
          <a:xfrm>
            <a:off x="3178175" y="3311547"/>
            <a:ext cx="1257300" cy="1217612"/>
            <a:chOff x="887" y="2040"/>
            <a:chExt cx="433" cy="422"/>
          </a:xfrm>
        </p:grpSpPr>
        <p:pic>
          <p:nvPicPr>
            <p:cNvPr id="9248" name="Picture 38" descr="circuler_1"/>
            <p:cNvPicPr>
              <a:picLocks noChangeAspect="1" noChangeArrowheads="1"/>
            </p:cNvPicPr>
            <p:nvPr/>
          </p:nvPicPr>
          <p:blipFill>
            <a:blip r:embed="rId6" cstate="print"/>
            <a:srcRect/>
            <a:stretch>
              <a:fillRect/>
            </a:stretch>
          </p:blipFill>
          <p:spPr bwMode="gray">
            <a:xfrm>
              <a:off x="887" y="2040"/>
              <a:ext cx="430" cy="420"/>
            </a:xfrm>
            <a:prstGeom prst="rect">
              <a:avLst/>
            </a:prstGeom>
            <a:noFill/>
            <a:ln w="9525">
              <a:noFill/>
              <a:miter lim="800000"/>
              <a:headEnd/>
              <a:tailEnd/>
            </a:ln>
          </p:spPr>
        </p:pic>
        <p:sp>
          <p:nvSpPr>
            <p:cNvPr id="39" name="Oval 39"/>
            <p:cNvSpPr>
              <a:spLocks noChangeArrowheads="1"/>
            </p:cNvSpPr>
            <p:nvPr/>
          </p:nvSpPr>
          <p:spPr bwMode="gray">
            <a:xfrm>
              <a:off x="887" y="2040"/>
              <a:ext cx="433" cy="422"/>
            </a:xfrm>
            <a:prstGeom prst="ellipse">
              <a:avLst/>
            </a:prstGeom>
            <a:gradFill rotWithShape="1">
              <a:gsLst>
                <a:gs pos="0">
                  <a:schemeClr val="accent2">
                    <a:alpha val="55000"/>
                  </a:schemeClr>
                </a:gs>
                <a:gs pos="50000">
                  <a:schemeClr val="accent2">
                    <a:gamma/>
                    <a:shade val="46275"/>
                    <a:invGamma/>
                    <a:alpha val="89999"/>
                  </a:schemeClr>
                </a:gs>
                <a:gs pos="100000">
                  <a:schemeClr val="accent2">
                    <a:alpha val="55000"/>
                  </a:schemeClr>
                </a:gs>
              </a:gsLst>
              <a:lin ang="5400000" scaled="1"/>
            </a:gradFill>
            <a:ln w="9525" algn="ctr">
              <a:noFill/>
              <a:round/>
              <a:headEnd/>
              <a:tailEnd/>
            </a:ln>
            <a:effectLst/>
          </p:spPr>
          <p:txBody>
            <a:bodyPr wrap="none" anchor="ctr"/>
            <a:lstStyle/>
            <a:p>
              <a:pPr>
                <a:defRPr/>
              </a:pPr>
              <a:endParaRPr lang="zh-CN" altLang="en-US" sz="4400">
                <a:solidFill>
                  <a:schemeClr val="tx2"/>
                </a:solidFill>
                <a:latin typeface="楷体_GB2312" pitchFamily="49" charset="-122"/>
                <a:ea typeface="楷体_GB2312" pitchFamily="49" charset="-122"/>
              </a:endParaRPr>
            </a:p>
          </p:txBody>
        </p:sp>
        <p:pic>
          <p:nvPicPr>
            <p:cNvPr id="9250" name="Picture 40" descr="Picture2"/>
            <p:cNvPicPr>
              <a:picLocks noChangeAspect="1" noChangeArrowheads="1"/>
            </p:cNvPicPr>
            <p:nvPr/>
          </p:nvPicPr>
          <p:blipFill>
            <a:blip r:embed="rId5" cstate="print"/>
            <a:srcRect/>
            <a:stretch>
              <a:fillRect/>
            </a:stretch>
          </p:blipFill>
          <p:spPr bwMode="gray">
            <a:xfrm>
              <a:off x="930" y="2044"/>
              <a:ext cx="345" cy="149"/>
            </a:xfrm>
            <a:prstGeom prst="rect">
              <a:avLst/>
            </a:prstGeom>
            <a:noFill/>
            <a:ln w="9525">
              <a:noFill/>
              <a:miter lim="800000"/>
              <a:headEnd/>
              <a:tailEnd/>
            </a:ln>
          </p:spPr>
        </p:pic>
      </p:grpSp>
      <p:sp>
        <p:nvSpPr>
          <p:cNvPr id="41" name="Rectangle 41"/>
          <p:cNvSpPr>
            <a:spLocks noChangeArrowheads="1"/>
          </p:cNvSpPr>
          <p:nvPr/>
        </p:nvSpPr>
        <p:spPr bwMode="gray">
          <a:xfrm>
            <a:off x="3339296" y="3504842"/>
            <a:ext cx="935008" cy="830997"/>
          </a:xfrm>
          <a:prstGeom prst="rect">
            <a:avLst/>
          </a:prstGeom>
          <a:noFill/>
          <a:ln w="9525">
            <a:noFill/>
            <a:miter lim="800000"/>
            <a:headEnd/>
            <a:tailEnd/>
          </a:ln>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buClr>
                <a:srgbClr val="FF0066"/>
              </a:buClr>
              <a:buSzPct val="75000"/>
              <a:buFont typeface="Arial" charset="0"/>
              <a:buNone/>
              <a:defRPr/>
            </a:pPr>
            <a:r>
              <a:rPr lang="zh-CN" alt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琥珀" pitchFamily="2" charset="-122"/>
                <a:ea typeface="华文琥珀" pitchFamily="2" charset="-122"/>
              </a:rPr>
              <a:t>统一采编</a:t>
            </a:r>
            <a:endParaRPr lang="en-US" altLang="zh-CN"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琥珀" pitchFamily="2" charset="-122"/>
              <a:ea typeface="华文琥珀" pitchFamily="2" charset="-122"/>
            </a:endParaRPr>
          </a:p>
        </p:txBody>
      </p:sp>
      <p:pic>
        <p:nvPicPr>
          <p:cNvPr id="9241" name="Picture 42" descr="shadow_1_m"/>
          <p:cNvPicPr>
            <a:picLocks noChangeAspect="1" noChangeArrowheads="1"/>
          </p:cNvPicPr>
          <p:nvPr/>
        </p:nvPicPr>
        <p:blipFill>
          <a:blip r:embed="rId3" cstate="print">
            <a:lum bright="12000"/>
          </a:blip>
          <a:srcRect/>
          <a:stretch>
            <a:fillRect/>
          </a:stretch>
        </p:blipFill>
        <p:spPr bwMode="gray">
          <a:xfrm>
            <a:off x="1238250" y="4972072"/>
            <a:ext cx="1189038" cy="223837"/>
          </a:xfrm>
          <a:prstGeom prst="rect">
            <a:avLst/>
          </a:prstGeom>
          <a:noFill/>
          <a:ln w="9525">
            <a:noFill/>
            <a:miter lim="800000"/>
            <a:headEnd/>
            <a:tailEnd/>
          </a:ln>
        </p:spPr>
      </p:pic>
      <p:grpSp>
        <p:nvGrpSpPr>
          <p:cNvPr id="9" name="Group 43"/>
          <p:cNvGrpSpPr>
            <a:grpSpLocks/>
          </p:cNvGrpSpPr>
          <p:nvPr/>
        </p:nvGrpSpPr>
        <p:grpSpPr bwMode="auto">
          <a:xfrm>
            <a:off x="1217613" y="3895747"/>
            <a:ext cx="1258887" cy="1217612"/>
            <a:chOff x="887" y="2040"/>
            <a:chExt cx="433" cy="422"/>
          </a:xfrm>
        </p:grpSpPr>
        <p:pic>
          <p:nvPicPr>
            <p:cNvPr id="9245" name="Picture 44" descr="circuler_1"/>
            <p:cNvPicPr>
              <a:picLocks noChangeAspect="1" noChangeArrowheads="1"/>
            </p:cNvPicPr>
            <p:nvPr/>
          </p:nvPicPr>
          <p:blipFill>
            <a:blip r:embed="rId4" cstate="print"/>
            <a:srcRect/>
            <a:stretch>
              <a:fillRect/>
            </a:stretch>
          </p:blipFill>
          <p:spPr bwMode="gray">
            <a:xfrm>
              <a:off x="887" y="2040"/>
              <a:ext cx="430" cy="420"/>
            </a:xfrm>
            <a:prstGeom prst="rect">
              <a:avLst/>
            </a:prstGeom>
            <a:noFill/>
            <a:ln w="9525">
              <a:noFill/>
              <a:miter lim="800000"/>
              <a:headEnd/>
              <a:tailEnd/>
            </a:ln>
          </p:spPr>
        </p:pic>
        <p:sp>
          <p:nvSpPr>
            <p:cNvPr id="45" name="Oval 45"/>
            <p:cNvSpPr>
              <a:spLocks noChangeArrowheads="1"/>
            </p:cNvSpPr>
            <p:nvPr/>
          </p:nvSpPr>
          <p:spPr bwMode="gray">
            <a:xfrm>
              <a:off x="887" y="2040"/>
              <a:ext cx="433" cy="422"/>
            </a:xfrm>
            <a:prstGeom prst="ellipse">
              <a:avLst/>
            </a:prstGeom>
            <a:gradFill rotWithShape="1">
              <a:gsLst>
                <a:gs pos="0">
                  <a:schemeClr val="accent1">
                    <a:alpha val="55000"/>
                  </a:schemeClr>
                </a:gs>
                <a:gs pos="50000">
                  <a:schemeClr val="accent1">
                    <a:gamma/>
                    <a:shade val="46275"/>
                    <a:invGamma/>
                    <a:alpha val="89999"/>
                  </a:schemeClr>
                </a:gs>
                <a:gs pos="100000">
                  <a:schemeClr val="accent1">
                    <a:alpha val="55000"/>
                  </a:schemeClr>
                </a:gs>
              </a:gsLst>
              <a:lin ang="5400000" scaled="1"/>
            </a:gradFill>
            <a:ln w="9525" algn="ctr">
              <a:noFill/>
              <a:round/>
              <a:headEnd/>
              <a:tailEnd/>
            </a:ln>
            <a:effectLst/>
          </p:spPr>
          <p:txBody>
            <a:bodyPr wrap="none" anchor="ctr"/>
            <a:lstStyle/>
            <a:p>
              <a:pPr>
                <a:defRPr/>
              </a:pPr>
              <a:endParaRPr lang="zh-CN" altLang="en-US" sz="4400">
                <a:solidFill>
                  <a:schemeClr val="tx2"/>
                </a:solidFill>
                <a:latin typeface="楷体_GB2312" pitchFamily="49" charset="-122"/>
                <a:ea typeface="楷体_GB2312" pitchFamily="49" charset="-122"/>
              </a:endParaRPr>
            </a:p>
          </p:txBody>
        </p:sp>
        <p:pic>
          <p:nvPicPr>
            <p:cNvPr id="9247" name="Picture 46" descr="Picture2"/>
            <p:cNvPicPr>
              <a:picLocks noChangeAspect="1" noChangeArrowheads="1"/>
            </p:cNvPicPr>
            <p:nvPr/>
          </p:nvPicPr>
          <p:blipFill>
            <a:blip r:embed="rId5" cstate="print"/>
            <a:srcRect/>
            <a:stretch>
              <a:fillRect/>
            </a:stretch>
          </p:blipFill>
          <p:spPr bwMode="gray">
            <a:xfrm>
              <a:off x="930" y="2044"/>
              <a:ext cx="345" cy="149"/>
            </a:xfrm>
            <a:prstGeom prst="rect">
              <a:avLst/>
            </a:prstGeom>
            <a:noFill/>
            <a:ln w="9525">
              <a:noFill/>
              <a:miter lim="800000"/>
              <a:headEnd/>
              <a:tailEnd/>
            </a:ln>
          </p:spPr>
        </p:pic>
      </p:grpSp>
      <p:sp>
        <p:nvSpPr>
          <p:cNvPr id="47" name="Rectangle 47"/>
          <p:cNvSpPr>
            <a:spLocks noChangeArrowheads="1"/>
          </p:cNvSpPr>
          <p:nvPr/>
        </p:nvSpPr>
        <p:spPr bwMode="gray">
          <a:xfrm>
            <a:off x="1473177" y="4069646"/>
            <a:ext cx="823867" cy="830997"/>
          </a:xfrm>
          <a:prstGeom prst="rect">
            <a:avLst/>
          </a:prstGeom>
          <a:noFill/>
          <a:ln w="9525">
            <a:noFill/>
            <a:miter lim="800000"/>
            <a:headEnd/>
            <a:tailEnd/>
          </a:ln>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buClr>
                <a:srgbClr val="FF0066"/>
              </a:buClr>
              <a:buSzPct val="75000"/>
              <a:buFont typeface="Arial" charset="0"/>
              <a:buNone/>
              <a:defRPr/>
            </a:pPr>
            <a:r>
              <a:rPr lang="zh-CN" alt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琥珀" pitchFamily="2" charset="-122"/>
                <a:ea typeface="华文琥珀" pitchFamily="2" charset="-122"/>
              </a:rPr>
              <a:t>标准梳理</a:t>
            </a:r>
            <a:endParaRPr lang="en-US" altLang="zh-CN"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华文琥珀" pitchFamily="2" charset="-122"/>
              <a:ea typeface="华文琥珀" pitchFamily="2" charset="-122"/>
            </a:endParaRPr>
          </a:p>
        </p:txBody>
      </p:sp>
      <p:sp>
        <p:nvSpPr>
          <p:cNvPr id="9244" name="矩形 47"/>
          <p:cNvSpPr>
            <a:spLocks noChangeArrowheads="1"/>
          </p:cNvSpPr>
          <p:nvPr/>
        </p:nvSpPr>
        <p:spPr bwMode="auto">
          <a:xfrm>
            <a:off x="344488" y="2122484"/>
            <a:ext cx="5607050" cy="806450"/>
          </a:xfrm>
          <a:prstGeom prst="rect">
            <a:avLst/>
          </a:prstGeom>
          <a:noFill/>
          <a:ln w="9525" algn="ctr">
            <a:noFill/>
            <a:miter lim="800000"/>
            <a:headEnd/>
            <a:tailEnd/>
          </a:ln>
        </p:spPr>
        <p:txBody>
          <a:bodyPr>
            <a:spAutoFit/>
          </a:bodyPr>
          <a:lstStyle/>
          <a:p>
            <a:pPr>
              <a:lnSpc>
                <a:spcPct val="130000"/>
              </a:lnSpc>
            </a:pPr>
            <a:r>
              <a:rPr lang="zh-CN" altLang="en-US" sz="1800" b="1" dirty="0">
                <a:latin typeface="Arial Unicode MS" pitchFamily="34" charset="-122"/>
                <a:ea typeface="Arial Unicode MS" pitchFamily="34" charset="-122"/>
                <a:cs typeface="Arial Unicode MS" pitchFamily="34" charset="-122"/>
              </a:rPr>
              <a:t>预期目标：</a:t>
            </a:r>
            <a:r>
              <a:rPr lang="zh-CN" altLang="en-US" sz="1800" dirty="0">
                <a:latin typeface="Arial Unicode MS" pitchFamily="34" charset="-122"/>
                <a:ea typeface="Arial Unicode MS" pitchFamily="34" charset="-122"/>
                <a:cs typeface="Arial Unicode MS" pitchFamily="34" charset="-122"/>
              </a:rPr>
              <a:t>通过客户化知识的展现，实现内外信息的同步、用户消费的明晰、营销服务的推进。</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671513" y="-142900"/>
            <a:ext cx="8239156" cy="6197112"/>
            <a:chOff x="671513" y="-142900"/>
            <a:chExt cx="8239156" cy="6197112"/>
          </a:xfrm>
        </p:grpSpPr>
        <p:sp>
          <p:nvSpPr>
            <p:cNvPr id="28" name="Rectangle 57"/>
            <p:cNvSpPr>
              <a:spLocks noChangeArrowheads="1"/>
            </p:cNvSpPr>
            <p:nvPr/>
          </p:nvSpPr>
          <p:spPr bwMode="auto">
            <a:xfrm>
              <a:off x="4857752" y="5715016"/>
              <a:ext cx="1446212" cy="339196"/>
            </a:xfrm>
            <a:prstGeom prst="rect">
              <a:avLst/>
            </a:prstGeom>
            <a:ln/>
            <a:extLst>
              <a:ext uri="{909E8E84-426E-40DD-AFC4-6F175D3DCCD1}"/>
              <a:ext uri="{91240B29-F687-4F45-9708-019B960494DF}"/>
              <a:ext uri="{AF507438-7753-43E0-B8FC-AC1667EBCBE1}"/>
            </a:extLst>
          </p:spPr>
          <p:style>
            <a:lnRef idx="3">
              <a:schemeClr val="lt1"/>
            </a:lnRef>
            <a:fillRef idx="1">
              <a:schemeClr val="accent3"/>
            </a:fillRef>
            <a:effectRef idx="1">
              <a:schemeClr val="accent3"/>
            </a:effectRef>
            <a:fontRef idx="minor">
              <a:schemeClr val="lt1"/>
            </a:fontRef>
          </p:style>
          <p:txBody>
            <a:bodyPr lIns="92075" tIns="46038" rIns="92075" bIns="46038">
              <a:spAutoFit/>
            </a:bodyPr>
            <a:lstStyle/>
            <a:p>
              <a:pPr eaLnBrk="0" fontAlgn="auto" hangingPunct="0">
                <a:spcBef>
                  <a:spcPts val="0"/>
                </a:spcBef>
                <a:spcAft>
                  <a:spcPts val="0"/>
                </a:spcAft>
                <a:defRPr/>
              </a:pPr>
              <a:r>
                <a:rPr lang="en-US" altLang="zh-SG" sz="1600" dirty="0">
                  <a:latin typeface="Book Antiqua" pitchFamily="18" charset="0"/>
                </a:rPr>
                <a:t>Shenzhen</a:t>
              </a:r>
            </a:p>
          </p:txBody>
        </p:sp>
        <p:grpSp>
          <p:nvGrpSpPr>
            <p:cNvPr id="3" name="组合 62"/>
            <p:cNvGrpSpPr/>
            <p:nvPr/>
          </p:nvGrpSpPr>
          <p:grpSpPr>
            <a:xfrm>
              <a:off x="671513" y="-142900"/>
              <a:ext cx="8239156" cy="5955248"/>
              <a:chOff x="671513" y="277813"/>
              <a:chExt cx="8239156" cy="5955248"/>
            </a:xfrm>
          </p:grpSpPr>
          <p:sp>
            <p:nvSpPr>
              <p:cNvPr id="7181" name="Rectangle 26"/>
              <p:cNvSpPr>
                <a:spLocks noChangeArrowheads="1"/>
              </p:cNvSpPr>
              <p:nvPr/>
            </p:nvSpPr>
            <p:spPr bwMode="auto">
              <a:xfrm>
                <a:off x="7000892" y="4875754"/>
                <a:ext cx="1032334" cy="339196"/>
              </a:xfrm>
              <a:prstGeom prst="rect">
                <a:avLst/>
              </a:prstGeom>
              <a:ln/>
              <a:extLst>
                <a:ext uri="{909E8E84-426E-40DD-AFC4-6F175D3DCCD1}"/>
                <a:ext uri="{91240B29-F687-4F45-9708-019B960494DF}"/>
                <a:ext uri="{AF507438-7753-43E0-B8FC-AC1667EBCBE1}"/>
              </a:extLst>
            </p:spPr>
            <p:style>
              <a:lnRef idx="3">
                <a:schemeClr val="lt1"/>
              </a:lnRef>
              <a:fillRef idx="1">
                <a:schemeClr val="accent3"/>
              </a:fillRef>
              <a:effectRef idx="1">
                <a:schemeClr val="accent3"/>
              </a:effectRef>
              <a:fontRef idx="minor">
                <a:schemeClr val="lt1"/>
              </a:fontRef>
            </p:style>
            <p:txBody>
              <a:bodyPr wrap="none" lIns="92075" tIns="46038" rIns="92075" bIns="46038">
                <a:spAutoFit/>
              </a:bodyPr>
              <a:lstStyle/>
              <a:p>
                <a:pPr eaLnBrk="0" fontAlgn="auto" hangingPunct="0">
                  <a:spcBef>
                    <a:spcPts val="0"/>
                  </a:spcBef>
                  <a:spcAft>
                    <a:spcPts val="0"/>
                  </a:spcAft>
                  <a:defRPr/>
                </a:pPr>
                <a:r>
                  <a:rPr lang="en-US" altLang="zh-SG" sz="1600" dirty="0">
                    <a:latin typeface="Book Antiqua" pitchFamily="18" charset="0"/>
                  </a:rPr>
                  <a:t>Shanghai</a:t>
                </a:r>
              </a:p>
            </p:txBody>
          </p:sp>
          <p:sp>
            <p:nvSpPr>
              <p:cNvPr id="55299" name="Freeform 22"/>
              <p:cNvSpPr>
                <a:spLocks/>
              </p:cNvSpPr>
              <p:nvPr/>
            </p:nvSpPr>
            <p:spPr bwMode="auto">
              <a:xfrm rot="1017383">
                <a:off x="671513" y="277813"/>
                <a:ext cx="6899275" cy="5630862"/>
              </a:xfrm>
              <a:custGeom>
                <a:avLst/>
                <a:gdLst>
                  <a:gd name="T0" fmla="*/ 2147483647 w 3412"/>
                  <a:gd name="T1" fmla="*/ 2147483647 h 3019"/>
                  <a:gd name="T2" fmla="*/ 2147483647 w 3412"/>
                  <a:gd name="T3" fmla="*/ 2147483647 h 3019"/>
                  <a:gd name="T4" fmla="*/ 2147483647 w 3412"/>
                  <a:gd name="T5" fmla="*/ 2147483647 h 3019"/>
                  <a:gd name="T6" fmla="*/ 2147483647 w 3412"/>
                  <a:gd name="T7" fmla="*/ 2147483647 h 3019"/>
                  <a:gd name="T8" fmla="*/ 2147483647 w 3412"/>
                  <a:gd name="T9" fmla="*/ 2147483647 h 3019"/>
                  <a:gd name="T10" fmla="*/ 2147483647 w 3412"/>
                  <a:gd name="T11" fmla="*/ 2147483647 h 3019"/>
                  <a:gd name="T12" fmla="*/ 2147483647 w 3412"/>
                  <a:gd name="T13" fmla="*/ 2147483647 h 3019"/>
                  <a:gd name="T14" fmla="*/ 2147483647 w 3412"/>
                  <a:gd name="T15" fmla="*/ 2147483647 h 3019"/>
                  <a:gd name="T16" fmla="*/ 2147483647 w 3412"/>
                  <a:gd name="T17" fmla="*/ 2147483647 h 3019"/>
                  <a:gd name="T18" fmla="*/ 2147483647 w 3412"/>
                  <a:gd name="T19" fmla="*/ 2147483647 h 3019"/>
                  <a:gd name="T20" fmla="*/ 2147483647 w 3412"/>
                  <a:gd name="T21" fmla="*/ 2147483647 h 3019"/>
                  <a:gd name="T22" fmla="*/ 2147483647 w 3412"/>
                  <a:gd name="T23" fmla="*/ 2147483647 h 3019"/>
                  <a:gd name="T24" fmla="*/ 2147483647 w 3412"/>
                  <a:gd name="T25" fmla="*/ 2147483647 h 3019"/>
                  <a:gd name="T26" fmla="*/ 2147483647 w 3412"/>
                  <a:gd name="T27" fmla="*/ 2147483647 h 3019"/>
                  <a:gd name="T28" fmla="*/ 2147483647 w 3412"/>
                  <a:gd name="T29" fmla="*/ 2147483647 h 3019"/>
                  <a:gd name="T30" fmla="*/ 2147483647 w 3412"/>
                  <a:gd name="T31" fmla="*/ 2147483647 h 3019"/>
                  <a:gd name="T32" fmla="*/ 2147483647 w 3412"/>
                  <a:gd name="T33" fmla="*/ 2147483647 h 3019"/>
                  <a:gd name="T34" fmla="*/ 2147483647 w 3412"/>
                  <a:gd name="T35" fmla="*/ 2147483647 h 3019"/>
                  <a:gd name="T36" fmla="*/ 2147483647 w 3412"/>
                  <a:gd name="T37" fmla="*/ 2147483647 h 3019"/>
                  <a:gd name="T38" fmla="*/ 2147483647 w 3412"/>
                  <a:gd name="T39" fmla="*/ 2147483647 h 3019"/>
                  <a:gd name="T40" fmla="*/ 2147483647 w 3412"/>
                  <a:gd name="T41" fmla="*/ 2147483647 h 3019"/>
                  <a:gd name="T42" fmla="*/ 2147483647 w 3412"/>
                  <a:gd name="T43" fmla="*/ 2147483647 h 3019"/>
                  <a:gd name="T44" fmla="*/ 2147483647 w 3412"/>
                  <a:gd name="T45" fmla="*/ 2147483647 h 3019"/>
                  <a:gd name="T46" fmla="*/ 2147483647 w 3412"/>
                  <a:gd name="T47" fmla="*/ 2147483647 h 3019"/>
                  <a:gd name="T48" fmla="*/ 2147483647 w 3412"/>
                  <a:gd name="T49" fmla="*/ 2147483647 h 3019"/>
                  <a:gd name="T50" fmla="*/ 2147483647 w 3412"/>
                  <a:gd name="T51" fmla="*/ 2147483647 h 3019"/>
                  <a:gd name="T52" fmla="*/ 2147483647 w 3412"/>
                  <a:gd name="T53" fmla="*/ 2147483647 h 3019"/>
                  <a:gd name="T54" fmla="*/ 2147483647 w 3412"/>
                  <a:gd name="T55" fmla="*/ 2147483647 h 3019"/>
                  <a:gd name="T56" fmla="*/ 2147483647 w 3412"/>
                  <a:gd name="T57" fmla="*/ 2147483647 h 3019"/>
                  <a:gd name="T58" fmla="*/ 2147483647 w 3412"/>
                  <a:gd name="T59" fmla="*/ 2147483647 h 3019"/>
                  <a:gd name="T60" fmla="*/ 2147483647 w 3412"/>
                  <a:gd name="T61" fmla="*/ 2147483647 h 3019"/>
                  <a:gd name="T62" fmla="*/ 2147483647 w 3412"/>
                  <a:gd name="T63" fmla="*/ 2147483647 h 3019"/>
                  <a:gd name="T64" fmla="*/ 2147483647 w 3412"/>
                  <a:gd name="T65" fmla="*/ 2147483647 h 3019"/>
                  <a:gd name="T66" fmla="*/ 2147483647 w 3412"/>
                  <a:gd name="T67" fmla="*/ 2147483647 h 3019"/>
                  <a:gd name="T68" fmla="*/ 2147483647 w 3412"/>
                  <a:gd name="T69" fmla="*/ 2147483647 h 3019"/>
                  <a:gd name="T70" fmla="*/ 2147483647 w 3412"/>
                  <a:gd name="T71" fmla="*/ 2147483647 h 3019"/>
                  <a:gd name="T72" fmla="*/ 2147483647 w 3412"/>
                  <a:gd name="T73" fmla="*/ 2147483647 h 3019"/>
                  <a:gd name="T74" fmla="*/ 2147483647 w 3412"/>
                  <a:gd name="T75" fmla="*/ 2147483647 h 3019"/>
                  <a:gd name="T76" fmla="*/ 2147483647 w 3412"/>
                  <a:gd name="T77" fmla="*/ 2147483647 h 3019"/>
                  <a:gd name="T78" fmla="*/ 2147483647 w 3412"/>
                  <a:gd name="T79" fmla="*/ 2147483647 h 3019"/>
                  <a:gd name="T80" fmla="*/ 2147483647 w 3412"/>
                  <a:gd name="T81" fmla="*/ 2147483647 h 3019"/>
                  <a:gd name="T82" fmla="*/ 2147483647 w 3412"/>
                  <a:gd name="T83" fmla="*/ 2147483647 h 3019"/>
                  <a:gd name="T84" fmla="*/ 2147483647 w 3412"/>
                  <a:gd name="T85" fmla="*/ 2147483647 h 3019"/>
                  <a:gd name="T86" fmla="*/ 2147483647 w 3412"/>
                  <a:gd name="T87" fmla="*/ 2147483647 h 3019"/>
                  <a:gd name="T88" fmla="*/ 2147483647 w 3412"/>
                  <a:gd name="T89" fmla="*/ 2147483647 h 3019"/>
                  <a:gd name="T90" fmla="*/ 2147483647 w 3412"/>
                  <a:gd name="T91" fmla="*/ 2147483647 h 3019"/>
                  <a:gd name="T92" fmla="*/ 2147483647 w 3412"/>
                  <a:gd name="T93" fmla="*/ 2147483647 h 3019"/>
                  <a:gd name="T94" fmla="*/ 2147483647 w 3412"/>
                  <a:gd name="T95" fmla="*/ 2147483647 h 3019"/>
                  <a:gd name="T96" fmla="*/ 2147483647 w 3412"/>
                  <a:gd name="T97" fmla="*/ 2147483647 h 3019"/>
                  <a:gd name="T98" fmla="*/ 2147483647 w 3412"/>
                  <a:gd name="T99" fmla="*/ 2147483647 h 3019"/>
                  <a:gd name="T100" fmla="*/ 2147483647 w 3412"/>
                  <a:gd name="T101" fmla="*/ 2147483647 h 3019"/>
                  <a:gd name="T102" fmla="*/ 2147483647 w 3412"/>
                  <a:gd name="T103" fmla="*/ 2147483647 h 3019"/>
                  <a:gd name="T104" fmla="*/ 2147483647 w 3412"/>
                  <a:gd name="T105" fmla="*/ 2147483647 h 3019"/>
                  <a:gd name="T106" fmla="*/ 2147483647 w 3412"/>
                  <a:gd name="T107" fmla="*/ 2147483647 h 3019"/>
                  <a:gd name="T108" fmla="*/ 2147483647 w 3412"/>
                  <a:gd name="T109" fmla="*/ 2147483647 h 3019"/>
                  <a:gd name="T110" fmla="*/ 2147483647 w 3412"/>
                  <a:gd name="T111" fmla="*/ 2147483647 h 3019"/>
                  <a:gd name="T112" fmla="*/ 2147483647 w 3412"/>
                  <a:gd name="T113" fmla="*/ 2147483647 h 301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12"/>
                  <a:gd name="T172" fmla="*/ 0 h 3019"/>
                  <a:gd name="T173" fmla="*/ 3412 w 3412"/>
                  <a:gd name="T174" fmla="*/ 3019 h 301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12" h="3019">
                    <a:moveTo>
                      <a:pt x="925" y="721"/>
                    </a:moveTo>
                    <a:lnTo>
                      <a:pt x="996" y="818"/>
                    </a:lnTo>
                    <a:lnTo>
                      <a:pt x="1030" y="831"/>
                    </a:lnTo>
                    <a:lnTo>
                      <a:pt x="1053" y="840"/>
                    </a:lnTo>
                    <a:lnTo>
                      <a:pt x="1057" y="864"/>
                    </a:lnTo>
                    <a:lnTo>
                      <a:pt x="1095" y="891"/>
                    </a:lnTo>
                    <a:lnTo>
                      <a:pt x="1095" y="957"/>
                    </a:lnTo>
                    <a:lnTo>
                      <a:pt x="1077" y="979"/>
                    </a:lnTo>
                    <a:lnTo>
                      <a:pt x="1095" y="1012"/>
                    </a:lnTo>
                    <a:lnTo>
                      <a:pt x="1104" y="1040"/>
                    </a:lnTo>
                    <a:lnTo>
                      <a:pt x="1133" y="1036"/>
                    </a:lnTo>
                    <a:lnTo>
                      <a:pt x="1180" y="1067"/>
                    </a:lnTo>
                    <a:lnTo>
                      <a:pt x="1236" y="1063"/>
                    </a:lnTo>
                    <a:lnTo>
                      <a:pt x="1341" y="1103"/>
                    </a:lnTo>
                    <a:lnTo>
                      <a:pt x="1335" y="1142"/>
                    </a:lnTo>
                    <a:lnTo>
                      <a:pt x="1359" y="1142"/>
                    </a:lnTo>
                    <a:lnTo>
                      <a:pt x="1381" y="1182"/>
                    </a:lnTo>
                    <a:lnTo>
                      <a:pt x="1381" y="1202"/>
                    </a:lnTo>
                    <a:lnTo>
                      <a:pt x="1378" y="1220"/>
                    </a:lnTo>
                    <a:lnTo>
                      <a:pt x="1416" y="1229"/>
                    </a:lnTo>
                    <a:lnTo>
                      <a:pt x="1440" y="1261"/>
                    </a:lnTo>
                    <a:lnTo>
                      <a:pt x="1486" y="1248"/>
                    </a:lnTo>
                    <a:lnTo>
                      <a:pt x="1552" y="1252"/>
                    </a:lnTo>
                    <a:lnTo>
                      <a:pt x="1581" y="1261"/>
                    </a:lnTo>
                    <a:lnTo>
                      <a:pt x="1636" y="1261"/>
                    </a:lnTo>
                    <a:lnTo>
                      <a:pt x="1660" y="1248"/>
                    </a:lnTo>
                    <a:lnTo>
                      <a:pt x="1693" y="1233"/>
                    </a:lnTo>
                    <a:lnTo>
                      <a:pt x="1787" y="1238"/>
                    </a:lnTo>
                    <a:lnTo>
                      <a:pt x="1821" y="1280"/>
                    </a:lnTo>
                    <a:lnTo>
                      <a:pt x="1890" y="1271"/>
                    </a:lnTo>
                    <a:lnTo>
                      <a:pt x="1961" y="1271"/>
                    </a:lnTo>
                    <a:lnTo>
                      <a:pt x="1974" y="1242"/>
                    </a:lnTo>
                    <a:lnTo>
                      <a:pt x="2032" y="1210"/>
                    </a:lnTo>
                    <a:lnTo>
                      <a:pt x="2042" y="1197"/>
                    </a:lnTo>
                    <a:lnTo>
                      <a:pt x="2074" y="1210"/>
                    </a:lnTo>
                    <a:lnTo>
                      <a:pt x="2089" y="1178"/>
                    </a:lnTo>
                    <a:lnTo>
                      <a:pt x="2130" y="1154"/>
                    </a:lnTo>
                    <a:lnTo>
                      <a:pt x="2173" y="1159"/>
                    </a:lnTo>
                    <a:lnTo>
                      <a:pt x="2206" y="1142"/>
                    </a:lnTo>
                    <a:lnTo>
                      <a:pt x="2243" y="1151"/>
                    </a:lnTo>
                    <a:lnTo>
                      <a:pt x="2276" y="1103"/>
                    </a:lnTo>
                    <a:lnTo>
                      <a:pt x="2267" y="1072"/>
                    </a:lnTo>
                    <a:lnTo>
                      <a:pt x="2295" y="1063"/>
                    </a:lnTo>
                    <a:lnTo>
                      <a:pt x="2309" y="946"/>
                    </a:lnTo>
                    <a:lnTo>
                      <a:pt x="2319" y="900"/>
                    </a:lnTo>
                    <a:lnTo>
                      <a:pt x="2337" y="882"/>
                    </a:lnTo>
                    <a:lnTo>
                      <a:pt x="2370" y="896"/>
                    </a:lnTo>
                    <a:lnTo>
                      <a:pt x="2408" y="900"/>
                    </a:lnTo>
                    <a:lnTo>
                      <a:pt x="2408" y="859"/>
                    </a:lnTo>
                    <a:lnTo>
                      <a:pt x="2421" y="836"/>
                    </a:lnTo>
                    <a:lnTo>
                      <a:pt x="2461" y="827"/>
                    </a:lnTo>
                    <a:lnTo>
                      <a:pt x="2465" y="780"/>
                    </a:lnTo>
                    <a:lnTo>
                      <a:pt x="2502" y="743"/>
                    </a:lnTo>
                    <a:lnTo>
                      <a:pt x="2522" y="707"/>
                    </a:lnTo>
                    <a:lnTo>
                      <a:pt x="2530" y="664"/>
                    </a:lnTo>
                    <a:lnTo>
                      <a:pt x="2577" y="647"/>
                    </a:lnTo>
                    <a:lnTo>
                      <a:pt x="2621" y="652"/>
                    </a:lnTo>
                    <a:lnTo>
                      <a:pt x="2653" y="632"/>
                    </a:lnTo>
                    <a:lnTo>
                      <a:pt x="2677" y="623"/>
                    </a:lnTo>
                    <a:lnTo>
                      <a:pt x="2653" y="596"/>
                    </a:lnTo>
                    <a:lnTo>
                      <a:pt x="2634" y="604"/>
                    </a:lnTo>
                    <a:lnTo>
                      <a:pt x="2601" y="568"/>
                    </a:lnTo>
                    <a:lnTo>
                      <a:pt x="2593" y="549"/>
                    </a:lnTo>
                    <a:lnTo>
                      <a:pt x="2562" y="545"/>
                    </a:lnTo>
                    <a:lnTo>
                      <a:pt x="2559" y="596"/>
                    </a:lnTo>
                    <a:lnTo>
                      <a:pt x="2530" y="596"/>
                    </a:lnTo>
                    <a:lnTo>
                      <a:pt x="2506" y="564"/>
                    </a:lnTo>
                    <a:lnTo>
                      <a:pt x="2489" y="609"/>
                    </a:lnTo>
                    <a:lnTo>
                      <a:pt x="2474" y="609"/>
                    </a:lnTo>
                    <a:lnTo>
                      <a:pt x="2451" y="613"/>
                    </a:lnTo>
                    <a:lnTo>
                      <a:pt x="2421" y="568"/>
                    </a:lnTo>
                    <a:lnTo>
                      <a:pt x="2441" y="486"/>
                    </a:lnTo>
                    <a:lnTo>
                      <a:pt x="2454" y="447"/>
                    </a:lnTo>
                    <a:lnTo>
                      <a:pt x="2465" y="425"/>
                    </a:lnTo>
                    <a:lnTo>
                      <a:pt x="2489" y="475"/>
                    </a:lnTo>
                    <a:lnTo>
                      <a:pt x="2506" y="475"/>
                    </a:lnTo>
                    <a:lnTo>
                      <a:pt x="2526" y="420"/>
                    </a:lnTo>
                    <a:lnTo>
                      <a:pt x="2550" y="392"/>
                    </a:lnTo>
                    <a:lnTo>
                      <a:pt x="2553" y="369"/>
                    </a:lnTo>
                    <a:lnTo>
                      <a:pt x="2522" y="337"/>
                    </a:lnTo>
                    <a:lnTo>
                      <a:pt x="2530" y="299"/>
                    </a:lnTo>
                    <a:lnTo>
                      <a:pt x="2540" y="277"/>
                    </a:lnTo>
                    <a:lnTo>
                      <a:pt x="2569" y="290"/>
                    </a:lnTo>
                    <a:lnTo>
                      <a:pt x="2553" y="250"/>
                    </a:lnTo>
                    <a:lnTo>
                      <a:pt x="2559" y="217"/>
                    </a:lnTo>
                    <a:lnTo>
                      <a:pt x="2586" y="220"/>
                    </a:lnTo>
                    <a:lnTo>
                      <a:pt x="2550" y="171"/>
                    </a:lnTo>
                    <a:lnTo>
                      <a:pt x="2535" y="133"/>
                    </a:lnTo>
                    <a:lnTo>
                      <a:pt x="2502" y="157"/>
                    </a:lnTo>
                    <a:lnTo>
                      <a:pt x="2474" y="148"/>
                    </a:lnTo>
                    <a:lnTo>
                      <a:pt x="2502" y="73"/>
                    </a:lnTo>
                    <a:lnTo>
                      <a:pt x="2535" y="36"/>
                    </a:lnTo>
                    <a:lnTo>
                      <a:pt x="2597" y="27"/>
                    </a:lnTo>
                    <a:lnTo>
                      <a:pt x="2634" y="27"/>
                    </a:lnTo>
                    <a:lnTo>
                      <a:pt x="2653" y="18"/>
                    </a:lnTo>
                    <a:lnTo>
                      <a:pt x="2672" y="23"/>
                    </a:lnTo>
                    <a:lnTo>
                      <a:pt x="2691" y="0"/>
                    </a:lnTo>
                    <a:lnTo>
                      <a:pt x="2719" y="18"/>
                    </a:lnTo>
                    <a:lnTo>
                      <a:pt x="2742" y="8"/>
                    </a:lnTo>
                    <a:lnTo>
                      <a:pt x="2785" y="63"/>
                    </a:lnTo>
                    <a:lnTo>
                      <a:pt x="2822" y="69"/>
                    </a:lnTo>
                    <a:lnTo>
                      <a:pt x="2854" y="102"/>
                    </a:lnTo>
                    <a:lnTo>
                      <a:pt x="2874" y="138"/>
                    </a:lnTo>
                    <a:lnTo>
                      <a:pt x="2898" y="175"/>
                    </a:lnTo>
                    <a:lnTo>
                      <a:pt x="2898" y="203"/>
                    </a:lnTo>
                    <a:lnTo>
                      <a:pt x="2986" y="230"/>
                    </a:lnTo>
                    <a:lnTo>
                      <a:pt x="3039" y="235"/>
                    </a:lnTo>
                    <a:lnTo>
                      <a:pt x="3062" y="217"/>
                    </a:lnTo>
                    <a:lnTo>
                      <a:pt x="3086" y="254"/>
                    </a:lnTo>
                    <a:lnTo>
                      <a:pt x="3138" y="268"/>
                    </a:lnTo>
                    <a:lnTo>
                      <a:pt x="3155" y="268"/>
                    </a:lnTo>
                    <a:lnTo>
                      <a:pt x="3165" y="290"/>
                    </a:lnTo>
                    <a:lnTo>
                      <a:pt x="3175" y="309"/>
                    </a:lnTo>
                    <a:lnTo>
                      <a:pt x="3236" y="295"/>
                    </a:lnTo>
                    <a:lnTo>
                      <a:pt x="3270" y="295"/>
                    </a:lnTo>
                    <a:lnTo>
                      <a:pt x="3250" y="263"/>
                    </a:lnTo>
                    <a:lnTo>
                      <a:pt x="3263" y="220"/>
                    </a:lnTo>
                    <a:lnTo>
                      <a:pt x="3263" y="199"/>
                    </a:lnTo>
                    <a:lnTo>
                      <a:pt x="3322" y="175"/>
                    </a:lnTo>
                    <a:lnTo>
                      <a:pt x="3363" y="203"/>
                    </a:lnTo>
                    <a:lnTo>
                      <a:pt x="3368" y="250"/>
                    </a:lnTo>
                    <a:lnTo>
                      <a:pt x="3340" y="259"/>
                    </a:lnTo>
                    <a:lnTo>
                      <a:pt x="3331" y="290"/>
                    </a:lnTo>
                    <a:lnTo>
                      <a:pt x="3368" y="277"/>
                    </a:lnTo>
                    <a:lnTo>
                      <a:pt x="3395" y="323"/>
                    </a:lnTo>
                    <a:lnTo>
                      <a:pt x="3411" y="420"/>
                    </a:lnTo>
                    <a:lnTo>
                      <a:pt x="3395" y="456"/>
                    </a:lnTo>
                    <a:lnTo>
                      <a:pt x="3406" y="498"/>
                    </a:lnTo>
                    <a:lnTo>
                      <a:pt x="3402" y="541"/>
                    </a:lnTo>
                    <a:lnTo>
                      <a:pt x="3368" y="490"/>
                    </a:lnTo>
                    <a:lnTo>
                      <a:pt x="3368" y="462"/>
                    </a:lnTo>
                    <a:lnTo>
                      <a:pt x="3325" y="490"/>
                    </a:lnTo>
                    <a:lnTo>
                      <a:pt x="3358" y="549"/>
                    </a:lnTo>
                    <a:lnTo>
                      <a:pt x="3358" y="568"/>
                    </a:lnTo>
                    <a:lnTo>
                      <a:pt x="3363" y="604"/>
                    </a:lnTo>
                    <a:lnTo>
                      <a:pt x="3368" y="628"/>
                    </a:lnTo>
                    <a:lnTo>
                      <a:pt x="3402" y="619"/>
                    </a:lnTo>
                    <a:lnTo>
                      <a:pt x="3395" y="664"/>
                    </a:lnTo>
                    <a:lnTo>
                      <a:pt x="3382" y="683"/>
                    </a:lnTo>
                    <a:lnTo>
                      <a:pt x="3378" y="739"/>
                    </a:lnTo>
                    <a:lnTo>
                      <a:pt x="3358" y="702"/>
                    </a:lnTo>
                    <a:lnTo>
                      <a:pt x="3311" y="711"/>
                    </a:lnTo>
                    <a:lnTo>
                      <a:pt x="3349" y="730"/>
                    </a:lnTo>
                    <a:lnTo>
                      <a:pt x="3349" y="762"/>
                    </a:lnTo>
                    <a:lnTo>
                      <a:pt x="3322" y="753"/>
                    </a:lnTo>
                    <a:lnTo>
                      <a:pt x="3311" y="789"/>
                    </a:lnTo>
                    <a:lnTo>
                      <a:pt x="3307" y="831"/>
                    </a:lnTo>
                    <a:lnTo>
                      <a:pt x="3287" y="827"/>
                    </a:lnTo>
                    <a:lnTo>
                      <a:pt x="3283" y="849"/>
                    </a:lnTo>
                    <a:lnTo>
                      <a:pt x="3292" y="891"/>
                    </a:lnTo>
                    <a:lnTo>
                      <a:pt x="3307" y="915"/>
                    </a:lnTo>
                    <a:lnTo>
                      <a:pt x="3250" y="900"/>
                    </a:lnTo>
                    <a:lnTo>
                      <a:pt x="3222" y="915"/>
                    </a:lnTo>
                    <a:lnTo>
                      <a:pt x="3208" y="951"/>
                    </a:lnTo>
                    <a:lnTo>
                      <a:pt x="3193" y="985"/>
                    </a:lnTo>
                    <a:lnTo>
                      <a:pt x="3208" y="1025"/>
                    </a:lnTo>
                    <a:lnTo>
                      <a:pt x="3193" y="1048"/>
                    </a:lnTo>
                    <a:lnTo>
                      <a:pt x="3165" y="1044"/>
                    </a:lnTo>
                    <a:lnTo>
                      <a:pt x="3138" y="1081"/>
                    </a:lnTo>
                    <a:lnTo>
                      <a:pt x="3165" y="1095"/>
                    </a:lnTo>
                    <a:lnTo>
                      <a:pt x="3138" y="1127"/>
                    </a:lnTo>
                    <a:lnTo>
                      <a:pt x="3100" y="1159"/>
                    </a:lnTo>
                    <a:lnTo>
                      <a:pt x="3081" y="1193"/>
                    </a:lnTo>
                    <a:lnTo>
                      <a:pt x="3081" y="1229"/>
                    </a:lnTo>
                    <a:lnTo>
                      <a:pt x="3015" y="1210"/>
                    </a:lnTo>
                    <a:lnTo>
                      <a:pt x="2968" y="1210"/>
                    </a:lnTo>
                    <a:lnTo>
                      <a:pt x="2986" y="1178"/>
                    </a:lnTo>
                    <a:lnTo>
                      <a:pt x="2986" y="1142"/>
                    </a:lnTo>
                    <a:lnTo>
                      <a:pt x="3006" y="1123"/>
                    </a:lnTo>
                    <a:lnTo>
                      <a:pt x="3020" y="1099"/>
                    </a:lnTo>
                    <a:lnTo>
                      <a:pt x="2996" y="1076"/>
                    </a:lnTo>
                    <a:lnTo>
                      <a:pt x="2986" y="1048"/>
                    </a:lnTo>
                    <a:lnTo>
                      <a:pt x="2959" y="1048"/>
                    </a:lnTo>
                    <a:lnTo>
                      <a:pt x="2931" y="1067"/>
                    </a:lnTo>
                    <a:lnTo>
                      <a:pt x="2931" y="1091"/>
                    </a:lnTo>
                    <a:lnTo>
                      <a:pt x="2959" y="1108"/>
                    </a:lnTo>
                    <a:lnTo>
                      <a:pt x="2939" y="1142"/>
                    </a:lnTo>
                    <a:lnTo>
                      <a:pt x="2935" y="1187"/>
                    </a:lnTo>
                    <a:lnTo>
                      <a:pt x="2931" y="1220"/>
                    </a:lnTo>
                    <a:lnTo>
                      <a:pt x="2901" y="1182"/>
                    </a:lnTo>
                    <a:lnTo>
                      <a:pt x="2870" y="1187"/>
                    </a:lnTo>
                    <a:lnTo>
                      <a:pt x="2854" y="1210"/>
                    </a:lnTo>
                    <a:lnTo>
                      <a:pt x="2851" y="1238"/>
                    </a:lnTo>
                    <a:lnTo>
                      <a:pt x="2863" y="1265"/>
                    </a:lnTo>
                    <a:lnTo>
                      <a:pt x="2837" y="1299"/>
                    </a:lnTo>
                    <a:lnTo>
                      <a:pt x="2833" y="1320"/>
                    </a:lnTo>
                    <a:lnTo>
                      <a:pt x="2817" y="1284"/>
                    </a:lnTo>
                    <a:lnTo>
                      <a:pt x="2809" y="1284"/>
                    </a:lnTo>
                    <a:lnTo>
                      <a:pt x="2809" y="1312"/>
                    </a:lnTo>
                    <a:lnTo>
                      <a:pt x="2775" y="1316"/>
                    </a:lnTo>
                    <a:lnTo>
                      <a:pt x="2780" y="1350"/>
                    </a:lnTo>
                    <a:lnTo>
                      <a:pt x="2790" y="1377"/>
                    </a:lnTo>
                    <a:lnTo>
                      <a:pt x="2833" y="1386"/>
                    </a:lnTo>
                    <a:lnTo>
                      <a:pt x="2874" y="1390"/>
                    </a:lnTo>
                    <a:lnTo>
                      <a:pt x="2891" y="1423"/>
                    </a:lnTo>
                    <a:lnTo>
                      <a:pt x="2891" y="1450"/>
                    </a:lnTo>
                    <a:lnTo>
                      <a:pt x="2931" y="1441"/>
                    </a:lnTo>
                    <a:lnTo>
                      <a:pt x="2959" y="1446"/>
                    </a:lnTo>
                    <a:lnTo>
                      <a:pt x="2935" y="1405"/>
                    </a:lnTo>
                    <a:lnTo>
                      <a:pt x="2962" y="1405"/>
                    </a:lnTo>
                    <a:lnTo>
                      <a:pt x="2962" y="1377"/>
                    </a:lnTo>
                    <a:lnTo>
                      <a:pt x="2978" y="1350"/>
                    </a:lnTo>
                    <a:lnTo>
                      <a:pt x="3020" y="1359"/>
                    </a:lnTo>
                    <a:lnTo>
                      <a:pt x="3052" y="1371"/>
                    </a:lnTo>
                    <a:lnTo>
                      <a:pt x="3091" y="1354"/>
                    </a:lnTo>
                    <a:lnTo>
                      <a:pt x="3128" y="1359"/>
                    </a:lnTo>
                    <a:lnTo>
                      <a:pt x="3081" y="1386"/>
                    </a:lnTo>
                    <a:lnTo>
                      <a:pt x="3062" y="1409"/>
                    </a:lnTo>
                    <a:lnTo>
                      <a:pt x="3039" y="1395"/>
                    </a:lnTo>
                    <a:lnTo>
                      <a:pt x="3057" y="1418"/>
                    </a:lnTo>
                    <a:lnTo>
                      <a:pt x="3043" y="1441"/>
                    </a:lnTo>
                    <a:lnTo>
                      <a:pt x="3062" y="1469"/>
                    </a:lnTo>
                    <a:lnTo>
                      <a:pt x="3043" y="1487"/>
                    </a:lnTo>
                    <a:lnTo>
                      <a:pt x="3015" y="1478"/>
                    </a:lnTo>
                    <a:lnTo>
                      <a:pt x="2996" y="1487"/>
                    </a:lnTo>
                    <a:lnTo>
                      <a:pt x="3015" y="1516"/>
                    </a:lnTo>
                    <a:lnTo>
                      <a:pt x="3020" y="1556"/>
                    </a:lnTo>
                    <a:lnTo>
                      <a:pt x="2986" y="1556"/>
                    </a:lnTo>
                    <a:lnTo>
                      <a:pt x="2968" y="1561"/>
                    </a:lnTo>
                    <a:lnTo>
                      <a:pt x="2968" y="1598"/>
                    </a:lnTo>
                    <a:lnTo>
                      <a:pt x="2986" y="1626"/>
                    </a:lnTo>
                    <a:lnTo>
                      <a:pt x="3010" y="1649"/>
                    </a:lnTo>
                    <a:lnTo>
                      <a:pt x="3030" y="1644"/>
                    </a:lnTo>
                    <a:lnTo>
                      <a:pt x="3043" y="1658"/>
                    </a:lnTo>
                    <a:lnTo>
                      <a:pt x="3033" y="1673"/>
                    </a:lnTo>
                    <a:lnTo>
                      <a:pt x="3062" y="1691"/>
                    </a:lnTo>
                    <a:lnTo>
                      <a:pt x="3104" y="1737"/>
                    </a:lnTo>
                    <a:lnTo>
                      <a:pt x="3152" y="1769"/>
                    </a:lnTo>
                    <a:lnTo>
                      <a:pt x="3184" y="1815"/>
                    </a:lnTo>
                    <a:lnTo>
                      <a:pt x="3202" y="1848"/>
                    </a:lnTo>
                    <a:lnTo>
                      <a:pt x="3241" y="1866"/>
                    </a:lnTo>
                    <a:lnTo>
                      <a:pt x="3241" y="1903"/>
                    </a:lnTo>
                    <a:lnTo>
                      <a:pt x="3246" y="1936"/>
                    </a:lnTo>
                    <a:lnTo>
                      <a:pt x="3208" y="1945"/>
                    </a:lnTo>
                    <a:lnTo>
                      <a:pt x="3189" y="1964"/>
                    </a:lnTo>
                    <a:lnTo>
                      <a:pt x="3147" y="1977"/>
                    </a:lnTo>
                    <a:lnTo>
                      <a:pt x="3165" y="1996"/>
                    </a:lnTo>
                    <a:lnTo>
                      <a:pt x="3208" y="2000"/>
                    </a:lnTo>
                    <a:lnTo>
                      <a:pt x="3246" y="1981"/>
                    </a:lnTo>
                    <a:lnTo>
                      <a:pt x="3273" y="2000"/>
                    </a:lnTo>
                    <a:lnTo>
                      <a:pt x="3279" y="2015"/>
                    </a:lnTo>
                    <a:lnTo>
                      <a:pt x="3307" y="2024"/>
                    </a:lnTo>
                    <a:lnTo>
                      <a:pt x="3283" y="2042"/>
                    </a:lnTo>
                    <a:lnTo>
                      <a:pt x="3301" y="2070"/>
                    </a:lnTo>
                    <a:lnTo>
                      <a:pt x="3311" y="2097"/>
                    </a:lnTo>
                    <a:lnTo>
                      <a:pt x="3263" y="2125"/>
                    </a:lnTo>
                    <a:lnTo>
                      <a:pt x="3246" y="2153"/>
                    </a:lnTo>
                    <a:lnTo>
                      <a:pt x="3241" y="2172"/>
                    </a:lnTo>
                    <a:lnTo>
                      <a:pt x="3241" y="2194"/>
                    </a:lnTo>
                    <a:lnTo>
                      <a:pt x="3263" y="2203"/>
                    </a:lnTo>
                    <a:lnTo>
                      <a:pt x="3263" y="2223"/>
                    </a:lnTo>
                    <a:lnTo>
                      <a:pt x="3263" y="2236"/>
                    </a:lnTo>
                    <a:lnTo>
                      <a:pt x="3236" y="2236"/>
                    </a:lnTo>
                    <a:lnTo>
                      <a:pt x="3232" y="2268"/>
                    </a:lnTo>
                    <a:lnTo>
                      <a:pt x="3232" y="2296"/>
                    </a:lnTo>
                    <a:lnTo>
                      <a:pt x="3208" y="2292"/>
                    </a:lnTo>
                    <a:lnTo>
                      <a:pt x="3202" y="2310"/>
                    </a:lnTo>
                    <a:lnTo>
                      <a:pt x="3208" y="2329"/>
                    </a:lnTo>
                    <a:lnTo>
                      <a:pt x="3232" y="2347"/>
                    </a:lnTo>
                    <a:lnTo>
                      <a:pt x="3217" y="2374"/>
                    </a:lnTo>
                    <a:lnTo>
                      <a:pt x="3232" y="2402"/>
                    </a:lnTo>
                    <a:lnTo>
                      <a:pt x="3189" y="2459"/>
                    </a:lnTo>
                    <a:lnTo>
                      <a:pt x="3189" y="2495"/>
                    </a:lnTo>
                    <a:lnTo>
                      <a:pt x="3175" y="2514"/>
                    </a:lnTo>
                    <a:lnTo>
                      <a:pt x="3162" y="2495"/>
                    </a:lnTo>
                    <a:lnTo>
                      <a:pt x="3141" y="2518"/>
                    </a:lnTo>
                    <a:lnTo>
                      <a:pt x="3131" y="2555"/>
                    </a:lnTo>
                    <a:lnTo>
                      <a:pt x="3128" y="2592"/>
                    </a:lnTo>
                    <a:lnTo>
                      <a:pt x="3104" y="2592"/>
                    </a:lnTo>
                    <a:lnTo>
                      <a:pt x="3094" y="2610"/>
                    </a:lnTo>
                    <a:lnTo>
                      <a:pt x="3086" y="2629"/>
                    </a:lnTo>
                    <a:lnTo>
                      <a:pt x="3052" y="2633"/>
                    </a:lnTo>
                    <a:lnTo>
                      <a:pt x="3067" y="2671"/>
                    </a:lnTo>
                    <a:lnTo>
                      <a:pt x="3057" y="2703"/>
                    </a:lnTo>
                    <a:lnTo>
                      <a:pt x="3039" y="2722"/>
                    </a:lnTo>
                    <a:lnTo>
                      <a:pt x="3006" y="2726"/>
                    </a:lnTo>
                    <a:lnTo>
                      <a:pt x="2954" y="2749"/>
                    </a:lnTo>
                    <a:lnTo>
                      <a:pt x="2915" y="2767"/>
                    </a:lnTo>
                    <a:lnTo>
                      <a:pt x="2891" y="2795"/>
                    </a:lnTo>
                    <a:lnTo>
                      <a:pt x="2874" y="2767"/>
                    </a:lnTo>
                    <a:lnTo>
                      <a:pt x="2860" y="2749"/>
                    </a:lnTo>
                    <a:lnTo>
                      <a:pt x="2841" y="2749"/>
                    </a:lnTo>
                    <a:lnTo>
                      <a:pt x="2841" y="2773"/>
                    </a:lnTo>
                    <a:lnTo>
                      <a:pt x="2827" y="2777"/>
                    </a:lnTo>
                    <a:lnTo>
                      <a:pt x="2817" y="2809"/>
                    </a:lnTo>
                    <a:lnTo>
                      <a:pt x="2809" y="2842"/>
                    </a:lnTo>
                    <a:lnTo>
                      <a:pt x="2770" y="2852"/>
                    </a:lnTo>
                    <a:lnTo>
                      <a:pt x="2729" y="2860"/>
                    </a:lnTo>
                    <a:lnTo>
                      <a:pt x="2691" y="2869"/>
                    </a:lnTo>
                    <a:lnTo>
                      <a:pt x="2677" y="2892"/>
                    </a:lnTo>
                    <a:lnTo>
                      <a:pt x="2677" y="2920"/>
                    </a:lnTo>
                    <a:lnTo>
                      <a:pt x="2653" y="2934"/>
                    </a:lnTo>
                    <a:lnTo>
                      <a:pt x="2621" y="2910"/>
                    </a:lnTo>
                    <a:lnTo>
                      <a:pt x="2621" y="2934"/>
                    </a:lnTo>
                    <a:lnTo>
                      <a:pt x="2614" y="2970"/>
                    </a:lnTo>
                    <a:lnTo>
                      <a:pt x="2601" y="2970"/>
                    </a:lnTo>
                    <a:lnTo>
                      <a:pt x="2586" y="2943"/>
                    </a:lnTo>
                    <a:lnTo>
                      <a:pt x="2597" y="2924"/>
                    </a:lnTo>
                    <a:lnTo>
                      <a:pt x="2586" y="2897"/>
                    </a:lnTo>
                    <a:lnTo>
                      <a:pt x="2569" y="2907"/>
                    </a:lnTo>
                    <a:lnTo>
                      <a:pt x="2545" y="2910"/>
                    </a:lnTo>
                    <a:lnTo>
                      <a:pt x="2513" y="2907"/>
                    </a:lnTo>
                    <a:lnTo>
                      <a:pt x="2492" y="2910"/>
                    </a:lnTo>
                    <a:lnTo>
                      <a:pt x="2474" y="2943"/>
                    </a:lnTo>
                    <a:lnTo>
                      <a:pt x="2445" y="2948"/>
                    </a:lnTo>
                    <a:lnTo>
                      <a:pt x="2427" y="2975"/>
                    </a:lnTo>
                    <a:lnTo>
                      <a:pt x="2346" y="2924"/>
                    </a:lnTo>
                    <a:lnTo>
                      <a:pt x="2282" y="2883"/>
                    </a:lnTo>
                    <a:lnTo>
                      <a:pt x="2282" y="2837"/>
                    </a:lnTo>
                    <a:lnTo>
                      <a:pt x="2282" y="2828"/>
                    </a:lnTo>
                    <a:lnTo>
                      <a:pt x="2243" y="2809"/>
                    </a:lnTo>
                    <a:lnTo>
                      <a:pt x="2221" y="2818"/>
                    </a:lnTo>
                    <a:lnTo>
                      <a:pt x="2206" y="2855"/>
                    </a:lnTo>
                    <a:lnTo>
                      <a:pt x="2182" y="2860"/>
                    </a:lnTo>
                    <a:lnTo>
                      <a:pt x="2177" y="2897"/>
                    </a:lnTo>
                    <a:lnTo>
                      <a:pt x="2140" y="2869"/>
                    </a:lnTo>
                    <a:lnTo>
                      <a:pt x="2089" y="2883"/>
                    </a:lnTo>
                    <a:lnTo>
                      <a:pt x="2037" y="2892"/>
                    </a:lnTo>
                    <a:lnTo>
                      <a:pt x="2008" y="2901"/>
                    </a:lnTo>
                    <a:lnTo>
                      <a:pt x="1961" y="2907"/>
                    </a:lnTo>
                    <a:lnTo>
                      <a:pt x="1942" y="2952"/>
                    </a:lnTo>
                    <a:lnTo>
                      <a:pt x="1942" y="3003"/>
                    </a:lnTo>
                    <a:lnTo>
                      <a:pt x="1923" y="3018"/>
                    </a:lnTo>
                    <a:lnTo>
                      <a:pt x="1895" y="2999"/>
                    </a:lnTo>
                    <a:lnTo>
                      <a:pt x="1862" y="2999"/>
                    </a:lnTo>
                    <a:lnTo>
                      <a:pt x="1829" y="3018"/>
                    </a:lnTo>
                    <a:lnTo>
                      <a:pt x="1802" y="2994"/>
                    </a:lnTo>
                    <a:lnTo>
                      <a:pt x="1750" y="2979"/>
                    </a:lnTo>
                    <a:lnTo>
                      <a:pt x="1781" y="2958"/>
                    </a:lnTo>
                    <a:lnTo>
                      <a:pt x="1792" y="2920"/>
                    </a:lnTo>
                    <a:lnTo>
                      <a:pt x="1768" y="2892"/>
                    </a:lnTo>
                    <a:lnTo>
                      <a:pt x="1750" y="2860"/>
                    </a:lnTo>
                    <a:lnTo>
                      <a:pt x="1734" y="2818"/>
                    </a:lnTo>
                    <a:lnTo>
                      <a:pt x="1706" y="2832"/>
                    </a:lnTo>
                    <a:lnTo>
                      <a:pt x="1689" y="2828"/>
                    </a:lnTo>
                    <a:lnTo>
                      <a:pt x="1673" y="2822"/>
                    </a:lnTo>
                    <a:lnTo>
                      <a:pt x="1656" y="2832"/>
                    </a:lnTo>
                    <a:lnTo>
                      <a:pt x="1652" y="2873"/>
                    </a:lnTo>
                    <a:lnTo>
                      <a:pt x="1612" y="2888"/>
                    </a:lnTo>
                    <a:lnTo>
                      <a:pt x="1618" y="2832"/>
                    </a:lnTo>
                    <a:lnTo>
                      <a:pt x="1636" y="2786"/>
                    </a:lnTo>
                    <a:lnTo>
                      <a:pt x="1660" y="2758"/>
                    </a:lnTo>
                    <a:lnTo>
                      <a:pt x="1689" y="2698"/>
                    </a:lnTo>
                    <a:lnTo>
                      <a:pt x="1706" y="2620"/>
                    </a:lnTo>
                    <a:lnTo>
                      <a:pt x="1713" y="2578"/>
                    </a:lnTo>
                    <a:lnTo>
                      <a:pt x="1697" y="2518"/>
                    </a:lnTo>
                    <a:lnTo>
                      <a:pt x="1660" y="2459"/>
                    </a:lnTo>
                    <a:lnTo>
                      <a:pt x="1609" y="2439"/>
                    </a:lnTo>
                    <a:lnTo>
                      <a:pt x="1581" y="2439"/>
                    </a:lnTo>
                    <a:lnTo>
                      <a:pt x="1565" y="2468"/>
                    </a:lnTo>
                    <a:lnTo>
                      <a:pt x="1513" y="2393"/>
                    </a:lnTo>
                    <a:lnTo>
                      <a:pt x="1467" y="2408"/>
                    </a:lnTo>
                    <a:lnTo>
                      <a:pt x="1396" y="2416"/>
                    </a:lnTo>
                    <a:lnTo>
                      <a:pt x="1344" y="2425"/>
                    </a:lnTo>
                    <a:lnTo>
                      <a:pt x="1317" y="2463"/>
                    </a:lnTo>
                    <a:lnTo>
                      <a:pt x="1284" y="2480"/>
                    </a:lnTo>
                    <a:lnTo>
                      <a:pt x="1270" y="2508"/>
                    </a:lnTo>
                    <a:lnTo>
                      <a:pt x="1297" y="2514"/>
                    </a:lnTo>
                    <a:lnTo>
                      <a:pt x="1297" y="2531"/>
                    </a:lnTo>
                    <a:lnTo>
                      <a:pt x="1246" y="2527"/>
                    </a:lnTo>
                    <a:lnTo>
                      <a:pt x="1218" y="2537"/>
                    </a:lnTo>
                    <a:lnTo>
                      <a:pt x="1176" y="2592"/>
                    </a:lnTo>
                    <a:lnTo>
                      <a:pt x="1128" y="2586"/>
                    </a:lnTo>
                    <a:lnTo>
                      <a:pt x="1152" y="2531"/>
                    </a:lnTo>
                    <a:lnTo>
                      <a:pt x="1124" y="2495"/>
                    </a:lnTo>
                    <a:lnTo>
                      <a:pt x="1067" y="2486"/>
                    </a:lnTo>
                    <a:lnTo>
                      <a:pt x="1020" y="2471"/>
                    </a:lnTo>
                    <a:lnTo>
                      <a:pt x="972" y="2476"/>
                    </a:lnTo>
                    <a:lnTo>
                      <a:pt x="954" y="2514"/>
                    </a:lnTo>
                    <a:lnTo>
                      <a:pt x="901" y="2531"/>
                    </a:lnTo>
                    <a:lnTo>
                      <a:pt x="800" y="2495"/>
                    </a:lnTo>
                    <a:lnTo>
                      <a:pt x="748" y="2499"/>
                    </a:lnTo>
                    <a:lnTo>
                      <a:pt x="685" y="2453"/>
                    </a:lnTo>
                    <a:lnTo>
                      <a:pt x="692" y="2425"/>
                    </a:lnTo>
                    <a:lnTo>
                      <a:pt x="657" y="2416"/>
                    </a:lnTo>
                    <a:lnTo>
                      <a:pt x="624" y="2360"/>
                    </a:lnTo>
                    <a:lnTo>
                      <a:pt x="573" y="2338"/>
                    </a:lnTo>
                    <a:lnTo>
                      <a:pt x="499" y="2287"/>
                    </a:lnTo>
                    <a:lnTo>
                      <a:pt x="484" y="2263"/>
                    </a:lnTo>
                    <a:lnTo>
                      <a:pt x="418" y="2278"/>
                    </a:lnTo>
                    <a:lnTo>
                      <a:pt x="367" y="2268"/>
                    </a:lnTo>
                    <a:lnTo>
                      <a:pt x="310" y="2213"/>
                    </a:lnTo>
                    <a:lnTo>
                      <a:pt x="252" y="2203"/>
                    </a:lnTo>
                    <a:lnTo>
                      <a:pt x="239" y="2181"/>
                    </a:lnTo>
                    <a:lnTo>
                      <a:pt x="248" y="2139"/>
                    </a:lnTo>
                    <a:lnTo>
                      <a:pt x="215" y="2106"/>
                    </a:lnTo>
                    <a:lnTo>
                      <a:pt x="221" y="2066"/>
                    </a:lnTo>
                    <a:lnTo>
                      <a:pt x="252" y="2056"/>
                    </a:lnTo>
                    <a:lnTo>
                      <a:pt x="272" y="2084"/>
                    </a:lnTo>
                    <a:lnTo>
                      <a:pt x="300" y="2102"/>
                    </a:lnTo>
                    <a:lnTo>
                      <a:pt x="319" y="2051"/>
                    </a:lnTo>
                    <a:lnTo>
                      <a:pt x="295" y="1973"/>
                    </a:lnTo>
                    <a:lnTo>
                      <a:pt x="347" y="1977"/>
                    </a:lnTo>
                    <a:lnTo>
                      <a:pt x="367" y="1926"/>
                    </a:lnTo>
                    <a:lnTo>
                      <a:pt x="367" y="1858"/>
                    </a:lnTo>
                    <a:lnTo>
                      <a:pt x="315" y="1824"/>
                    </a:lnTo>
                    <a:lnTo>
                      <a:pt x="305" y="1858"/>
                    </a:lnTo>
                    <a:lnTo>
                      <a:pt x="252" y="1815"/>
                    </a:lnTo>
                    <a:lnTo>
                      <a:pt x="244" y="1852"/>
                    </a:lnTo>
                    <a:lnTo>
                      <a:pt x="187" y="1879"/>
                    </a:lnTo>
                    <a:lnTo>
                      <a:pt x="154" y="1870"/>
                    </a:lnTo>
                    <a:lnTo>
                      <a:pt x="160" y="1848"/>
                    </a:lnTo>
                    <a:lnTo>
                      <a:pt x="163" y="1815"/>
                    </a:lnTo>
                    <a:lnTo>
                      <a:pt x="127" y="1807"/>
                    </a:lnTo>
                    <a:lnTo>
                      <a:pt x="92" y="1779"/>
                    </a:lnTo>
                    <a:lnTo>
                      <a:pt x="83" y="1737"/>
                    </a:lnTo>
                    <a:lnTo>
                      <a:pt x="52" y="1755"/>
                    </a:lnTo>
                    <a:lnTo>
                      <a:pt x="13" y="1746"/>
                    </a:lnTo>
                    <a:lnTo>
                      <a:pt x="18" y="1718"/>
                    </a:lnTo>
                    <a:lnTo>
                      <a:pt x="0" y="1691"/>
                    </a:lnTo>
                    <a:lnTo>
                      <a:pt x="46" y="1667"/>
                    </a:lnTo>
                    <a:lnTo>
                      <a:pt x="65" y="1658"/>
                    </a:lnTo>
                    <a:lnTo>
                      <a:pt x="83" y="1626"/>
                    </a:lnTo>
                    <a:lnTo>
                      <a:pt x="61" y="1589"/>
                    </a:lnTo>
                    <a:lnTo>
                      <a:pt x="61" y="1556"/>
                    </a:lnTo>
                    <a:lnTo>
                      <a:pt x="32" y="1537"/>
                    </a:lnTo>
                    <a:lnTo>
                      <a:pt x="22" y="1561"/>
                    </a:lnTo>
                    <a:lnTo>
                      <a:pt x="0" y="1525"/>
                    </a:lnTo>
                    <a:lnTo>
                      <a:pt x="8" y="1487"/>
                    </a:lnTo>
                    <a:lnTo>
                      <a:pt x="18" y="1437"/>
                    </a:lnTo>
                    <a:lnTo>
                      <a:pt x="32" y="1409"/>
                    </a:lnTo>
                    <a:lnTo>
                      <a:pt x="55" y="1409"/>
                    </a:lnTo>
                    <a:lnTo>
                      <a:pt x="127" y="1381"/>
                    </a:lnTo>
                    <a:lnTo>
                      <a:pt x="169" y="1428"/>
                    </a:lnTo>
                    <a:lnTo>
                      <a:pt x="187" y="1405"/>
                    </a:lnTo>
                    <a:lnTo>
                      <a:pt x="193" y="1363"/>
                    </a:lnTo>
                    <a:lnTo>
                      <a:pt x="268" y="1363"/>
                    </a:lnTo>
                    <a:lnTo>
                      <a:pt x="286" y="1368"/>
                    </a:lnTo>
                    <a:lnTo>
                      <a:pt x="295" y="1335"/>
                    </a:lnTo>
                    <a:lnTo>
                      <a:pt x="329" y="1312"/>
                    </a:lnTo>
                    <a:lnTo>
                      <a:pt x="391" y="1312"/>
                    </a:lnTo>
                    <a:lnTo>
                      <a:pt x="428" y="1303"/>
                    </a:lnTo>
                    <a:lnTo>
                      <a:pt x="418" y="1275"/>
                    </a:lnTo>
                    <a:lnTo>
                      <a:pt x="432" y="1271"/>
                    </a:lnTo>
                    <a:lnTo>
                      <a:pt x="442" y="1238"/>
                    </a:lnTo>
                    <a:lnTo>
                      <a:pt x="461" y="1214"/>
                    </a:lnTo>
                    <a:lnTo>
                      <a:pt x="479" y="1197"/>
                    </a:lnTo>
                    <a:lnTo>
                      <a:pt x="464" y="1178"/>
                    </a:lnTo>
                    <a:lnTo>
                      <a:pt x="479" y="1118"/>
                    </a:lnTo>
                    <a:lnTo>
                      <a:pt x="479" y="1053"/>
                    </a:lnTo>
                    <a:lnTo>
                      <a:pt x="452" y="1053"/>
                    </a:lnTo>
                    <a:lnTo>
                      <a:pt x="437" y="1036"/>
                    </a:lnTo>
                    <a:lnTo>
                      <a:pt x="475" y="1021"/>
                    </a:lnTo>
                    <a:lnTo>
                      <a:pt x="532" y="1006"/>
                    </a:lnTo>
                    <a:lnTo>
                      <a:pt x="555" y="997"/>
                    </a:lnTo>
                    <a:lnTo>
                      <a:pt x="593" y="1016"/>
                    </a:lnTo>
                    <a:lnTo>
                      <a:pt x="611" y="993"/>
                    </a:lnTo>
                    <a:lnTo>
                      <a:pt x="593" y="957"/>
                    </a:lnTo>
                    <a:lnTo>
                      <a:pt x="621" y="933"/>
                    </a:lnTo>
                    <a:lnTo>
                      <a:pt x="621" y="906"/>
                    </a:lnTo>
                    <a:lnTo>
                      <a:pt x="640" y="859"/>
                    </a:lnTo>
                    <a:lnTo>
                      <a:pt x="701" y="855"/>
                    </a:lnTo>
                    <a:lnTo>
                      <a:pt x="753" y="845"/>
                    </a:lnTo>
                    <a:lnTo>
                      <a:pt x="780" y="855"/>
                    </a:lnTo>
                    <a:lnTo>
                      <a:pt x="780" y="818"/>
                    </a:lnTo>
                    <a:lnTo>
                      <a:pt x="776" y="780"/>
                    </a:lnTo>
                    <a:lnTo>
                      <a:pt x="809" y="762"/>
                    </a:lnTo>
                    <a:lnTo>
                      <a:pt x="827" y="780"/>
                    </a:lnTo>
                    <a:lnTo>
                      <a:pt x="833" y="749"/>
                    </a:lnTo>
                    <a:lnTo>
                      <a:pt x="925" y="721"/>
                    </a:lnTo>
                  </a:path>
                </a:pathLst>
              </a:custGeom>
              <a:solidFill>
                <a:srgbClr val="EAEAEA"/>
              </a:solidFill>
              <a:ln w="12700" cap="rnd">
                <a:solidFill>
                  <a:schemeClr val="accent2"/>
                </a:solidFill>
                <a:round/>
                <a:headEnd type="none" w="sm" len="sm"/>
                <a:tailEnd type="none" w="sm" len="sm"/>
              </a:ln>
            </p:spPr>
            <p:txBody>
              <a:bodyPr/>
              <a:lstStyle/>
              <a:p>
                <a:endParaRPr lang="zh-CN" altLang="en-US"/>
              </a:p>
            </p:txBody>
          </p:sp>
          <p:sp>
            <p:nvSpPr>
              <p:cNvPr id="7180" name="Rectangle 23"/>
              <p:cNvSpPr>
                <a:spLocks noChangeArrowheads="1"/>
              </p:cNvSpPr>
              <p:nvPr/>
            </p:nvSpPr>
            <p:spPr bwMode="auto">
              <a:xfrm>
                <a:off x="5214942" y="3018366"/>
                <a:ext cx="809517" cy="339196"/>
              </a:xfrm>
              <a:prstGeom prst="rect">
                <a:avLst/>
              </a:prstGeom>
              <a:ln/>
              <a:extLst>
                <a:ext uri="{909E8E84-426E-40DD-AFC4-6F175D3DCCD1}"/>
                <a:ext uri="{91240B29-F687-4F45-9708-019B960494DF}"/>
                <a:ext uri="{AF507438-7753-43E0-B8FC-AC1667EBCBE1}"/>
              </a:extLst>
            </p:spPr>
            <p:style>
              <a:lnRef idx="3">
                <a:schemeClr val="lt1"/>
              </a:lnRef>
              <a:fillRef idx="1">
                <a:schemeClr val="accent3"/>
              </a:fillRef>
              <a:effectRef idx="1">
                <a:schemeClr val="accent3"/>
              </a:effectRef>
              <a:fontRef idx="minor">
                <a:schemeClr val="lt1"/>
              </a:fontRef>
            </p:style>
            <p:txBody>
              <a:bodyPr wrap="none" lIns="92075" tIns="46038" rIns="92075" bIns="46038">
                <a:spAutoFit/>
              </a:bodyPr>
              <a:lstStyle/>
              <a:p>
                <a:pPr eaLnBrk="0" fontAlgn="auto" hangingPunct="0">
                  <a:spcBef>
                    <a:spcPts val="0"/>
                  </a:spcBef>
                  <a:spcAft>
                    <a:spcPts val="0"/>
                  </a:spcAft>
                  <a:defRPr/>
                </a:pPr>
                <a:r>
                  <a:rPr lang="en-US" altLang="zh-SG" sz="1600" dirty="0">
                    <a:latin typeface="Book Antiqua" pitchFamily="18" charset="0"/>
                  </a:rPr>
                  <a:t>Beijing</a:t>
                </a:r>
              </a:p>
            </p:txBody>
          </p:sp>
          <p:sp>
            <p:nvSpPr>
              <p:cNvPr id="7183" name="Rectangle 29"/>
              <p:cNvSpPr>
                <a:spLocks noChangeArrowheads="1"/>
              </p:cNvSpPr>
              <p:nvPr/>
            </p:nvSpPr>
            <p:spPr bwMode="auto">
              <a:xfrm>
                <a:off x="5969021" y="5572139"/>
                <a:ext cx="1261564" cy="339196"/>
              </a:xfrm>
              <a:prstGeom prst="rect">
                <a:avLst/>
              </a:prstGeom>
              <a:ln/>
              <a:extLst>
                <a:ext uri="{909E8E84-426E-40DD-AFC4-6F175D3DCCD1}"/>
                <a:ext uri="{91240B29-F687-4F45-9708-019B960494DF}"/>
                <a:ext uri="{AF507438-7753-43E0-B8FC-AC1667EBCBE1}"/>
              </a:extLst>
            </p:spPr>
            <p:style>
              <a:lnRef idx="3">
                <a:schemeClr val="lt1"/>
              </a:lnRef>
              <a:fillRef idx="1">
                <a:schemeClr val="accent3"/>
              </a:fillRef>
              <a:effectRef idx="1">
                <a:schemeClr val="accent3"/>
              </a:effectRef>
              <a:fontRef idx="minor">
                <a:schemeClr val="lt1"/>
              </a:fontRef>
            </p:style>
            <p:txBody>
              <a:bodyPr wrap="none" lIns="92075" tIns="46038" rIns="92075" bIns="46038">
                <a:spAutoFit/>
              </a:bodyPr>
              <a:lstStyle/>
              <a:p>
                <a:pPr eaLnBrk="0" fontAlgn="auto" hangingPunct="0">
                  <a:spcBef>
                    <a:spcPts val="0"/>
                  </a:spcBef>
                  <a:spcAft>
                    <a:spcPts val="0"/>
                  </a:spcAft>
                  <a:defRPr/>
                </a:pPr>
                <a:r>
                  <a:rPr lang="en-US" altLang="zh-SG" sz="1600" dirty="0">
                    <a:latin typeface="Book Antiqua" pitchFamily="18" charset="0"/>
                  </a:rPr>
                  <a:t>Guangzhou</a:t>
                </a:r>
              </a:p>
            </p:txBody>
          </p:sp>
          <p:sp>
            <p:nvSpPr>
              <p:cNvPr id="7184" name="Rectangle 45"/>
              <p:cNvSpPr>
                <a:spLocks noChangeArrowheads="1"/>
              </p:cNvSpPr>
              <p:nvPr/>
            </p:nvSpPr>
            <p:spPr bwMode="auto">
              <a:xfrm>
                <a:off x="2500299" y="4232812"/>
                <a:ext cx="1071570" cy="339196"/>
              </a:xfrm>
              <a:prstGeom prst="rect">
                <a:avLst/>
              </a:prstGeom>
              <a:ln/>
              <a:extLst>
                <a:ext uri="{909E8E84-426E-40DD-AFC4-6F175D3DCCD1}"/>
                <a:ext uri="{91240B29-F687-4F45-9708-019B960494DF}"/>
                <a:ext uri="{AF507438-7753-43E0-B8FC-AC1667EBCBE1}"/>
              </a:extLst>
            </p:spPr>
            <p:style>
              <a:lnRef idx="3">
                <a:schemeClr val="lt1"/>
              </a:lnRef>
              <a:fillRef idx="1">
                <a:schemeClr val="accent3"/>
              </a:fillRef>
              <a:effectRef idx="1">
                <a:schemeClr val="accent3"/>
              </a:effectRef>
              <a:fontRef idx="minor">
                <a:schemeClr val="lt1"/>
              </a:fontRef>
            </p:style>
            <p:txBody>
              <a:bodyPr wrap="square" lIns="92075" tIns="46038" rIns="92075" bIns="46038">
                <a:spAutoFit/>
              </a:bodyPr>
              <a:lstStyle/>
              <a:p>
                <a:pPr eaLnBrk="0" fontAlgn="auto" hangingPunct="0">
                  <a:spcBef>
                    <a:spcPts val="0"/>
                  </a:spcBef>
                  <a:spcAft>
                    <a:spcPts val="0"/>
                  </a:spcAft>
                  <a:defRPr/>
                </a:pPr>
                <a:r>
                  <a:rPr lang="en-US" altLang="zh-SG" sz="1600" dirty="0">
                    <a:latin typeface="Book Antiqua" pitchFamily="18" charset="0"/>
                  </a:rPr>
                  <a:t>Chengdu</a:t>
                </a:r>
              </a:p>
            </p:txBody>
          </p:sp>
          <p:sp>
            <p:nvSpPr>
              <p:cNvPr id="7190" name="Freeform 70"/>
              <p:cNvSpPr>
                <a:spLocks/>
              </p:cNvSpPr>
              <p:nvPr/>
            </p:nvSpPr>
            <p:spPr bwMode="auto">
              <a:xfrm rot="1017383">
                <a:off x="6453188" y="4735513"/>
                <a:ext cx="184150" cy="227012"/>
              </a:xfrm>
              <a:custGeom>
                <a:avLst/>
                <a:gdLst>
                  <a:gd name="T0" fmla="*/ 45 w 91"/>
                  <a:gd name="T1" fmla="*/ 32 h 122"/>
                  <a:gd name="T2" fmla="*/ 35 w 91"/>
                  <a:gd name="T3" fmla="*/ 13 h 122"/>
                  <a:gd name="T4" fmla="*/ 30 w 91"/>
                  <a:gd name="T5" fmla="*/ 35 h 122"/>
                  <a:gd name="T6" fmla="*/ 2 w 91"/>
                  <a:gd name="T7" fmla="*/ 13 h 122"/>
                  <a:gd name="T8" fmla="*/ 19 w 91"/>
                  <a:gd name="T9" fmla="*/ 43 h 122"/>
                  <a:gd name="T10" fmla="*/ 0 w 91"/>
                  <a:gd name="T11" fmla="*/ 48 h 122"/>
                  <a:gd name="T12" fmla="*/ 16 w 91"/>
                  <a:gd name="T13" fmla="*/ 66 h 122"/>
                  <a:gd name="T14" fmla="*/ 1 w 91"/>
                  <a:gd name="T15" fmla="*/ 82 h 122"/>
                  <a:gd name="T16" fmla="*/ 24 w 91"/>
                  <a:gd name="T17" fmla="*/ 78 h 122"/>
                  <a:gd name="T18" fmla="*/ 20 w 91"/>
                  <a:gd name="T19" fmla="*/ 99 h 122"/>
                  <a:gd name="T20" fmla="*/ 32 w 91"/>
                  <a:gd name="T21" fmla="*/ 88 h 122"/>
                  <a:gd name="T22" fmla="*/ 35 w 91"/>
                  <a:gd name="T23" fmla="*/ 121 h 122"/>
                  <a:gd name="T24" fmla="*/ 44 w 91"/>
                  <a:gd name="T25" fmla="*/ 84 h 122"/>
                  <a:gd name="T26" fmla="*/ 55 w 91"/>
                  <a:gd name="T27" fmla="*/ 111 h 122"/>
                  <a:gd name="T28" fmla="*/ 58 w 91"/>
                  <a:gd name="T29" fmla="*/ 81 h 122"/>
                  <a:gd name="T30" fmla="*/ 76 w 91"/>
                  <a:gd name="T31" fmla="*/ 101 h 122"/>
                  <a:gd name="T32" fmla="*/ 70 w 91"/>
                  <a:gd name="T33" fmla="*/ 72 h 122"/>
                  <a:gd name="T34" fmla="*/ 90 w 91"/>
                  <a:gd name="T35" fmla="*/ 74 h 122"/>
                  <a:gd name="T36" fmla="*/ 73 w 91"/>
                  <a:gd name="T37" fmla="*/ 59 h 122"/>
                  <a:gd name="T38" fmla="*/ 88 w 91"/>
                  <a:gd name="T39" fmla="*/ 46 h 122"/>
                  <a:gd name="T40" fmla="*/ 70 w 91"/>
                  <a:gd name="T41" fmla="*/ 41 h 122"/>
                  <a:gd name="T42" fmla="*/ 77 w 91"/>
                  <a:gd name="T43" fmla="*/ 25 h 122"/>
                  <a:gd name="T44" fmla="*/ 59 w 91"/>
                  <a:gd name="T45" fmla="*/ 30 h 122"/>
                  <a:gd name="T46" fmla="*/ 61 w 91"/>
                  <a:gd name="T47" fmla="*/ 0 h 122"/>
                  <a:gd name="T48" fmla="*/ 45 w 91"/>
                  <a:gd name="T49" fmla="*/ 32 h 1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1" h="122">
                    <a:moveTo>
                      <a:pt x="45" y="32"/>
                    </a:moveTo>
                    <a:lnTo>
                      <a:pt x="35" y="13"/>
                    </a:lnTo>
                    <a:lnTo>
                      <a:pt x="30" y="35"/>
                    </a:lnTo>
                    <a:lnTo>
                      <a:pt x="2" y="13"/>
                    </a:lnTo>
                    <a:lnTo>
                      <a:pt x="19" y="43"/>
                    </a:lnTo>
                    <a:lnTo>
                      <a:pt x="0" y="48"/>
                    </a:lnTo>
                    <a:lnTo>
                      <a:pt x="16" y="66"/>
                    </a:lnTo>
                    <a:lnTo>
                      <a:pt x="1" y="82"/>
                    </a:lnTo>
                    <a:lnTo>
                      <a:pt x="24" y="78"/>
                    </a:lnTo>
                    <a:lnTo>
                      <a:pt x="20" y="99"/>
                    </a:lnTo>
                    <a:lnTo>
                      <a:pt x="32" y="88"/>
                    </a:lnTo>
                    <a:lnTo>
                      <a:pt x="35" y="121"/>
                    </a:lnTo>
                    <a:lnTo>
                      <a:pt x="44" y="84"/>
                    </a:lnTo>
                    <a:lnTo>
                      <a:pt x="55" y="111"/>
                    </a:lnTo>
                    <a:lnTo>
                      <a:pt x="58" y="81"/>
                    </a:lnTo>
                    <a:lnTo>
                      <a:pt x="76" y="101"/>
                    </a:lnTo>
                    <a:lnTo>
                      <a:pt x="70" y="72"/>
                    </a:lnTo>
                    <a:lnTo>
                      <a:pt x="90" y="74"/>
                    </a:lnTo>
                    <a:lnTo>
                      <a:pt x="73" y="59"/>
                    </a:lnTo>
                    <a:lnTo>
                      <a:pt x="88" y="46"/>
                    </a:lnTo>
                    <a:lnTo>
                      <a:pt x="70" y="41"/>
                    </a:lnTo>
                    <a:lnTo>
                      <a:pt x="77" y="25"/>
                    </a:lnTo>
                    <a:lnTo>
                      <a:pt x="59" y="30"/>
                    </a:lnTo>
                    <a:lnTo>
                      <a:pt x="61" y="0"/>
                    </a:lnTo>
                    <a:lnTo>
                      <a:pt x="45" y="32"/>
                    </a:lnTo>
                  </a:path>
                </a:pathLst>
              </a:custGeom>
              <a:ln>
                <a:headEnd/>
                <a:tailEnd/>
              </a:ln>
              <a:extLst>
                <a:ext uri="{AF507438-7753-43E0-B8FC-AC1667EBCBE1}"/>
              </a:extLst>
            </p:spPr>
            <p:style>
              <a:lnRef idx="3">
                <a:schemeClr val="lt1"/>
              </a:lnRef>
              <a:fillRef idx="1">
                <a:schemeClr val="accent6"/>
              </a:fillRef>
              <a:effectRef idx="1">
                <a:schemeClr val="accent6"/>
              </a:effectRef>
              <a:fontRef idx="minor">
                <a:schemeClr val="lt1"/>
              </a:fontRef>
            </p:style>
            <p:txBody>
              <a:bodyPr/>
              <a:lstStyle/>
              <a:p>
                <a:pPr fontAlgn="auto">
                  <a:spcBef>
                    <a:spcPts val="0"/>
                  </a:spcBef>
                  <a:spcAft>
                    <a:spcPts val="0"/>
                  </a:spcAft>
                  <a:defRPr/>
                </a:pPr>
                <a:endParaRPr lang="zh-CN" altLang="en-US" sz="1600"/>
              </a:p>
            </p:txBody>
          </p:sp>
          <p:sp>
            <p:nvSpPr>
              <p:cNvPr id="7173" name="圆角矩形 59"/>
              <p:cNvSpPr>
                <a:spLocks noChangeArrowheads="1"/>
              </p:cNvSpPr>
              <p:nvPr/>
            </p:nvSpPr>
            <p:spPr bwMode="auto">
              <a:xfrm>
                <a:off x="5310079" y="2640013"/>
                <a:ext cx="1800219" cy="400050"/>
              </a:xfrm>
              <a:prstGeom prst="roundRect">
                <a:avLst>
                  <a:gd name="adj" fmla="val 16667"/>
                </a:avLst>
              </a:prstGeom>
              <a:ln/>
              <a:extLst>
                <a:ext uri="{91240B29-F687-4F45-9708-019B960494DF}"/>
              </a:extLst>
            </p:spPr>
            <p:style>
              <a:lnRef idx="3">
                <a:schemeClr val="lt1"/>
              </a:lnRef>
              <a:fillRef idx="1">
                <a:schemeClr val="accent3"/>
              </a:fillRef>
              <a:effectRef idx="1">
                <a:schemeClr val="accent3"/>
              </a:effectRef>
              <a:fontRef idx="minor">
                <a:schemeClr val="lt1"/>
              </a:fontRef>
            </p:style>
            <p:txBody>
              <a:bodyPr wrap="none" anchor="ctr"/>
              <a:lstStyle/>
              <a:p>
                <a:pPr algn="ctr" defTabSz="989013" eaLnBrk="0" fontAlgn="auto" hangingPunct="0">
                  <a:spcBef>
                    <a:spcPct val="50000"/>
                  </a:spcBef>
                  <a:spcAft>
                    <a:spcPts val="0"/>
                  </a:spcAft>
                  <a:buClr>
                    <a:schemeClr val="bg1"/>
                  </a:buClr>
                  <a:buFont typeface="Times New Roman" pitchFamily="18" charset="0"/>
                  <a:buChar char="•"/>
                  <a:defRPr/>
                </a:pPr>
                <a:r>
                  <a:rPr lang="zh-CN" altLang="en-US" sz="1600" dirty="0">
                    <a:ea typeface="黑体" pitchFamily="49" charset="-122"/>
                  </a:rPr>
                  <a:t>北部大区分公司</a:t>
                </a:r>
              </a:p>
            </p:txBody>
          </p:sp>
          <p:sp>
            <p:nvSpPr>
              <p:cNvPr id="7177" name="圆角矩形 63"/>
              <p:cNvSpPr>
                <a:spLocks noChangeArrowheads="1"/>
              </p:cNvSpPr>
              <p:nvPr/>
            </p:nvSpPr>
            <p:spPr bwMode="auto">
              <a:xfrm>
                <a:off x="7000892" y="4529148"/>
                <a:ext cx="1414463" cy="400050"/>
              </a:xfrm>
              <a:prstGeom prst="roundRect">
                <a:avLst>
                  <a:gd name="adj" fmla="val 16667"/>
                </a:avLst>
              </a:prstGeom>
              <a:ln/>
              <a:extLst>
                <a:ext uri="{91240B29-F687-4F45-9708-019B960494DF}"/>
              </a:extLst>
            </p:spPr>
            <p:style>
              <a:lnRef idx="3">
                <a:schemeClr val="lt1"/>
              </a:lnRef>
              <a:fillRef idx="1">
                <a:schemeClr val="accent3"/>
              </a:fillRef>
              <a:effectRef idx="1">
                <a:schemeClr val="accent3"/>
              </a:effectRef>
              <a:fontRef idx="minor">
                <a:schemeClr val="lt1"/>
              </a:fontRef>
            </p:style>
            <p:txBody>
              <a:bodyPr wrap="none" anchor="ctr"/>
              <a:lstStyle/>
              <a:p>
                <a:pPr algn="ctr" defTabSz="989013" eaLnBrk="0" fontAlgn="auto" hangingPunct="0">
                  <a:spcBef>
                    <a:spcPct val="50000"/>
                  </a:spcBef>
                  <a:spcAft>
                    <a:spcPts val="0"/>
                  </a:spcAft>
                  <a:buClr>
                    <a:schemeClr val="bg1"/>
                  </a:buClr>
                  <a:buFont typeface="Times New Roman" pitchFamily="18" charset="0"/>
                  <a:buChar char="•"/>
                  <a:defRPr/>
                </a:pPr>
                <a:r>
                  <a:rPr lang="zh-CN" altLang="en-US" sz="1600" dirty="0">
                    <a:ea typeface="黑体" pitchFamily="49" charset="-122"/>
                  </a:rPr>
                  <a:t>上海分公司</a:t>
                </a:r>
              </a:p>
            </p:txBody>
          </p:sp>
          <p:sp>
            <p:nvSpPr>
              <p:cNvPr id="24" name="圆角矩形 61"/>
              <p:cNvSpPr>
                <a:spLocks noChangeArrowheads="1"/>
              </p:cNvSpPr>
              <p:nvPr/>
            </p:nvSpPr>
            <p:spPr bwMode="auto">
              <a:xfrm>
                <a:off x="5027611" y="5831424"/>
                <a:ext cx="1414462" cy="401637"/>
              </a:xfrm>
              <a:prstGeom prst="roundRect">
                <a:avLst>
                  <a:gd name="adj" fmla="val 16667"/>
                </a:avLst>
              </a:prstGeom>
              <a:ln/>
              <a:extLst>
                <a:ext uri="{91240B29-F687-4F45-9708-019B960494DF}"/>
              </a:extLst>
            </p:spPr>
            <p:style>
              <a:lnRef idx="3">
                <a:schemeClr val="lt1"/>
              </a:lnRef>
              <a:fillRef idx="1">
                <a:schemeClr val="accent3"/>
              </a:fillRef>
              <a:effectRef idx="1">
                <a:schemeClr val="accent3"/>
              </a:effectRef>
              <a:fontRef idx="minor">
                <a:schemeClr val="lt1"/>
              </a:fontRef>
            </p:style>
            <p:txBody>
              <a:bodyPr wrap="none" anchor="ctr"/>
              <a:lstStyle/>
              <a:p>
                <a:pPr algn="ctr" defTabSz="989013" eaLnBrk="0" fontAlgn="auto" hangingPunct="0">
                  <a:spcBef>
                    <a:spcPct val="50000"/>
                  </a:spcBef>
                  <a:spcAft>
                    <a:spcPts val="0"/>
                  </a:spcAft>
                  <a:buClr>
                    <a:schemeClr val="bg1"/>
                  </a:buClr>
                  <a:buFont typeface="Times New Roman" pitchFamily="18" charset="0"/>
                  <a:buChar char="•"/>
                  <a:defRPr/>
                </a:pPr>
                <a:r>
                  <a:rPr lang="zh-CN" altLang="en-US" sz="1600" dirty="0">
                    <a:ea typeface="黑体" pitchFamily="49" charset="-122"/>
                  </a:rPr>
                  <a:t>深圳办事处</a:t>
                </a:r>
              </a:p>
            </p:txBody>
          </p:sp>
          <p:sp>
            <p:nvSpPr>
              <p:cNvPr id="26" name="AutoShape 66"/>
              <p:cNvSpPr>
                <a:spLocks noChangeArrowheads="1"/>
              </p:cNvSpPr>
              <p:nvPr/>
            </p:nvSpPr>
            <p:spPr bwMode="auto">
              <a:xfrm>
                <a:off x="4346575" y="4105275"/>
                <a:ext cx="150813" cy="161925"/>
              </a:xfrm>
              <a:prstGeom prst="star5">
                <a:avLst/>
              </a:prstGeom>
              <a:ln>
                <a:headEnd/>
                <a:tailEnd/>
              </a:ln>
              <a:extLst>
                <a:ext uri="{AF507438-7753-43E0-B8FC-AC1667EBCBE1}"/>
              </a:extLst>
            </p:spPr>
            <p:style>
              <a:lnRef idx="3">
                <a:schemeClr val="lt1"/>
              </a:lnRef>
              <a:fillRef idx="1">
                <a:schemeClr val="accent6"/>
              </a:fillRef>
              <a:effectRef idx="1">
                <a:schemeClr val="accent6"/>
              </a:effectRef>
              <a:fontRef idx="minor">
                <a:schemeClr val="lt1"/>
              </a:fontRef>
            </p:style>
            <p:txBody>
              <a:bodyPr wrap="none" anchor="ctr"/>
              <a:lstStyle/>
              <a:p>
                <a:pPr fontAlgn="auto">
                  <a:spcBef>
                    <a:spcPts val="0"/>
                  </a:spcBef>
                  <a:spcAft>
                    <a:spcPts val="0"/>
                  </a:spcAft>
                  <a:defRPr/>
                </a:pPr>
                <a:endParaRPr lang="zh-CN" altLang="en-US" sz="1600"/>
              </a:p>
            </p:txBody>
          </p:sp>
          <p:sp>
            <p:nvSpPr>
              <p:cNvPr id="27" name="圆角矩形 61"/>
              <p:cNvSpPr>
                <a:spLocks noChangeArrowheads="1"/>
              </p:cNvSpPr>
              <p:nvPr/>
            </p:nvSpPr>
            <p:spPr bwMode="auto">
              <a:xfrm>
                <a:off x="3887788" y="3743330"/>
                <a:ext cx="1414462" cy="401638"/>
              </a:xfrm>
              <a:prstGeom prst="roundRect">
                <a:avLst>
                  <a:gd name="adj" fmla="val 16667"/>
                </a:avLst>
              </a:prstGeom>
              <a:ln/>
              <a:extLst>
                <a:ext uri="{91240B29-F687-4F45-9708-019B960494DF}"/>
              </a:extLst>
            </p:spPr>
            <p:style>
              <a:lnRef idx="3">
                <a:schemeClr val="lt1"/>
              </a:lnRef>
              <a:fillRef idx="1">
                <a:schemeClr val="accent3"/>
              </a:fillRef>
              <a:effectRef idx="1">
                <a:schemeClr val="accent3"/>
              </a:effectRef>
              <a:fontRef idx="minor">
                <a:schemeClr val="lt1"/>
              </a:fontRef>
            </p:style>
            <p:txBody>
              <a:bodyPr wrap="none" anchor="ctr"/>
              <a:lstStyle/>
              <a:p>
                <a:pPr algn="ctr" defTabSz="989013" eaLnBrk="0" fontAlgn="auto" hangingPunct="0">
                  <a:spcBef>
                    <a:spcPct val="50000"/>
                  </a:spcBef>
                  <a:spcAft>
                    <a:spcPts val="0"/>
                  </a:spcAft>
                  <a:buClr>
                    <a:schemeClr val="bg1"/>
                  </a:buClr>
                  <a:buFont typeface="Times New Roman" pitchFamily="18" charset="0"/>
                  <a:buChar char="•"/>
                  <a:defRPr/>
                </a:pPr>
                <a:r>
                  <a:rPr lang="zh-CN" altLang="en-US" sz="1600" dirty="0">
                    <a:ea typeface="黑体" pitchFamily="49" charset="-122"/>
                  </a:rPr>
                  <a:t>西安办事处</a:t>
                </a:r>
              </a:p>
            </p:txBody>
          </p:sp>
          <p:sp>
            <p:nvSpPr>
              <p:cNvPr id="29" name="Rectangle 57"/>
              <p:cNvSpPr>
                <a:spLocks noChangeArrowheads="1"/>
              </p:cNvSpPr>
              <p:nvPr/>
            </p:nvSpPr>
            <p:spPr bwMode="auto">
              <a:xfrm>
                <a:off x="4143375" y="4100520"/>
                <a:ext cx="714377" cy="339196"/>
              </a:xfrm>
              <a:prstGeom prst="rect">
                <a:avLst/>
              </a:prstGeom>
              <a:ln/>
              <a:extLst>
                <a:ext uri="{909E8E84-426E-40DD-AFC4-6F175D3DCCD1}"/>
                <a:ext uri="{91240B29-F687-4F45-9708-019B960494DF}"/>
                <a:ext uri="{AF507438-7753-43E0-B8FC-AC1667EBCBE1}"/>
              </a:extLst>
            </p:spPr>
            <p:style>
              <a:lnRef idx="3">
                <a:schemeClr val="lt1"/>
              </a:lnRef>
              <a:fillRef idx="1">
                <a:schemeClr val="accent3"/>
              </a:fillRef>
              <a:effectRef idx="1">
                <a:schemeClr val="accent3"/>
              </a:effectRef>
              <a:fontRef idx="minor">
                <a:schemeClr val="lt1"/>
              </a:fontRef>
            </p:style>
            <p:txBody>
              <a:bodyPr wrap="square" lIns="92075" tIns="46038" rIns="92075" bIns="46038">
                <a:spAutoFit/>
              </a:bodyPr>
              <a:lstStyle/>
              <a:p>
                <a:pPr eaLnBrk="0" fontAlgn="auto" hangingPunct="0">
                  <a:spcBef>
                    <a:spcPts val="0"/>
                  </a:spcBef>
                  <a:spcAft>
                    <a:spcPts val="0"/>
                  </a:spcAft>
                  <a:defRPr/>
                </a:pPr>
                <a:r>
                  <a:rPr lang="en-US" altLang="zh-SG" sz="1600" dirty="0">
                    <a:latin typeface="Book Antiqua" pitchFamily="18" charset="0"/>
                  </a:rPr>
                  <a:t>Xi’an</a:t>
                </a:r>
              </a:p>
            </p:txBody>
          </p:sp>
          <p:cxnSp>
            <p:nvCxnSpPr>
              <p:cNvPr id="32" name="直接箭头连接符 31"/>
              <p:cNvCxnSpPr>
                <a:stCxn id="7190" idx="8"/>
                <a:endCxn id="7177" idx="1"/>
              </p:cNvCxnSpPr>
              <p:nvPr/>
            </p:nvCxnSpPr>
            <p:spPr bwMode="auto">
              <a:xfrm flipV="1">
                <a:off x="6494421" y="4729173"/>
                <a:ext cx="506471" cy="137415"/>
              </a:xfrm>
              <a:prstGeom prst="straightConnector1">
                <a:avLst/>
              </a:prstGeom>
              <a:ln>
                <a:solidFill>
                  <a:srgbClr val="FF0000"/>
                </a:solidFill>
                <a:headEnd type="none" w="med" len="med"/>
                <a:tailEnd type="stealth" w="med" len="lg"/>
              </a:ln>
            </p:spPr>
            <p:style>
              <a:lnRef idx="3">
                <a:schemeClr val="lt1"/>
              </a:lnRef>
              <a:fillRef idx="1">
                <a:schemeClr val="accent6"/>
              </a:fillRef>
              <a:effectRef idx="1">
                <a:schemeClr val="accent6"/>
              </a:effectRef>
              <a:fontRef idx="minor">
                <a:schemeClr val="lt1"/>
              </a:fontRef>
            </p:style>
          </p:cxnSp>
          <p:cxnSp>
            <p:nvCxnSpPr>
              <p:cNvPr id="34" name="直接箭头连接符 33"/>
              <p:cNvCxnSpPr>
                <a:stCxn id="7190" idx="12"/>
              </p:cNvCxnSpPr>
              <p:nvPr/>
            </p:nvCxnSpPr>
            <p:spPr bwMode="auto">
              <a:xfrm flipH="1" flipV="1">
                <a:off x="6072198" y="3071810"/>
                <a:ext cx="457680" cy="1817260"/>
              </a:xfrm>
              <a:prstGeom prst="straightConnector1">
                <a:avLst/>
              </a:prstGeom>
              <a:ln>
                <a:solidFill>
                  <a:srgbClr val="FF0000"/>
                </a:solidFill>
                <a:headEnd type="none" w="med" len="med"/>
                <a:tailEnd type="stealth" w="med" len="lg"/>
              </a:ln>
            </p:spPr>
            <p:style>
              <a:lnRef idx="3">
                <a:schemeClr val="lt1"/>
              </a:lnRef>
              <a:fillRef idx="1">
                <a:schemeClr val="accent6"/>
              </a:fillRef>
              <a:effectRef idx="1">
                <a:schemeClr val="accent6"/>
              </a:effectRef>
              <a:fontRef idx="minor">
                <a:schemeClr val="lt1"/>
              </a:fontRef>
            </p:style>
          </p:cxnSp>
          <p:cxnSp>
            <p:nvCxnSpPr>
              <p:cNvPr id="36" name="直接箭头连接符 35"/>
              <p:cNvCxnSpPr>
                <a:stCxn id="7190" idx="4"/>
                <a:endCxn id="29" idx="3"/>
              </p:cNvCxnSpPr>
              <p:nvPr/>
            </p:nvCxnSpPr>
            <p:spPr bwMode="auto">
              <a:xfrm flipH="1" flipV="1">
                <a:off x="4857752" y="4270118"/>
                <a:ext cx="1645985" cy="531223"/>
              </a:xfrm>
              <a:prstGeom prst="straightConnector1">
                <a:avLst/>
              </a:prstGeom>
              <a:ln>
                <a:solidFill>
                  <a:srgbClr val="FF0000"/>
                </a:solidFill>
                <a:headEnd type="none" w="med" len="med"/>
                <a:tailEnd type="stealth" w="med" len="lg"/>
              </a:ln>
            </p:spPr>
            <p:style>
              <a:lnRef idx="3">
                <a:schemeClr val="lt1"/>
              </a:lnRef>
              <a:fillRef idx="1">
                <a:schemeClr val="accent6"/>
              </a:fillRef>
              <a:effectRef idx="1">
                <a:schemeClr val="accent6"/>
              </a:effectRef>
              <a:fontRef idx="minor">
                <a:schemeClr val="lt1"/>
              </a:fontRef>
            </p:style>
          </p:cxnSp>
          <p:cxnSp>
            <p:nvCxnSpPr>
              <p:cNvPr id="38" name="直接箭头连接符 37"/>
              <p:cNvCxnSpPr/>
              <p:nvPr/>
            </p:nvCxnSpPr>
            <p:spPr bwMode="auto">
              <a:xfrm flipH="1" flipV="1">
                <a:off x="3714744" y="4429132"/>
                <a:ext cx="2772305" cy="438098"/>
              </a:xfrm>
              <a:prstGeom prst="straightConnector1">
                <a:avLst/>
              </a:prstGeom>
              <a:ln>
                <a:solidFill>
                  <a:srgbClr val="FF0000"/>
                </a:solidFill>
                <a:headEnd type="none" w="med" len="med"/>
                <a:tailEnd type="stealth" w="med" len="lg"/>
              </a:ln>
            </p:spPr>
            <p:style>
              <a:lnRef idx="3">
                <a:schemeClr val="lt1"/>
              </a:lnRef>
              <a:fillRef idx="1">
                <a:schemeClr val="accent6"/>
              </a:fillRef>
              <a:effectRef idx="1">
                <a:schemeClr val="accent6"/>
              </a:effectRef>
              <a:fontRef idx="minor">
                <a:schemeClr val="lt1"/>
              </a:fontRef>
            </p:style>
          </p:cxnSp>
          <p:cxnSp>
            <p:nvCxnSpPr>
              <p:cNvPr id="40" name="直接箭头连接符 39"/>
              <p:cNvCxnSpPr>
                <a:stCxn id="7190" idx="8"/>
                <a:endCxn id="7176" idx="3"/>
              </p:cNvCxnSpPr>
              <p:nvPr/>
            </p:nvCxnSpPr>
            <p:spPr bwMode="auto">
              <a:xfrm flipH="1">
                <a:off x="4286248" y="4866588"/>
                <a:ext cx="2208173" cy="691263"/>
              </a:xfrm>
              <a:prstGeom prst="straightConnector1">
                <a:avLst/>
              </a:prstGeom>
              <a:ln>
                <a:solidFill>
                  <a:srgbClr val="FF0000"/>
                </a:solidFill>
                <a:headEnd type="none" w="med" len="med"/>
                <a:tailEnd type="stealth" w="med" len="lg"/>
              </a:ln>
            </p:spPr>
            <p:style>
              <a:lnRef idx="3">
                <a:schemeClr val="lt1"/>
              </a:lnRef>
              <a:fillRef idx="1">
                <a:schemeClr val="accent6"/>
              </a:fillRef>
              <a:effectRef idx="1">
                <a:schemeClr val="accent6"/>
              </a:effectRef>
              <a:fontRef idx="minor">
                <a:schemeClr val="lt1"/>
              </a:fontRef>
            </p:style>
          </p:cxnSp>
          <p:sp>
            <p:nvSpPr>
              <p:cNvPr id="39" name="Rectangle 57"/>
              <p:cNvSpPr>
                <a:spLocks noChangeArrowheads="1"/>
              </p:cNvSpPr>
              <p:nvPr/>
            </p:nvSpPr>
            <p:spPr bwMode="auto">
              <a:xfrm>
                <a:off x="3014663" y="4929198"/>
                <a:ext cx="1071570" cy="339196"/>
              </a:xfrm>
              <a:prstGeom prst="rect">
                <a:avLst/>
              </a:prstGeom>
              <a:ln/>
              <a:extLst>
                <a:ext uri="{909E8E84-426E-40DD-AFC4-6F175D3DCCD1}"/>
                <a:ext uri="{91240B29-F687-4F45-9708-019B960494DF}"/>
                <a:ext uri="{AF507438-7753-43E0-B8FC-AC1667EBCBE1}"/>
              </a:extLst>
            </p:spPr>
            <p:style>
              <a:lnRef idx="3">
                <a:schemeClr val="lt1"/>
              </a:lnRef>
              <a:fillRef idx="1">
                <a:schemeClr val="accent3"/>
              </a:fillRef>
              <a:effectRef idx="1">
                <a:schemeClr val="accent3"/>
              </a:effectRef>
              <a:fontRef idx="minor">
                <a:schemeClr val="lt1"/>
              </a:fontRef>
            </p:style>
            <p:txBody>
              <a:bodyPr wrap="square" lIns="92075" tIns="46038" rIns="92075" bIns="46038">
                <a:spAutoFit/>
              </a:bodyPr>
              <a:lstStyle/>
              <a:p>
                <a:pPr eaLnBrk="0" fontAlgn="auto" hangingPunct="0">
                  <a:spcBef>
                    <a:spcPts val="0"/>
                  </a:spcBef>
                  <a:spcAft>
                    <a:spcPts val="0"/>
                  </a:spcAft>
                  <a:defRPr/>
                </a:pPr>
                <a:r>
                  <a:rPr lang="en-US" altLang="zh-CN" sz="1600" dirty="0" smtClean="0">
                    <a:latin typeface="Book Antiqua" pitchFamily="18" charset="0"/>
                  </a:rPr>
                  <a:t>Kunming</a:t>
                </a:r>
                <a:endParaRPr lang="en-US" altLang="zh-SG" sz="1600" dirty="0">
                  <a:latin typeface="Book Antiqua" pitchFamily="18" charset="0"/>
                </a:endParaRPr>
              </a:p>
            </p:txBody>
          </p:sp>
          <p:cxnSp>
            <p:nvCxnSpPr>
              <p:cNvPr id="46" name="直接箭头连接符 45"/>
              <p:cNvCxnSpPr>
                <a:stCxn id="7190" idx="11"/>
                <a:endCxn id="37" idx="3"/>
              </p:cNvCxnSpPr>
              <p:nvPr/>
            </p:nvCxnSpPr>
            <p:spPr>
              <a:xfrm flipH="1" flipV="1">
                <a:off x="4500562" y="4772827"/>
                <a:ext cx="1991816" cy="176787"/>
              </a:xfrm>
              <a:prstGeom prst="straightConnector1">
                <a:avLst/>
              </a:prstGeom>
              <a:ln>
                <a:solidFill>
                  <a:srgbClr val="FF0000"/>
                </a:solidFill>
                <a:tailEnd type="stealth" w="med" len="lg"/>
              </a:ln>
            </p:spPr>
            <p:style>
              <a:lnRef idx="3">
                <a:schemeClr val="accent3"/>
              </a:lnRef>
              <a:fillRef idx="0">
                <a:schemeClr val="accent3"/>
              </a:fillRef>
              <a:effectRef idx="2">
                <a:schemeClr val="accent3"/>
              </a:effectRef>
              <a:fontRef idx="minor">
                <a:schemeClr val="tx1"/>
              </a:fontRef>
            </p:style>
          </p:cxnSp>
          <p:sp>
            <p:nvSpPr>
              <p:cNvPr id="7175" name="圆角矩形 61"/>
              <p:cNvSpPr>
                <a:spLocks noChangeArrowheads="1"/>
              </p:cNvSpPr>
              <p:nvPr/>
            </p:nvSpPr>
            <p:spPr bwMode="auto">
              <a:xfrm>
                <a:off x="6229371" y="5286388"/>
                <a:ext cx="1414463" cy="357190"/>
              </a:xfrm>
              <a:prstGeom prst="roundRect">
                <a:avLst>
                  <a:gd name="adj" fmla="val 16667"/>
                </a:avLst>
              </a:prstGeom>
              <a:ln/>
              <a:extLst>
                <a:ext uri="{91240B29-F687-4F45-9708-019B960494DF}"/>
              </a:extLst>
            </p:spPr>
            <p:style>
              <a:lnRef idx="3">
                <a:schemeClr val="lt1"/>
              </a:lnRef>
              <a:fillRef idx="1">
                <a:schemeClr val="accent3"/>
              </a:fillRef>
              <a:effectRef idx="1">
                <a:schemeClr val="accent3"/>
              </a:effectRef>
              <a:fontRef idx="minor">
                <a:schemeClr val="lt1"/>
              </a:fontRef>
            </p:style>
            <p:txBody>
              <a:bodyPr wrap="none" anchor="ctr"/>
              <a:lstStyle/>
              <a:p>
                <a:pPr algn="ctr" defTabSz="989013" eaLnBrk="0" fontAlgn="auto" hangingPunct="0">
                  <a:spcBef>
                    <a:spcPct val="50000"/>
                  </a:spcBef>
                  <a:spcAft>
                    <a:spcPts val="0"/>
                  </a:spcAft>
                  <a:buClr>
                    <a:schemeClr val="bg1"/>
                  </a:buClr>
                  <a:buFont typeface="Times New Roman" pitchFamily="18" charset="0"/>
                  <a:buChar char="•"/>
                  <a:defRPr/>
                </a:pPr>
                <a:r>
                  <a:rPr lang="zh-CN" altLang="en-US" sz="1600" dirty="0">
                    <a:ea typeface="黑体" pitchFamily="49" charset="-122"/>
                  </a:rPr>
                  <a:t>华南分公司</a:t>
                </a:r>
              </a:p>
            </p:txBody>
          </p:sp>
          <p:cxnSp>
            <p:nvCxnSpPr>
              <p:cNvPr id="44" name="直接箭头连接符 43"/>
              <p:cNvCxnSpPr>
                <a:stCxn id="7190" idx="10"/>
              </p:cNvCxnSpPr>
              <p:nvPr/>
            </p:nvCxnSpPr>
            <p:spPr bwMode="auto">
              <a:xfrm flipH="1">
                <a:off x="5214942" y="4889108"/>
                <a:ext cx="1289537" cy="968784"/>
              </a:xfrm>
              <a:prstGeom prst="straightConnector1">
                <a:avLst/>
              </a:prstGeom>
              <a:ln>
                <a:solidFill>
                  <a:srgbClr val="FF0000"/>
                </a:solidFill>
                <a:headEnd type="none" w="med" len="med"/>
                <a:tailEnd type="stealth" w="med" len="lg"/>
              </a:ln>
            </p:spPr>
            <p:style>
              <a:lnRef idx="3">
                <a:schemeClr val="lt1"/>
              </a:lnRef>
              <a:fillRef idx="1">
                <a:schemeClr val="accent6"/>
              </a:fillRef>
              <a:effectRef idx="1">
                <a:schemeClr val="accent6"/>
              </a:effectRef>
              <a:fontRef idx="minor">
                <a:schemeClr val="lt1"/>
              </a:fontRef>
            </p:style>
          </p:cxnSp>
          <p:cxnSp>
            <p:nvCxnSpPr>
              <p:cNvPr id="42" name="直接箭头连接符 41"/>
              <p:cNvCxnSpPr>
                <a:stCxn id="7190" idx="6"/>
                <a:endCxn id="7175" idx="0"/>
              </p:cNvCxnSpPr>
              <p:nvPr/>
            </p:nvCxnSpPr>
            <p:spPr bwMode="auto">
              <a:xfrm>
                <a:off x="6485448" y="4840508"/>
                <a:ext cx="451155" cy="445880"/>
              </a:xfrm>
              <a:prstGeom prst="straightConnector1">
                <a:avLst/>
              </a:prstGeom>
              <a:ln>
                <a:solidFill>
                  <a:srgbClr val="FF0000"/>
                </a:solidFill>
                <a:headEnd type="none" w="med" len="med"/>
                <a:tailEnd type="stealth" w="med" len="lg"/>
              </a:ln>
            </p:spPr>
            <p:style>
              <a:lnRef idx="3">
                <a:schemeClr val="lt1"/>
              </a:lnRef>
              <a:fillRef idx="1">
                <a:schemeClr val="accent6"/>
              </a:fillRef>
              <a:effectRef idx="1">
                <a:schemeClr val="accent6"/>
              </a:effectRef>
              <a:fontRef idx="minor">
                <a:schemeClr val="lt1"/>
              </a:fontRef>
            </p:style>
          </p:cxnSp>
          <p:sp>
            <p:nvSpPr>
              <p:cNvPr id="7185" name="Rectangle 57"/>
              <p:cNvSpPr>
                <a:spLocks noChangeArrowheads="1"/>
              </p:cNvSpPr>
              <p:nvPr/>
            </p:nvSpPr>
            <p:spPr bwMode="auto">
              <a:xfrm>
                <a:off x="3154348" y="5700741"/>
                <a:ext cx="1071570" cy="339196"/>
              </a:xfrm>
              <a:prstGeom prst="rect">
                <a:avLst/>
              </a:prstGeom>
              <a:ln/>
              <a:extLst>
                <a:ext uri="{909E8E84-426E-40DD-AFC4-6F175D3DCCD1}"/>
                <a:ext uri="{91240B29-F687-4F45-9708-019B960494DF}"/>
                <a:ext uri="{AF507438-7753-43E0-B8FC-AC1667EBCBE1}"/>
              </a:extLst>
            </p:spPr>
            <p:style>
              <a:lnRef idx="3">
                <a:schemeClr val="lt1"/>
              </a:lnRef>
              <a:fillRef idx="1">
                <a:schemeClr val="accent3"/>
              </a:fillRef>
              <a:effectRef idx="1">
                <a:schemeClr val="accent3"/>
              </a:effectRef>
              <a:fontRef idx="minor">
                <a:schemeClr val="lt1"/>
              </a:fontRef>
            </p:style>
            <p:txBody>
              <a:bodyPr wrap="square" lIns="92075" tIns="46038" rIns="92075" bIns="46038">
                <a:spAutoFit/>
              </a:bodyPr>
              <a:lstStyle/>
              <a:p>
                <a:pPr eaLnBrk="0" fontAlgn="auto" hangingPunct="0">
                  <a:spcBef>
                    <a:spcPts val="0"/>
                  </a:spcBef>
                  <a:spcAft>
                    <a:spcPts val="0"/>
                  </a:spcAft>
                  <a:defRPr/>
                </a:pPr>
                <a:r>
                  <a:rPr lang="en-US" altLang="zh-SG" sz="1600" dirty="0">
                    <a:latin typeface="Book Antiqua" pitchFamily="18" charset="0"/>
                  </a:rPr>
                  <a:t>Nanning</a:t>
                </a:r>
              </a:p>
            </p:txBody>
          </p:sp>
          <p:sp>
            <p:nvSpPr>
              <p:cNvPr id="37" name="圆角矩形 61"/>
              <p:cNvSpPr>
                <a:spLocks noChangeArrowheads="1"/>
              </p:cNvSpPr>
              <p:nvPr/>
            </p:nvSpPr>
            <p:spPr bwMode="auto">
              <a:xfrm>
                <a:off x="3086100" y="4572008"/>
                <a:ext cx="1414462" cy="401638"/>
              </a:xfrm>
              <a:prstGeom prst="roundRect">
                <a:avLst>
                  <a:gd name="adj" fmla="val 16667"/>
                </a:avLst>
              </a:prstGeom>
              <a:ln/>
              <a:extLst>
                <a:ext uri="{91240B29-F687-4F45-9708-019B960494DF}"/>
              </a:extLst>
            </p:spPr>
            <p:style>
              <a:lnRef idx="3">
                <a:schemeClr val="lt1"/>
              </a:lnRef>
              <a:fillRef idx="1">
                <a:schemeClr val="accent3"/>
              </a:fillRef>
              <a:effectRef idx="1">
                <a:schemeClr val="accent3"/>
              </a:effectRef>
              <a:fontRef idx="minor">
                <a:schemeClr val="lt1"/>
              </a:fontRef>
            </p:style>
            <p:txBody>
              <a:bodyPr wrap="none" anchor="ctr"/>
              <a:lstStyle/>
              <a:p>
                <a:pPr algn="ctr" defTabSz="989013" eaLnBrk="0" fontAlgn="auto" hangingPunct="0">
                  <a:spcBef>
                    <a:spcPct val="50000"/>
                  </a:spcBef>
                  <a:spcAft>
                    <a:spcPts val="0"/>
                  </a:spcAft>
                  <a:buClr>
                    <a:schemeClr val="bg1"/>
                  </a:buClr>
                  <a:buFont typeface="Times New Roman" pitchFamily="18" charset="0"/>
                  <a:buChar char="•"/>
                  <a:defRPr/>
                </a:pPr>
                <a:r>
                  <a:rPr lang="zh-CN" altLang="en-US" sz="1600" dirty="0" smtClean="0">
                    <a:ea typeface="黑体" pitchFamily="49" charset="-122"/>
                  </a:rPr>
                  <a:t>昆明办事处</a:t>
                </a:r>
                <a:endParaRPr lang="zh-CN" altLang="en-US" sz="1600" dirty="0">
                  <a:ea typeface="黑体" pitchFamily="49" charset="-122"/>
                </a:endParaRPr>
              </a:p>
            </p:txBody>
          </p:sp>
          <p:sp>
            <p:nvSpPr>
              <p:cNvPr id="7176" name="圆角矩形 62"/>
              <p:cNvSpPr>
                <a:spLocks noChangeArrowheads="1"/>
              </p:cNvSpPr>
              <p:nvPr/>
            </p:nvSpPr>
            <p:spPr bwMode="auto">
              <a:xfrm>
                <a:off x="2871786" y="5357826"/>
                <a:ext cx="1414462" cy="400050"/>
              </a:xfrm>
              <a:prstGeom prst="roundRect">
                <a:avLst>
                  <a:gd name="adj" fmla="val 16667"/>
                </a:avLst>
              </a:prstGeom>
              <a:ln/>
              <a:extLst>
                <a:ext uri="{91240B29-F687-4F45-9708-019B960494DF}"/>
              </a:extLst>
            </p:spPr>
            <p:style>
              <a:lnRef idx="3">
                <a:schemeClr val="lt1"/>
              </a:lnRef>
              <a:fillRef idx="1">
                <a:schemeClr val="accent3"/>
              </a:fillRef>
              <a:effectRef idx="1">
                <a:schemeClr val="accent3"/>
              </a:effectRef>
              <a:fontRef idx="minor">
                <a:schemeClr val="lt1"/>
              </a:fontRef>
            </p:style>
            <p:txBody>
              <a:bodyPr wrap="none" anchor="ctr"/>
              <a:lstStyle/>
              <a:p>
                <a:pPr algn="ctr" defTabSz="989013" eaLnBrk="0" fontAlgn="auto" hangingPunct="0">
                  <a:spcBef>
                    <a:spcPct val="50000"/>
                  </a:spcBef>
                  <a:spcAft>
                    <a:spcPts val="0"/>
                  </a:spcAft>
                  <a:buClr>
                    <a:schemeClr val="bg1"/>
                  </a:buClr>
                  <a:buFont typeface="Times New Roman" pitchFamily="18" charset="0"/>
                  <a:buChar char="•"/>
                  <a:defRPr/>
                </a:pPr>
                <a:r>
                  <a:rPr lang="zh-CN" altLang="en-US" sz="1600" dirty="0">
                    <a:ea typeface="黑体" pitchFamily="49" charset="-122"/>
                  </a:rPr>
                  <a:t>广西南宁办事处</a:t>
                </a:r>
              </a:p>
            </p:txBody>
          </p:sp>
          <p:sp>
            <p:nvSpPr>
              <p:cNvPr id="67" name="圆角矩形 59"/>
              <p:cNvSpPr>
                <a:spLocks noChangeArrowheads="1"/>
              </p:cNvSpPr>
              <p:nvPr/>
            </p:nvSpPr>
            <p:spPr bwMode="auto">
              <a:xfrm>
                <a:off x="5786446" y="4071942"/>
                <a:ext cx="1428759" cy="357190"/>
              </a:xfrm>
              <a:prstGeom prst="roundRect">
                <a:avLst>
                  <a:gd name="adj" fmla="val 16667"/>
                </a:avLst>
              </a:prstGeom>
              <a:ln/>
              <a:extLst>
                <a:ext uri="{91240B29-F687-4F45-9708-019B960494DF}"/>
              </a:extLst>
            </p:spPr>
            <p:style>
              <a:lnRef idx="3">
                <a:schemeClr val="lt1"/>
              </a:lnRef>
              <a:fillRef idx="1">
                <a:schemeClr val="accent4"/>
              </a:fillRef>
              <a:effectRef idx="1">
                <a:schemeClr val="accent4"/>
              </a:effectRef>
              <a:fontRef idx="minor">
                <a:schemeClr val="lt1"/>
              </a:fontRef>
            </p:style>
            <p:txBody>
              <a:bodyPr wrap="none" anchor="ctr"/>
              <a:lstStyle/>
              <a:p>
                <a:pPr algn="ctr" defTabSz="989013" eaLnBrk="0" fontAlgn="auto" hangingPunct="0">
                  <a:spcBef>
                    <a:spcPct val="50000"/>
                  </a:spcBef>
                  <a:spcAft>
                    <a:spcPts val="0"/>
                  </a:spcAft>
                  <a:buClr>
                    <a:schemeClr val="bg1"/>
                  </a:buClr>
                  <a:defRPr/>
                </a:pPr>
                <a:r>
                  <a:rPr lang="zh-CN" altLang="en-US" sz="1600" dirty="0" smtClean="0">
                    <a:ea typeface="黑体" pitchFamily="49" charset="-122"/>
                  </a:rPr>
                  <a:t>杭州研发中心</a:t>
                </a:r>
                <a:endParaRPr lang="zh-CN" altLang="en-US" sz="1600" dirty="0">
                  <a:ea typeface="黑体" pitchFamily="49" charset="-122"/>
                </a:endParaRPr>
              </a:p>
            </p:txBody>
          </p:sp>
          <p:sp>
            <p:nvSpPr>
              <p:cNvPr id="71" name="圆角矩形 59"/>
              <p:cNvSpPr>
                <a:spLocks noChangeArrowheads="1"/>
              </p:cNvSpPr>
              <p:nvPr/>
            </p:nvSpPr>
            <p:spPr bwMode="auto">
              <a:xfrm>
                <a:off x="7429520" y="4214818"/>
                <a:ext cx="1428759" cy="357190"/>
              </a:xfrm>
              <a:prstGeom prst="roundRect">
                <a:avLst>
                  <a:gd name="adj" fmla="val 16667"/>
                </a:avLst>
              </a:prstGeom>
              <a:ln/>
              <a:extLst>
                <a:ext uri="{91240B29-F687-4F45-9708-019B960494DF}"/>
              </a:extLst>
            </p:spPr>
            <p:style>
              <a:lnRef idx="3">
                <a:schemeClr val="lt1"/>
              </a:lnRef>
              <a:fillRef idx="1">
                <a:schemeClr val="accent4"/>
              </a:fillRef>
              <a:effectRef idx="1">
                <a:schemeClr val="accent4"/>
              </a:effectRef>
              <a:fontRef idx="minor">
                <a:schemeClr val="lt1"/>
              </a:fontRef>
            </p:style>
            <p:txBody>
              <a:bodyPr wrap="none" anchor="ctr"/>
              <a:lstStyle/>
              <a:p>
                <a:pPr algn="ctr" defTabSz="989013" eaLnBrk="0" fontAlgn="auto" hangingPunct="0">
                  <a:spcBef>
                    <a:spcPct val="50000"/>
                  </a:spcBef>
                  <a:spcAft>
                    <a:spcPts val="0"/>
                  </a:spcAft>
                  <a:buClr>
                    <a:schemeClr val="bg1"/>
                  </a:buClr>
                  <a:defRPr/>
                </a:pPr>
                <a:r>
                  <a:rPr lang="zh-CN" altLang="en-US" sz="1600" dirty="0" smtClean="0">
                    <a:ea typeface="黑体" pitchFamily="49" charset="-122"/>
                  </a:rPr>
                  <a:t>上海研发中心</a:t>
                </a:r>
                <a:endParaRPr lang="zh-CN" altLang="en-US" sz="1600" dirty="0">
                  <a:ea typeface="黑体" pitchFamily="49" charset="-122"/>
                </a:endParaRPr>
              </a:p>
            </p:txBody>
          </p:sp>
          <p:grpSp>
            <p:nvGrpSpPr>
              <p:cNvPr id="4" name="组合 72"/>
              <p:cNvGrpSpPr/>
              <p:nvPr/>
            </p:nvGrpSpPr>
            <p:grpSpPr>
              <a:xfrm>
                <a:off x="5500694" y="4393682"/>
                <a:ext cx="1285885" cy="606954"/>
                <a:chOff x="5715008" y="4143380"/>
                <a:chExt cx="1285885" cy="606954"/>
              </a:xfrm>
            </p:grpSpPr>
            <p:sp>
              <p:nvSpPr>
                <p:cNvPr id="7182" name="Rectangle 27"/>
                <p:cNvSpPr>
                  <a:spLocks noChangeArrowheads="1"/>
                </p:cNvSpPr>
                <p:nvPr/>
              </p:nvSpPr>
              <p:spPr bwMode="auto">
                <a:xfrm>
                  <a:off x="5715008" y="4411138"/>
                  <a:ext cx="1152560" cy="339196"/>
                </a:xfrm>
                <a:prstGeom prst="rect">
                  <a:avLst/>
                </a:prstGeom>
                <a:ln/>
                <a:extLst>
                  <a:ext uri="{909E8E84-426E-40DD-AFC4-6F175D3DCCD1}"/>
                  <a:ext uri="{91240B29-F687-4F45-9708-019B960494DF}"/>
                  <a:ext uri="{AF507438-7753-43E0-B8FC-AC1667EBCBE1}"/>
                </a:extLst>
              </p:spPr>
              <p:style>
                <a:lnRef idx="3">
                  <a:schemeClr val="lt1"/>
                </a:lnRef>
                <a:fillRef idx="1">
                  <a:schemeClr val="accent6"/>
                </a:fillRef>
                <a:effectRef idx="1">
                  <a:schemeClr val="accent6"/>
                </a:effectRef>
                <a:fontRef idx="minor">
                  <a:schemeClr val="lt1"/>
                </a:fontRef>
              </p:style>
              <p:txBody>
                <a:bodyPr wrap="none" lIns="92075" tIns="46038" rIns="92075" bIns="46038">
                  <a:spAutoFit/>
                </a:bodyPr>
                <a:lstStyle/>
                <a:p>
                  <a:pPr eaLnBrk="0" fontAlgn="auto" hangingPunct="0">
                    <a:spcBef>
                      <a:spcPts val="0"/>
                    </a:spcBef>
                    <a:spcAft>
                      <a:spcPts val="0"/>
                    </a:spcAft>
                    <a:defRPr/>
                  </a:pPr>
                  <a:r>
                    <a:rPr lang="en-US" altLang="zh-SG" sz="1600" dirty="0">
                      <a:solidFill>
                        <a:schemeClr val="bg1"/>
                      </a:solidFill>
                      <a:latin typeface="Book Antiqua" pitchFamily="18" charset="0"/>
                    </a:rPr>
                    <a:t>Hangzhou</a:t>
                  </a:r>
                </a:p>
              </p:txBody>
            </p:sp>
            <p:sp>
              <p:nvSpPr>
                <p:cNvPr id="7178" name="圆角矩形 64"/>
                <p:cNvSpPr>
                  <a:spLocks noChangeArrowheads="1"/>
                </p:cNvSpPr>
                <p:nvPr/>
              </p:nvSpPr>
              <p:spPr bwMode="auto">
                <a:xfrm>
                  <a:off x="5786447" y="4143380"/>
                  <a:ext cx="1214446" cy="339196"/>
                </a:xfrm>
                <a:prstGeom prst="roundRect">
                  <a:avLst>
                    <a:gd name="adj" fmla="val 16667"/>
                  </a:avLst>
                </a:prstGeom>
                <a:ln/>
                <a:extLst>
                  <a:ext uri="{91240B29-F687-4F45-9708-019B960494DF}"/>
                </a:extLst>
              </p:spPr>
              <p:style>
                <a:lnRef idx="3">
                  <a:schemeClr val="lt1"/>
                </a:lnRef>
                <a:fillRef idx="1">
                  <a:schemeClr val="accent6"/>
                </a:fillRef>
                <a:effectRef idx="1">
                  <a:schemeClr val="accent6"/>
                </a:effectRef>
                <a:fontRef idx="minor">
                  <a:schemeClr val="lt1"/>
                </a:fontRef>
              </p:style>
              <p:txBody>
                <a:bodyPr wrap="none" anchor="ctr"/>
                <a:lstStyle/>
                <a:p>
                  <a:pPr algn="ctr" defTabSz="989013" eaLnBrk="0" fontAlgn="auto" hangingPunct="0">
                    <a:spcBef>
                      <a:spcPct val="50000"/>
                    </a:spcBef>
                    <a:spcAft>
                      <a:spcPts val="0"/>
                    </a:spcAft>
                    <a:buClr>
                      <a:schemeClr val="bg1"/>
                    </a:buClr>
                    <a:buFont typeface="Times New Roman" pitchFamily="18" charset="0"/>
                    <a:buChar char="•"/>
                    <a:defRPr/>
                  </a:pPr>
                  <a:r>
                    <a:rPr lang="zh-CN" altLang="en-US" sz="1600" dirty="0">
                      <a:ea typeface="黑体" pitchFamily="49" charset="-122"/>
                    </a:rPr>
                    <a:t>杭州总部</a:t>
                  </a:r>
                </a:p>
              </p:txBody>
            </p:sp>
          </p:grpSp>
          <p:grpSp>
            <p:nvGrpSpPr>
              <p:cNvPr id="5" name="组合 90"/>
              <p:cNvGrpSpPr/>
              <p:nvPr/>
            </p:nvGrpSpPr>
            <p:grpSpPr>
              <a:xfrm>
                <a:off x="7215206" y="4143380"/>
                <a:ext cx="341176" cy="458784"/>
                <a:chOff x="3945072" y="1500174"/>
                <a:chExt cx="341176" cy="458784"/>
              </a:xfrm>
            </p:grpSpPr>
            <p:sp>
              <p:nvSpPr>
                <p:cNvPr id="92" name="Freeform 661"/>
                <p:cNvSpPr>
                  <a:spLocks/>
                </p:cNvSpPr>
                <p:nvPr/>
              </p:nvSpPr>
              <p:spPr bwMode="auto">
                <a:xfrm>
                  <a:off x="3956051" y="1500174"/>
                  <a:ext cx="330197" cy="458784"/>
                </a:xfrm>
                <a:custGeom>
                  <a:avLst/>
                  <a:gdLst/>
                  <a:ahLst/>
                  <a:cxnLst>
                    <a:cxn ang="0">
                      <a:pos x="237" y="172"/>
                    </a:cxn>
                    <a:cxn ang="0">
                      <a:pos x="400" y="512"/>
                    </a:cxn>
                    <a:cxn ang="0">
                      <a:pos x="398" y="553"/>
                    </a:cxn>
                    <a:cxn ang="0">
                      <a:pos x="376" y="588"/>
                    </a:cxn>
                    <a:cxn ang="0">
                      <a:pos x="351" y="604"/>
                    </a:cxn>
                    <a:cxn ang="0">
                      <a:pos x="317" y="606"/>
                    </a:cxn>
                    <a:cxn ang="0">
                      <a:pos x="279" y="586"/>
                    </a:cxn>
                    <a:cxn ang="0">
                      <a:pos x="265" y="569"/>
                    </a:cxn>
                    <a:cxn ang="0">
                      <a:pos x="32" y="92"/>
                    </a:cxn>
                    <a:cxn ang="0">
                      <a:pos x="45" y="63"/>
                    </a:cxn>
                    <a:cxn ang="0">
                      <a:pos x="78" y="45"/>
                    </a:cxn>
                    <a:cxn ang="0">
                      <a:pos x="98" y="48"/>
                    </a:cxn>
                    <a:cxn ang="0">
                      <a:pos x="299" y="426"/>
                    </a:cxn>
                    <a:cxn ang="0">
                      <a:pos x="301" y="444"/>
                    </a:cxn>
                    <a:cxn ang="0">
                      <a:pos x="294" y="456"/>
                    </a:cxn>
                    <a:cxn ang="0">
                      <a:pos x="277" y="450"/>
                    </a:cxn>
                    <a:cxn ang="0">
                      <a:pos x="159" y="222"/>
                    </a:cxn>
                    <a:cxn ang="0">
                      <a:pos x="252" y="474"/>
                    </a:cxn>
                    <a:cxn ang="0">
                      <a:pos x="269" y="492"/>
                    </a:cxn>
                    <a:cxn ang="0">
                      <a:pos x="295" y="495"/>
                    </a:cxn>
                    <a:cxn ang="0">
                      <a:pos x="323" y="477"/>
                    </a:cxn>
                    <a:cxn ang="0">
                      <a:pos x="336" y="440"/>
                    </a:cxn>
                    <a:cxn ang="0">
                      <a:pos x="330" y="405"/>
                    </a:cxn>
                    <a:cxn ang="0">
                      <a:pos x="127" y="20"/>
                    </a:cxn>
                    <a:cxn ang="0">
                      <a:pos x="93" y="3"/>
                    </a:cxn>
                    <a:cxn ang="0">
                      <a:pos x="53" y="5"/>
                    </a:cxn>
                    <a:cxn ang="0">
                      <a:pos x="21" y="29"/>
                    </a:cxn>
                    <a:cxn ang="0">
                      <a:pos x="1" y="68"/>
                    </a:cxn>
                    <a:cxn ang="0">
                      <a:pos x="1" y="104"/>
                    </a:cxn>
                    <a:cxn ang="0">
                      <a:pos x="12" y="143"/>
                    </a:cxn>
                    <a:cxn ang="0">
                      <a:pos x="257" y="616"/>
                    </a:cxn>
                    <a:cxn ang="0">
                      <a:pos x="304" y="645"/>
                    </a:cxn>
                    <a:cxn ang="0">
                      <a:pos x="360" y="642"/>
                    </a:cxn>
                    <a:cxn ang="0">
                      <a:pos x="402" y="612"/>
                    </a:cxn>
                    <a:cxn ang="0">
                      <a:pos x="428" y="562"/>
                    </a:cxn>
                    <a:cxn ang="0">
                      <a:pos x="432" y="517"/>
                    </a:cxn>
                    <a:cxn ang="0">
                      <a:pos x="428" y="479"/>
                    </a:cxn>
                    <a:cxn ang="0">
                      <a:pos x="263" y="153"/>
                    </a:cxn>
                  </a:cxnLst>
                  <a:rect l="0" t="0" r="r" b="b"/>
                  <a:pathLst>
                    <a:path w="433" h="649">
                      <a:moveTo>
                        <a:pt x="263" y="153"/>
                      </a:moveTo>
                      <a:lnTo>
                        <a:pt x="237" y="172"/>
                      </a:lnTo>
                      <a:lnTo>
                        <a:pt x="394" y="483"/>
                      </a:lnTo>
                      <a:lnTo>
                        <a:pt x="400" y="512"/>
                      </a:lnTo>
                      <a:lnTo>
                        <a:pt x="400" y="533"/>
                      </a:lnTo>
                      <a:lnTo>
                        <a:pt x="398" y="553"/>
                      </a:lnTo>
                      <a:lnTo>
                        <a:pt x="385" y="577"/>
                      </a:lnTo>
                      <a:lnTo>
                        <a:pt x="376" y="588"/>
                      </a:lnTo>
                      <a:lnTo>
                        <a:pt x="363" y="598"/>
                      </a:lnTo>
                      <a:lnTo>
                        <a:pt x="351" y="604"/>
                      </a:lnTo>
                      <a:lnTo>
                        <a:pt x="332" y="607"/>
                      </a:lnTo>
                      <a:lnTo>
                        <a:pt x="317" y="606"/>
                      </a:lnTo>
                      <a:lnTo>
                        <a:pt x="297" y="603"/>
                      </a:lnTo>
                      <a:lnTo>
                        <a:pt x="279" y="586"/>
                      </a:lnTo>
                      <a:lnTo>
                        <a:pt x="272" y="577"/>
                      </a:lnTo>
                      <a:lnTo>
                        <a:pt x="265" y="569"/>
                      </a:lnTo>
                      <a:lnTo>
                        <a:pt x="35" y="113"/>
                      </a:lnTo>
                      <a:lnTo>
                        <a:pt x="32" y="92"/>
                      </a:lnTo>
                      <a:lnTo>
                        <a:pt x="35" y="80"/>
                      </a:lnTo>
                      <a:lnTo>
                        <a:pt x="45" y="63"/>
                      </a:lnTo>
                      <a:lnTo>
                        <a:pt x="65" y="50"/>
                      </a:lnTo>
                      <a:lnTo>
                        <a:pt x="78" y="45"/>
                      </a:lnTo>
                      <a:lnTo>
                        <a:pt x="88" y="45"/>
                      </a:lnTo>
                      <a:lnTo>
                        <a:pt x="98" y="48"/>
                      </a:lnTo>
                      <a:lnTo>
                        <a:pt x="111" y="59"/>
                      </a:lnTo>
                      <a:lnTo>
                        <a:pt x="299" y="426"/>
                      </a:lnTo>
                      <a:lnTo>
                        <a:pt x="301" y="437"/>
                      </a:lnTo>
                      <a:lnTo>
                        <a:pt x="301" y="444"/>
                      </a:lnTo>
                      <a:lnTo>
                        <a:pt x="300" y="453"/>
                      </a:lnTo>
                      <a:lnTo>
                        <a:pt x="294" y="456"/>
                      </a:lnTo>
                      <a:lnTo>
                        <a:pt x="286" y="455"/>
                      </a:lnTo>
                      <a:lnTo>
                        <a:pt x="277" y="450"/>
                      </a:lnTo>
                      <a:lnTo>
                        <a:pt x="273" y="444"/>
                      </a:lnTo>
                      <a:lnTo>
                        <a:pt x="159" y="222"/>
                      </a:lnTo>
                      <a:lnTo>
                        <a:pt x="133" y="243"/>
                      </a:lnTo>
                      <a:lnTo>
                        <a:pt x="252" y="474"/>
                      </a:lnTo>
                      <a:lnTo>
                        <a:pt x="261" y="486"/>
                      </a:lnTo>
                      <a:lnTo>
                        <a:pt x="269" y="492"/>
                      </a:lnTo>
                      <a:lnTo>
                        <a:pt x="279" y="495"/>
                      </a:lnTo>
                      <a:lnTo>
                        <a:pt x="295" y="495"/>
                      </a:lnTo>
                      <a:lnTo>
                        <a:pt x="305" y="492"/>
                      </a:lnTo>
                      <a:lnTo>
                        <a:pt x="323" y="477"/>
                      </a:lnTo>
                      <a:lnTo>
                        <a:pt x="332" y="459"/>
                      </a:lnTo>
                      <a:lnTo>
                        <a:pt x="336" y="440"/>
                      </a:lnTo>
                      <a:lnTo>
                        <a:pt x="334" y="421"/>
                      </a:lnTo>
                      <a:lnTo>
                        <a:pt x="330" y="405"/>
                      </a:lnTo>
                      <a:lnTo>
                        <a:pt x="136" y="32"/>
                      </a:lnTo>
                      <a:lnTo>
                        <a:pt x="127" y="20"/>
                      </a:lnTo>
                      <a:lnTo>
                        <a:pt x="115" y="9"/>
                      </a:lnTo>
                      <a:lnTo>
                        <a:pt x="93" y="3"/>
                      </a:lnTo>
                      <a:lnTo>
                        <a:pt x="74" y="0"/>
                      </a:lnTo>
                      <a:lnTo>
                        <a:pt x="53" y="5"/>
                      </a:lnTo>
                      <a:lnTo>
                        <a:pt x="35" y="15"/>
                      </a:lnTo>
                      <a:lnTo>
                        <a:pt x="21" y="29"/>
                      </a:lnTo>
                      <a:lnTo>
                        <a:pt x="9" y="45"/>
                      </a:lnTo>
                      <a:lnTo>
                        <a:pt x="1" y="68"/>
                      </a:lnTo>
                      <a:lnTo>
                        <a:pt x="0" y="85"/>
                      </a:lnTo>
                      <a:lnTo>
                        <a:pt x="1" y="104"/>
                      </a:lnTo>
                      <a:lnTo>
                        <a:pt x="5" y="122"/>
                      </a:lnTo>
                      <a:lnTo>
                        <a:pt x="12" y="143"/>
                      </a:lnTo>
                      <a:lnTo>
                        <a:pt x="247" y="603"/>
                      </a:lnTo>
                      <a:lnTo>
                        <a:pt x="257" y="616"/>
                      </a:lnTo>
                      <a:lnTo>
                        <a:pt x="275" y="630"/>
                      </a:lnTo>
                      <a:lnTo>
                        <a:pt x="304" y="645"/>
                      </a:lnTo>
                      <a:lnTo>
                        <a:pt x="329" y="648"/>
                      </a:lnTo>
                      <a:lnTo>
                        <a:pt x="360" y="642"/>
                      </a:lnTo>
                      <a:lnTo>
                        <a:pt x="379" y="633"/>
                      </a:lnTo>
                      <a:lnTo>
                        <a:pt x="402" y="612"/>
                      </a:lnTo>
                      <a:lnTo>
                        <a:pt x="414" y="594"/>
                      </a:lnTo>
                      <a:lnTo>
                        <a:pt x="428" y="562"/>
                      </a:lnTo>
                      <a:lnTo>
                        <a:pt x="431" y="539"/>
                      </a:lnTo>
                      <a:lnTo>
                        <a:pt x="432" y="517"/>
                      </a:lnTo>
                      <a:lnTo>
                        <a:pt x="431" y="492"/>
                      </a:lnTo>
                      <a:lnTo>
                        <a:pt x="428" y="479"/>
                      </a:lnTo>
                      <a:lnTo>
                        <a:pt x="419" y="459"/>
                      </a:lnTo>
                      <a:lnTo>
                        <a:pt x="263" y="153"/>
                      </a:lnTo>
                      <a:close/>
                    </a:path>
                  </a:pathLst>
                </a:custGeom>
                <a:ln>
                  <a:headEnd/>
                  <a:tailEnd/>
                </a:ln>
              </p:spPr>
              <p:style>
                <a:lnRef idx="2">
                  <a:schemeClr val="accent2"/>
                </a:lnRef>
                <a:fillRef idx="1">
                  <a:schemeClr val="lt1"/>
                </a:fillRef>
                <a:effectRef idx="0">
                  <a:schemeClr val="accent2"/>
                </a:effectRef>
                <a:fontRef idx="minor">
                  <a:schemeClr val="dk1"/>
                </a:fontRef>
              </p:style>
              <p:txBody>
                <a:bodyPr wrap="none" anchor="ctr">
                  <a:spAutoFit/>
                </a:bodyPr>
                <a:lstStyle/>
                <a:p>
                  <a:endParaRPr lang="zh-CN" altLang="en-US"/>
                </a:p>
              </p:txBody>
            </p:sp>
            <p:sp>
              <p:nvSpPr>
                <p:cNvPr id="93" name="Freeform 662"/>
                <p:cNvSpPr>
                  <a:spLocks/>
                </p:cNvSpPr>
                <p:nvPr/>
              </p:nvSpPr>
              <p:spPr bwMode="auto">
                <a:xfrm>
                  <a:off x="4115127" y="1615400"/>
                  <a:ext cx="131164" cy="306092"/>
                </a:xfrm>
                <a:custGeom>
                  <a:avLst/>
                  <a:gdLst/>
                  <a:ahLst/>
                  <a:cxnLst>
                    <a:cxn ang="0">
                      <a:pos x="0" y="6"/>
                    </a:cxn>
                    <a:cxn ang="0">
                      <a:pos x="157" y="316"/>
                    </a:cxn>
                    <a:cxn ang="0">
                      <a:pos x="165" y="349"/>
                    </a:cxn>
                    <a:cxn ang="0">
                      <a:pos x="163" y="393"/>
                    </a:cxn>
                    <a:cxn ang="0">
                      <a:pos x="153" y="419"/>
                    </a:cxn>
                    <a:cxn ang="0">
                      <a:pos x="147" y="432"/>
                    </a:cxn>
                    <a:cxn ang="0">
                      <a:pos x="163" y="406"/>
                    </a:cxn>
                    <a:cxn ang="0">
                      <a:pos x="171" y="354"/>
                    </a:cxn>
                    <a:cxn ang="0">
                      <a:pos x="167" y="323"/>
                    </a:cxn>
                    <a:cxn ang="0">
                      <a:pos x="162" y="307"/>
                    </a:cxn>
                    <a:cxn ang="0">
                      <a:pos x="6" y="0"/>
                    </a:cxn>
                    <a:cxn ang="0">
                      <a:pos x="0" y="6"/>
                    </a:cxn>
                  </a:cxnLst>
                  <a:rect l="0" t="0" r="r" b="b"/>
                  <a:pathLst>
                    <a:path w="172" h="433">
                      <a:moveTo>
                        <a:pt x="0" y="6"/>
                      </a:moveTo>
                      <a:lnTo>
                        <a:pt x="157" y="316"/>
                      </a:lnTo>
                      <a:lnTo>
                        <a:pt x="165" y="349"/>
                      </a:lnTo>
                      <a:lnTo>
                        <a:pt x="163" y="393"/>
                      </a:lnTo>
                      <a:lnTo>
                        <a:pt x="153" y="419"/>
                      </a:lnTo>
                      <a:lnTo>
                        <a:pt x="147" y="432"/>
                      </a:lnTo>
                      <a:lnTo>
                        <a:pt x="163" y="406"/>
                      </a:lnTo>
                      <a:lnTo>
                        <a:pt x="171" y="354"/>
                      </a:lnTo>
                      <a:lnTo>
                        <a:pt x="167" y="323"/>
                      </a:lnTo>
                      <a:lnTo>
                        <a:pt x="162" y="307"/>
                      </a:lnTo>
                      <a:lnTo>
                        <a:pt x="6" y="0"/>
                      </a:lnTo>
                      <a:lnTo>
                        <a:pt x="0" y="6"/>
                      </a:lnTo>
                      <a:close/>
                    </a:path>
                  </a:pathLst>
                </a:custGeom>
                <a:solidFill>
                  <a:srgbClr val="FFFFFF"/>
                </a:solidFill>
                <a:ln w="3175" cap="flat">
                  <a:solidFill>
                    <a:schemeClr val="bg1"/>
                  </a:solidFill>
                  <a:prstDash val="solid"/>
                  <a:round/>
                  <a:headEnd/>
                  <a:tailEnd/>
                </a:ln>
                <a:effectLst/>
              </p:spPr>
              <p:txBody>
                <a:bodyPr wrap="none" anchor="ctr">
                  <a:spAutoFit/>
                </a:bodyPr>
                <a:lstStyle/>
                <a:p>
                  <a:endParaRPr lang="zh-CN" altLang="en-US"/>
                </a:p>
              </p:txBody>
            </p:sp>
            <p:sp>
              <p:nvSpPr>
                <p:cNvPr id="94" name="Freeform 663"/>
                <p:cNvSpPr>
                  <a:spLocks/>
                </p:cNvSpPr>
                <p:nvPr/>
              </p:nvSpPr>
              <p:spPr bwMode="auto">
                <a:xfrm>
                  <a:off x="3959561" y="1508657"/>
                  <a:ext cx="219623" cy="326592"/>
                </a:xfrm>
                <a:custGeom>
                  <a:avLst/>
                  <a:gdLst/>
                  <a:ahLst/>
                  <a:cxnLst>
                    <a:cxn ang="0">
                      <a:pos x="0" y="9"/>
                    </a:cxn>
                    <a:cxn ang="0">
                      <a:pos x="23" y="2"/>
                    </a:cxn>
                    <a:cxn ang="0">
                      <a:pos x="41" y="0"/>
                    </a:cxn>
                    <a:cxn ang="0">
                      <a:pos x="62" y="5"/>
                    </a:cxn>
                    <a:cxn ang="0">
                      <a:pos x="74" y="12"/>
                    </a:cxn>
                    <a:cxn ang="0">
                      <a:pos x="85" y="21"/>
                    </a:cxn>
                    <a:cxn ang="0">
                      <a:pos x="282" y="403"/>
                    </a:cxn>
                    <a:cxn ang="0">
                      <a:pos x="287" y="418"/>
                    </a:cxn>
                    <a:cxn ang="0">
                      <a:pos x="286" y="435"/>
                    </a:cxn>
                    <a:cxn ang="0">
                      <a:pos x="282" y="452"/>
                    </a:cxn>
                    <a:cxn ang="0">
                      <a:pos x="272" y="461"/>
                    </a:cxn>
                    <a:cxn ang="0">
                      <a:pos x="279" y="447"/>
                    </a:cxn>
                    <a:cxn ang="0">
                      <a:pos x="282" y="422"/>
                    </a:cxn>
                    <a:cxn ang="0">
                      <a:pos x="278" y="405"/>
                    </a:cxn>
                    <a:cxn ang="0">
                      <a:pos x="82" y="27"/>
                    </a:cxn>
                    <a:cxn ang="0">
                      <a:pos x="73" y="17"/>
                    </a:cxn>
                    <a:cxn ang="0">
                      <a:pos x="52" y="6"/>
                    </a:cxn>
                    <a:cxn ang="0">
                      <a:pos x="34" y="5"/>
                    </a:cxn>
                    <a:cxn ang="0">
                      <a:pos x="0" y="9"/>
                    </a:cxn>
                  </a:cxnLst>
                  <a:rect l="0" t="0" r="r" b="b"/>
                  <a:pathLst>
                    <a:path w="288" h="462">
                      <a:moveTo>
                        <a:pt x="0" y="9"/>
                      </a:moveTo>
                      <a:lnTo>
                        <a:pt x="23" y="2"/>
                      </a:lnTo>
                      <a:lnTo>
                        <a:pt x="41" y="0"/>
                      </a:lnTo>
                      <a:lnTo>
                        <a:pt x="62" y="5"/>
                      </a:lnTo>
                      <a:lnTo>
                        <a:pt x="74" y="12"/>
                      </a:lnTo>
                      <a:lnTo>
                        <a:pt x="85" y="21"/>
                      </a:lnTo>
                      <a:lnTo>
                        <a:pt x="282" y="403"/>
                      </a:lnTo>
                      <a:lnTo>
                        <a:pt x="287" y="418"/>
                      </a:lnTo>
                      <a:lnTo>
                        <a:pt x="286" y="435"/>
                      </a:lnTo>
                      <a:lnTo>
                        <a:pt x="282" y="452"/>
                      </a:lnTo>
                      <a:lnTo>
                        <a:pt x="272" y="461"/>
                      </a:lnTo>
                      <a:lnTo>
                        <a:pt x="279" y="447"/>
                      </a:lnTo>
                      <a:lnTo>
                        <a:pt x="282" y="422"/>
                      </a:lnTo>
                      <a:lnTo>
                        <a:pt x="278" y="405"/>
                      </a:lnTo>
                      <a:lnTo>
                        <a:pt x="82" y="27"/>
                      </a:lnTo>
                      <a:lnTo>
                        <a:pt x="73" y="17"/>
                      </a:lnTo>
                      <a:lnTo>
                        <a:pt x="52" y="6"/>
                      </a:lnTo>
                      <a:lnTo>
                        <a:pt x="34" y="5"/>
                      </a:lnTo>
                      <a:lnTo>
                        <a:pt x="0" y="9"/>
                      </a:lnTo>
                      <a:close/>
                    </a:path>
                  </a:pathLst>
                </a:custGeom>
                <a:solidFill>
                  <a:srgbClr val="FFFFFF"/>
                </a:solidFill>
                <a:ln w="3175" cap="flat">
                  <a:solidFill>
                    <a:schemeClr val="bg1"/>
                  </a:solidFill>
                  <a:prstDash val="solid"/>
                  <a:round/>
                  <a:headEnd/>
                  <a:tailEnd/>
                </a:ln>
                <a:effectLst/>
              </p:spPr>
              <p:txBody>
                <a:bodyPr wrap="none" anchor="ctr">
                  <a:spAutoFit/>
                </a:bodyPr>
                <a:lstStyle/>
                <a:p>
                  <a:endParaRPr lang="zh-CN" altLang="en-US"/>
                </a:p>
              </p:txBody>
            </p:sp>
            <p:sp>
              <p:nvSpPr>
                <p:cNvPr id="95" name="Freeform 664"/>
                <p:cNvSpPr>
                  <a:spLocks/>
                </p:cNvSpPr>
                <p:nvPr/>
              </p:nvSpPr>
              <p:spPr bwMode="auto">
                <a:xfrm>
                  <a:off x="4044208" y="1660642"/>
                  <a:ext cx="118200" cy="171072"/>
                </a:xfrm>
                <a:custGeom>
                  <a:avLst/>
                  <a:gdLst/>
                  <a:ahLst/>
                  <a:cxnLst>
                    <a:cxn ang="0">
                      <a:pos x="4" y="0"/>
                    </a:cxn>
                    <a:cxn ang="0">
                      <a:pos x="124" y="234"/>
                    </a:cxn>
                    <a:cxn ang="0">
                      <a:pos x="135" y="237"/>
                    </a:cxn>
                    <a:cxn ang="0">
                      <a:pos x="148" y="237"/>
                    </a:cxn>
                    <a:cxn ang="0">
                      <a:pos x="154" y="232"/>
                    </a:cxn>
                    <a:cxn ang="0">
                      <a:pos x="148" y="240"/>
                    </a:cxn>
                    <a:cxn ang="0">
                      <a:pos x="137" y="241"/>
                    </a:cxn>
                    <a:cxn ang="0">
                      <a:pos x="122" y="238"/>
                    </a:cxn>
                    <a:cxn ang="0">
                      <a:pos x="0" y="3"/>
                    </a:cxn>
                    <a:cxn ang="0">
                      <a:pos x="4" y="0"/>
                    </a:cxn>
                  </a:cxnLst>
                  <a:rect l="0" t="0" r="r" b="b"/>
                  <a:pathLst>
                    <a:path w="155" h="242">
                      <a:moveTo>
                        <a:pt x="4" y="0"/>
                      </a:moveTo>
                      <a:lnTo>
                        <a:pt x="124" y="234"/>
                      </a:lnTo>
                      <a:lnTo>
                        <a:pt x="135" y="237"/>
                      </a:lnTo>
                      <a:lnTo>
                        <a:pt x="148" y="237"/>
                      </a:lnTo>
                      <a:lnTo>
                        <a:pt x="154" y="232"/>
                      </a:lnTo>
                      <a:lnTo>
                        <a:pt x="148" y="240"/>
                      </a:lnTo>
                      <a:lnTo>
                        <a:pt x="137" y="241"/>
                      </a:lnTo>
                      <a:lnTo>
                        <a:pt x="122" y="238"/>
                      </a:lnTo>
                      <a:lnTo>
                        <a:pt x="0" y="3"/>
                      </a:lnTo>
                      <a:lnTo>
                        <a:pt x="4" y="0"/>
                      </a:lnTo>
                      <a:close/>
                    </a:path>
                  </a:pathLst>
                </a:custGeom>
                <a:solidFill>
                  <a:srgbClr val="FFFFFF"/>
                </a:solidFill>
                <a:ln w="3175" cap="flat">
                  <a:solidFill>
                    <a:schemeClr val="bg1"/>
                  </a:solidFill>
                  <a:prstDash val="solid"/>
                  <a:round/>
                  <a:headEnd/>
                  <a:tailEnd/>
                </a:ln>
                <a:effectLst/>
              </p:spPr>
              <p:txBody>
                <a:bodyPr wrap="none" anchor="ctr">
                  <a:spAutoFit/>
                </a:bodyPr>
                <a:lstStyle/>
                <a:p>
                  <a:endParaRPr lang="zh-CN" altLang="en-US"/>
                </a:p>
              </p:txBody>
            </p:sp>
            <p:sp>
              <p:nvSpPr>
                <p:cNvPr id="96" name="Freeform 665"/>
                <p:cNvSpPr>
                  <a:spLocks/>
                </p:cNvSpPr>
                <p:nvPr/>
              </p:nvSpPr>
              <p:spPr bwMode="auto">
                <a:xfrm>
                  <a:off x="3945072" y="1531985"/>
                  <a:ext cx="260802" cy="406473"/>
                </a:xfrm>
                <a:custGeom>
                  <a:avLst/>
                  <a:gdLst/>
                  <a:ahLst/>
                  <a:cxnLst>
                    <a:cxn ang="0">
                      <a:pos x="36" y="0"/>
                    </a:cxn>
                    <a:cxn ang="0">
                      <a:pos x="24" y="8"/>
                    </a:cxn>
                    <a:cxn ang="0">
                      <a:pos x="14" y="21"/>
                    </a:cxn>
                    <a:cxn ang="0">
                      <a:pos x="7" y="37"/>
                    </a:cxn>
                    <a:cxn ang="0">
                      <a:pos x="5" y="58"/>
                    </a:cxn>
                    <a:cxn ang="0">
                      <a:pos x="7" y="73"/>
                    </a:cxn>
                    <a:cxn ang="0">
                      <a:pos x="244" y="543"/>
                    </a:cxn>
                    <a:cxn ang="0">
                      <a:pos x="261" y="558"/>
                    </a:cxn>
                    <a:cxn ang="0">
                      <a:pos x="274" y="564"/>
                    </a:cxn>
                    <a:cxn ang="0">
                      <a:pos x="297" y="570"/>
                    </a:cxn>
                    <a:cxn ang="0">
                      <a:pos x="328" y="567"/>
                    </a:cxn>
                    <a:cxn ang="0">
                      <a:pos x="341" y="559"/>
                    </a:cxn>
                    <a:cxn ang="0">
                      <a:pos x="308" y="574"/>
                    </a:cxn>
                    <a:cxn ang="0">
                      <a:pos x="271" y="568"/>
                    </a:cxn>
                    <a:cxn ang="0">
                      <a:pos x="251" y="558"/>
                    </a:cxn>
                    <a:cxn ang="0">
                      <a:pos x="235" y="540"/>
                    </a:cxn>
                    <a:cxn ang="0">
                      <a:pos x="1" y="73"/>
                    </a:cxn>
                    <a:cxn ang="0">
                      <a:pos x="0" y="47"/>
                    </a:cxn>
                    <a:cxn ang="0">
                      <a:pos x="6" y="24"/>
                    </a:cxn>
                    <a:cxn ang="0">
                      <a:pos x="31" y="3"/>
                    </a:cxn>
                  </a:cxnLst>
                  <a:rect l="0" t="0" r="r" b="b"/>
                  <a:pathLst>
                    <a:path w="342" h="575">
                      <a:moveTo>
                        <a:pt x="36" y="0"/>
                      </a:moveTo>
                      <a:lnTo>
                        <a:pt x="24" y="8"/>
                      </a:lnTo>
                      <a:lnTo>
                        <a:pt x="14" y="21"/>
                      </a:lnTo>
                      <a:lnTo>
                        <a:pt x="7" y="37"/>
                      </a:lnTo>
                      <a:lnTo>
                        <a:pt x="5" y="58"/>
                      </a:lnTo>
                      <a:lnTo>
                        <a:pt x="7" y="73"/>
                      </a:lnTo>
                      <a:lnTo>
                        <a:pt x="244" y="543"/>
                      </a:lnTo>
                      <a:lnTo>
                        <a:pt x="261" y="558"/>
                      </a:lnTo>
                      <a:lnTo>
                        <a:pt x="274" y="564"/>
                      </a:lnTo>
                      <a:lnTo>
                        <a:pt x="297" y="570"/>
                      </a:lnTo>
                      <a:lnTo>
                        <a:pt x="328" y="567"/>
                      </a:lnTo>
                      <a:lnTo>
                        <a:pt x="341" y="559"/>
                      </a:lnTo>
                      <a:lnTo>
                        <a:pt x="308" y="574"/>
                      </a:lnTo>
                      <a:lnTo>
                        <a:pt x="271" y="568"/>
                      </a:lnTo>
                      <a:lnTo>
                        <a:pt x="251" y="558"/>
                      </a:lnTo>
                      <a:lnTo>
                        <a:pt x="235" y="540"/>
                      </a:lnTo>
                      <a:lnTo>
                        <a:pt x="1" y="73"/>
                      </a:lnTo>
                      <a:lnTo>
                        <a:pt x="0" y="47"/>
                      </a:lnTo>
                      <a:lnTo>
                        <a:pt x="6" y="24"/>
                      </a:lnTo>
                      <a:lnTo>
                        <a:pt x="31" y="3"/>
                      </a:lnTo>
                    </a:path>
                  </a:pathLst>
                </a:custGeom>
                <a:solidFill>
                  <a:schemeClr val="bg1"/>
                </a:solidFill>
                <a:ln w="3175" cap="flat">
                  <a:solidFill>
                    <a:schemeClr val="bg1"/>
                  </a:solidFill>
                  <a:prstDash val="solid"/>
                  <a:round/>
                  <a:headEnd/>
                  <a:tailEnd/>
                </a:ln>
                <a:effectLst/>
              </p:spPr>
              <p:txBody>
                <a:bodyPr wrap="none" anchor="ctr">
                  <a:spAutoFit/>
                </a:bodyPr>
                <a:lstStyle/>
                <a:p>
                  <a:endParaRPr lang="zh-CN" altLang="en-US"/>
                </a:p>
              </p:txBody>
            </p:sp>
          </p:grpSp>
          <p:sp>
            <p:nvSpPr>
              <p:cNvPr id="72" name="圆角矩形 59"/>
              <p:cNvSpPr>
                <a:spLocks noChangeArrowheads="1"/>
              </p:cNvSpPr>
              <p:nvPr/>
            </p:nvSpPr>
            <p:spPr bwMode="auto">
              <a:xfrm>
                <a:off x="7143768" y="3929066"/>
                <a:ext cx="1766901" cy="338142"/>
              </a:xfrm>
              <a:prstGeom prst="roundRect">
                <a:avLst>
                  <a:gd name="adj" fmla="val 16667"/>
                </a:avLst>
              </a:prstGeom>
              <a:ln/>
              <a:extLst>
                <a:ext uri="{91240B29-F687-4F45-9708-019B960494DF}"/>
              </a:extLst>
            </p:spPr>
            <p:style>
              <a:lnRef idx="3">
                <a:schemeClr val="lt1"/>
              </a:lnRef>
              <a:fillRef idx="1">
                <a:schemeClr val="accent4"/>
              </a:fillRef>
              <a:effectRef idx="1">
                <a:schemeClr val="accent4"/>
              </a:effectRef>
              <a:fontRef idx="minor">
                <a:schemeClr val="lt1"/>
              </a:fontRef>
            </p:style>
            <p:txBody>
              <a:bodyPr wrap="none" anchor="ctr"/>
              <a:lstStyle/>
              <a:p>
                <a:pPr algn="ctr" defTabSz="989013" eaLnBrk="0" fontAlgn="auto" hangingPunct="0">
                  <a:spcBef>
                    <a:spcPct val="50000"/>
                  </a:spcBef>
                  <a:spcAft>
                    <a:spcPts val="0"/>
                  </a:spcAft>
                  <a:buClr>
                    <a:schemeClr val="bg1"/>
                  </a:buClr>
                  <a:defRPr/>
                </a:pPr>
                <a:r>
                  <a:rPr lang="zh-CN" altLang="en-US" sz="1600" dirty="0" smtClean="0">
                    <a:ea typeface="黑体" pitchFamily="49" charset="-122"/>
                  </a:rPr>
                  <a:t>同济大学算法中心</a:t>
                </a:r>
                <a:endParaRPr lang="zh-CN" altLang="en-US" sz="1600" dirty="0">
                  <a:ea typeface="黑体" pitchFamily="49" charset="-122"/>
                </a:endParaRPr>
              </a:p>
            </p:txBody>
          </p:sp>
          <p:grpSp>
            <p:nvGrpSpPr>
              <p:cNvPr id="6" name="组合 80"/>
              <p:cNvGrpSpPr/>
              <p:nvPr/>
            </p:nvGrpSpPr>
            <p:grpSpPr>
              <a:xfrm>
                <a:off x="7072330" y="3571876"/>
                <a:ext cx="341176" cy="458784"/>
                <a:chOff x="3945072" y="1500174"/>
                <a:chExt cx="341176" cy="458784"/>
              </a:xfrm>
            </p:grpSpPr>
            <p:sp>
              <p:nvSpPr>
                <p:cNvPr id="76" name="Freeform 661"/>
                <p:cNvSpPr>
                  <a:spLocks/>
                </p:cNvSpPr>
                <p:nvPr/>
              </p:nvSpPr>
              <p:spPr bwMode="auto">
                <a:xfrm>
                  <a:off x="3956051" y="1500174"/>
                  <a:ext cx="330197" cy="458784"/>
                </a:xfrm>
                <a:custGeom>
                  <a:avLst/>
                  <a:gdLst/>
                  <a:ahLst/>
                  <a:cxnLst>
                    <a:cxn ang="0">
                      <a:pos x="237" y="172"/>
                    </a:cxn>
                    <a:cxn ang="0">
                      <a:pos x="400" y="512"/>
                    </a:cxn>
                    <a:cxn ang="0">
                      <a:pos x="398" y="553"/>
                    </a:cxn>
                    <a:cxn ang="0">
                      <a:pos x="376" y="588"/>
                    </a:cxn>
                    <a:cxn ang="0">
                      <a:pos x="351" y="604"/>
                    </a:cxn>
                    <a:cxn ang="0">
                      <a:pos x="317" y="606"/>
                    </a:cxn>
                    <a:cxn ang="0">
                      <a:pos x="279" y="586"/>
                    </a:cxn>
                    <a:cxn ang="0">
                      <a:pos x="265" y="569"/>
                    </a:cxn>
                    <a:cxn ang="0">
                      <a:pos x="32" y="92"/>
                    </a:cxn>
                    <a:cxn ang="0">
                      <a:pos x="45" y="63"/>
                    </a:cxn>
                    <a:cxn ang="0">
                      <a:pos x="78" y="45"/>
                    </a:cxn>
                    <a:cxn ang="0">
                      <a:pos x="98" y="48"/>
                    </a:cxn>
                    <a:cxn ang="0">
                      <a:pos x="299" y="426"/>
                    </a:cxn>
                    <a:cxn ang="0">
                      <a:pos x="301" y="444"/>
                    </a:cxn>
                    <a:cxn ang="0">
                      <a:pos x="294" y="456"/>
                    </a:cxn>
                    <a:cxn ang="0">
                      <a:pos x="277" y="450"/>
                    </a:cxn>
                    <a:cxn ang="0">
                      <a:pos x="159" y="222"/>
                    </a:cxn>
                    <a:cxn ang="0">
                      <a:pos x="252" y="474"/>
                    </a:cxn>
                    <a:cxn ang="0">
                      <a:pos x="269" y="492"/>
                    </a:cxn>
                    <a:cxn ang="0">
                      <a:pos x="295" y="495"/>
                    </a:cxn>
                    <a:cxn ang="0">
                      <a:pos x="323" y="477"/>
                    </a:cxn>
                    <a:cxn ang="0">
                      <a:pos x="336" y="440"/>
                    </a:cxn>
                    <a:cxn ang="0">
                      <a:pos x="330" y="405"/>
                    </a:cxn>
                    <a:cxn ang="0">
                      <a:pos x="127" y="20"/>
                    </a:cxn>
                    <a:cxn ang="0">
                      <a:pos x="93" y="3"/>
                    </a:cxn>
                    <a:cxn ang="0">
                      <a:pos x="53" y="5"/>
                    </a:cxn>
                    <a:cxn ang="0">
                      <a:pos x="21" y="29"/>
                    </a:cxn>
                    <a:cxn ang="0">
                      <a:pos x="1" y="68"/>
                    </a:cxn>
                    <a:cxn ang="0">
                      <a:pos x="1" y="104"/>
                    </a:cxn>
                    <a:cxn ang="0">
                      <a:pos x="12" y="143"/>
                    </a:cxn>
                    <a:cxn ang="0">
                      <a:pos x="257" y="616"/>
                    </a:cxn>
                    <a:cxn ang="0">
                      <a:pos x="304" y="645"/>
                    </a:cxn>
                    <a:cxn ang="0">
                      <a:pos x="360" y="642"/>
                    </a:cxn>
                    <a:cxn ang="0">
                      <a:pos x="402" y="612"/>
                    </a:cxn>
                    <a:cxn ang="0">
                      <a:pos x="428" y="562"/>
                    </a:cxn>
                    <a:cxn ang="0">
                      <a:pos x="432" y="517"/>
                    </a:cxn>
                    <a:cxn ang="0">
                      <a:pos x="428" y="479"/>
                    </a:cxn>
                    <a:cxn ang="0">
                      <a:pos x="263" y="153"/>
                    </a:cxn>
                  </a:cxnLst>
                  <a:rect l="0" t="0" r="r" b="b"/>
                  <a:pathLst>
                    <a:path w="433" h="649">
                      <a:moveTo>
                        <a:pt x="263" y="153"/>
                      </a:moveTo>
                      <a:lnTo>
                        <a:pt x="237" y="172"/>
                      </a:lnTo>
                      <a:lnTo>
                        <a:pt x="394" y="483"/>
                      </a:lnTo>
                      <a:lnTo>
                        <a:pt x="400" y="512"/>
                      </a:lnTo>
                      <a:lnTo>
                        <a:pt x="400" y="533"/>
                      </a:lnTo>
                      <a:lnTo>
                        <a:pt x="398" y="553"/>
                      </a:lnTo>
                      <a:lnTo>
                        <a:pt x="385" y="577"/>
                      </a:lnTo>
                      <a:lnTo>
                        <a:pt x="376" y="588"/>
                      </a:lnTo>
                      <a:lnTo>
                        <a:pt x="363" y="598"/>
                      </a:lnTo>
                      <a:lnTo>
                        <a:pt x="351" y="604"/>
                      </a:lnTo>
                      <a:lnTo>
                        <a:pt x="332" y="607"/>
                      </a:lnTo>
                      <a:lnTo>
                        <a:pt x="317" y="606"/>
                      </a:lnTo>
                      <a:lnTo>
                        <a:pt x="297" y="603"/>
                      </a:lnTo>
                      <a:lnTo>
                        <a:pt x="279" y="586"/>
                      </a:lnTo>
                      <a:lnTo>
                        <a:pt x="272" y="577"/>
                      </a:lnTo>
                      <a:lnTo>
                        <a:pt x="265" y="569"/>
                      </a:lnTo>
                      <a:lnTo>
                        <a:pt x="35" y="113"/>
                      </a:lnTo>
                      <a:lnTo>
                        <a:pt x="32" y="92"/>
                      </a:lnTo>
                      <a:lnTo>
                        <a:pt x="35" y="80"/>
                      </a:lnTo>
                      <a:lnTo>
                        <a:pt x="45" y="63"/>
                      </a:lnTo>
                      <a:lnTo>
                        <a:pt x="65" y="50"/>
                      </a:lnTo>
                      <a:lnTo>
                        <a:pt x="78" y="45"/>
                      </a:lnTo>
                      <a:lnTo>
                        <a:pt x="88" y="45"/>
                      </a:lnTo>
                      <a:lnTo>
                        <a:pt x="98" y="48"/>
                      </a:lnTo>
                      <a:lnTo>
                        <a:pt x="111" y="59"/>
                      </a:lnTo>
                      <a:lnTo>
                        <a:pt x="299" y="426"/>
                      </a:lnTo>
                      <a:lnTo>
                        <a:pt x="301" y="437"/>
                      </a:lnTo>
                      <a:lnTo>
                        <a:pt x="301" y="444"/>
                      </a:lnTo>
                      <a:lnTo>
                        <a:pt x="300" y="453"/>
                      </a:lnTo>
                      <a:lnTo>
                        <a:pt x="294" y="456"/>
                      </a:lnTo>
                      <a:lnTo>
                        <a:pt x="286" y="455"/>
                      </a:lnTo>
                      <a:lnTo>
                        <a:pt x="277" y="450"/>
                      </a:lnTo>
                      <a:lnTo>
                        <a:pt x="273" y="444"/>
                      </a:lnTo>
                      <a:lnTo>
                        <a:pt x="159" y="222"/>
                      </a:lnTo>
                      <a:lnTo>
                        <a:pt x="133" y="243"/>
                      </a:lnTo>
                      <a:lnTo>
                        <a:pt x="252" y="474"/>
                      </a:lnTo>
                      <a:lnTo>
                        <a:pt x="261" y="486"/>
                      </a:lnTo>
                      <a:lnTo>
                        <a:pt x="269" y="492"/>
                      </a:lnTo>
                      <a:lnTo>
                        <a:pt x="279" y="495"/>
                      </a:lnTo>
                      <a:lnTo>
                        <a:pt x="295" y="495"/>
                      </a:lnTo>
                      <a:lnTo>
                        <a:pt x="305" y="492"/>
                      </a:lnTo>
                      <a:lnTo>
                        <a:pt x="323" y="477"/>
                      </a:lnTo>
                      <a:lnTo>
                        <a:pt x="332" y="459"/>
                      </a:lnTo>
                      <a:lnTo>
                        <a:pt x="336" y="440"/>
                      </a:lnTo>
                      <a:lnTo>
                        <a:pt x="334" y="421"/>
                      </a:lnTo>
                      <a:lnTo>
                        <a:pt x="330" y="405"/>
                      </a:lnTo>
                      <a:lnTo>
                        <a:pt x="136" y="32"/>
                      </a:lnTo>
                      <a:lnTo>
                        <a:pt x="127" y="20"/>
                      </a:lnTo>
                      <a:lnTo>
                        <a:pt x="115" y="9"/>
                      </a:lnTo>
                      <a:lnTo>
                        <a:pt x="93" y="3"/>
                      </a:lnTo>
                      <a:lnTo>
                        <a:pt x="74" y="0"/>
                      </a:lnTo>
                      <a:lnTo>
                        <a:pt x="53" y="5"/>
                      </a:lnTo>
                      <a:lnTo>
                        <a:pt x="35" y="15"/>
                      </a:lnTo>
                      <a:lnTo>
                        <a:pt x="21" y="29"/>
                      </a:lnTo>
                      <a:lnTo>
                        <a:pt x="9" y="45"/>
                      </a:lnTo>
                      <a:lnTo>
                        <a:pt x="1" y="68"/>
                      </a:lnTo>
                      <a:lnTo>
                        <a:pt x="0" y="85"/>
                      </a:lnTo>
                      <a:lnTo>
                        <a:pt x="1" y="104"/>
                      </a:lnTo>
                      <a:lnTo>
                        <a:pt x="5" y="122"/>
                      </a:lnTo>
                      <a:lnTo>
                        <a:pt x="12" y="143"/>
                      </a:lnTo>
                      <a:lnTo>
                        <a:pt x="247" y="603"/>
                      </a:lnTo>
                      <a:lnTo>
                        <a:pt x="257" y="616"/>
                      </a:lnTo>
                      <a:lnTo>
                        <a:pt x="275" y="630"/>
                      </a:lnTo>
                      <a:lnTo>
                        <a:pt x="304" y="645"/>
                      </a:lnTo>
                      <a:lnTo>
                        <a:pt x="329" y="648"/>
                      </a:lnTo>
                      <a:lnTo>
                        <a:pt x="360" y="642"/>
                      </a:lnTo>
                      <a:lnTo>
                        <a:pt x="379" y="633"/>
                      </a:lnTo>
                      <a:lnTo>
                        <a:pt x="402" y="612"/>
                      </a:lnTo>
                      <a:lnTo>
                        <a:pt x="414" y="594"/>
                      </a:lnTo>
                      <a:lnTo>
                        <a:pt x="428" y="562"/>
                      </a:lnTo>
                      <a:lnTo>
                        <a:pt x="431" y="539"/>
                      </a:lnTo>
                      <a:lnTo>
                        <a:pt x="432" y="517"/>
                      </a:lnTo>
                      <a:lnTo>
                        <a:pt x="431" y="492"/>
                      </a:lnTo>
                      <a:lnTo>
                        <a:pt x="428" y="479"/>
                      </a:lnTo>
                      <a:lnTo>
                        <a:pt x="419" y="459"/>
                      </a:lnTo>
                      <a:lnTo>
                        <a:pt x="263" y="153"/>
                      </a:lnTo>
                      <a:close/>
                    </a:path>
                  </a:pathLst>
                </a:custGeom>
                <a:ln>
                  <a:headEnd/>
                  <a:tailEnd/>
                </a:ln>
              </p:spPr>
              <p:style>
                <a:lnRef idx="2">
                  <a:schemeClr val="accent2"/>
                </a:lnRef>
                <a:fillRef idx="1">
                  <a:schemeClr val="lt1"/>
                </a:fillRef>
                <a:effectRef idx="0">
                  <a:schemeClr val="accent2"/>
                </a:effectRef>
                <a:fontRef idx="minor">
                  <a:schemeClr val="dk1"/>
                </a:fontRef>
              </p:style>
              <p:txBody>
                <a:bodyPr wrap="none" anchor="ctr">
                  <a:spAutoFit/>
                </a:bodyPr>
                <a:lstStyle/>
                <a:p>
                  <a:endParaRPr lang="zh-CN" altLang="en-US"/>
                </a:p>
              </p:txBody>
            </p:sp>
            <p:sp>
              <p:nvSpPr>
                <p:cNvPr id="77" name="Freeform 662"/>
                <p:cNvSpPr>
                  <a:spLocks/>
                </p:cNvSpPr>
                <p:nvPr/>
              </p:nvSpPr>
              <p:spPr bwMode="auto">
                <a:xfrm>
                  <a:off x="4115127" y="1615400"/>
                  <a:ext cx="131164" cy="306092"/>
                </a:xfrm>
                <a:custGeom>
                  <a:avLst/>
                  <a:gdLst/>
                  <a:ahLst/>
                  <a:cxnLst>
                    <a:cxn ang="0">
                      <a:pos x="0" y="6"/>
                    </a:cxn>
                    <a:cxn ang="0">
                      <a:pos x="157" y="316"/>
                    </a:cxn>
                    <a:cxn ang="0">
                      <a:pos x="165" y="349"/>
                    </a:cxn>
                    <a:cxn ang="0">
                      <a:pos x="163" y="393"/>
                    </a:cxn>
                    <a:cxn ang="0">
                      <a:pos x="153" y="419"/>
                    </a:cxn>
                    <a:cxn ang="0">
                      <a:pos x="147" y="432"/>
                    </a:cxn>
                    <a:cxn ang="0">
                      <a:pos x="163" y="406"/>
                    </a:cxn>
                    <a:cxn ang="0">
                      <a:pos x="171" y="354"/>
                    </a:cxn>
                    <a:cxn ang="0">
                      <a:pos x="167" y="323"/>
                    </a:cxn>
                    <a:cxn ang="0">
                      <a:pos x="162" y="307"/>
                    </a:cxn>
                    <a:cxn ang="0">
                      <a:pos x="6" y="0"/>
                    </a:cxn>
                    <a:cxn ang="0">
                      <a:pos x="0" y="6"/>
                    </a:cxn>
                  </a:cxnLst>
                  <a:rect l="0" t="0" r="r" b="b"/>
                  <a:pathLst>
                    <a:path w="172" h="433">
                      <a:moveTo>
                        <a:pt x="0" y="6"/>
                      </a:moveTo>
                      <a:lnTo>
                        <a:pt x="157" y="316"/>
                      </a:lnTo>
                      <a:lnTo>
                        <a:pt x="165" y="349"/>
                      </a:lnTo>
                      <a:lnTo>
                        <a:pt x="163" y="393"/>
                      </a:lnTo>
                      <a:lnTo>
                        <a:pt x="153" y="419"/>
                      </a:lnTo>
                      <a:lnTo>
                        <a:pt x="147" y="432"/>
                      </a:lnTo>
                      <a:lnTo>
                        <a:pt x="163" y="406"/>
                      </a:lnTo>
                      <a:lnTo>
                        <a:pt x="171" y="354"/>
                      </a:lnTo>
                      <a:lnTo>
                        <a:pt x="167" y="323"/>
                      </a:lnTo>
                      <a:lnTo>
                        <a:pt x="162" y="307"/>
                      </a:lnTo>
                      <a:lnTo>
                        <a:pt x="6" y="0"/>
                      </a:lnTo>
                      <a:lnTo>
                        <a:pt x="0" y="6"/>
                      </a:lnTo>
                      <a:close/>
                    </a:path>
                  </a:pathLst>
                </a:custGeom>
                <a:solidFill>
                  <a:srgbClr val="FFFFFF"/>
                </a:solidFill>
                <a:ln w="3175" cap="flat">
                  <a:solidFill>
                    <a:schemeClr val="bg1"/>
                  </a:solidFill>
                  <a:prstDash val="solid"/>
                  <a:round/>
                  <a:headEnd/>
                  <a:tailEnd/>
                </a:ln>
                <a:effectLst/>
              </p:spPr>
              <p:txBody>
                <a:bodyPr wrap="none" anchor="ctr">
                  <a:spAutoFit/>
                </a:bodyPr>
                <a:lstStyle/>
                <a:p>
                  <a:endParaRPr lang="zh-CN" altLang="en-US"/>
                </a:p>
              </p:txBody>
            </p:sp>
            <p:sp>
              <p:nvSpPr>
                <p:cNvPr id="78" name="Freeform 663"/>
                <p:cNvSpPr>
                  <a:spLocks/>
                </p:cNvSpPr>
                <p:nvPr/>
              </p:nvSpPr>
              <p:spPr bwMode="auto">
                <a:xfrm>
                  <a:off x="3959561" y="1508657"/>
                  <a:ext cx="219623" cy="326592"/>
                </a:xfrm>
                <a:custGeom>
                  <a:avLst/>
                  <a:gdLst/>
                  <a:ahLst/>
                  <a:cxnLst>
                    <a:cxn ang="0">
                      <a:pos x="0" y="9"/>
                    </a:cxn>
                    <a:cxn ang="0">
                      <a:pos x="23" y="2"/>
                    </a:cxn>
                    <a:cxn ang="0">
                      <a:pos x="41" y="0"/>
                    </a:cxn>
                    <a:cxn ang="0">
                      <a:pos x="62" y="5"/>
                    </a:cxn>
                    <a:cxn ang="0">
                      <a:pos x="74" y="12"/>
                    </a:cxn>
                    <a:cxn ang="0">
                      <a:pos x="85" y="21"/>
                    </a:cxn>
                    <a:cxn ang="0">
                      <a:pos x="282" y="403"/>
                    </a:cxn>
                    <a:cxn ang="0">
                      <a:pos x="287" y="418"/>
                    </a:cxn>
                    <a:cxn ang="0">
                      <a:pos x="286" y="435"/>
                    </a:cxn>
                    <a:cxn ang="0">
                      <a:pos x="282" y="452"/>
                    </a:cxn>
                    <a:cxn ang="0">
                      <a:pos x="272" y="461"/>
                    </a:cxn>
                    <a:cxn ang="0">
                      <a:pos x="279" y="447"/>
                    </a:cxn>
                    <a:cxn ang="0">
                      <a:pos x="282" y="422"/>
                    </a:cxn>
                    <a:cxn ang="0">
                      <a:pos x="278" y="405"/>
                    </a:cxn>
                    <a:cxn ang="0">
                      <a:pos x="82" y="27"/>
                    </a:cxn>
                    <a:cxn ang="0">
                      <a:pos x="73" y="17"/>
                    </a:cxn>
                    <a:cxn ang="0">
                      <a:pos x="52" y="6"/>
                    </a:cxn>
                    <a:cxn ang="0">
                      <a:pos x="34" y="5"/>
                    </a:cxn>
                    <a:cxn ang="0">
                      <a:pos x="0" y="9"/>
                    </a:cxn>
                  </a:cxnLst>
                  <a:rect l="0" t="0" r="r" b="b"/>
                  <a:pathLst>
                    <a:path w="288" h="462">
                      <a:moveTo>
                        <a:pt x="0" y="9"/>
                      </a:moveTo>
                      <a:lnTo>
                        <a:pt x="23" y="2"/>
                      </a:lnTo>
                      <a:lnTo>
                        <a:pt x="41" y="0"/>
                      </a:lnTo>
                      <a:lnTo>
                        <a:pt x="62" y="5"/>
                      </a:lnTo>
                      <a:lnTo>
                        <a:pt x="74" y="12"/>
                      </a:lnTo>
                      <a:lnTo>
                        <a:pt x="85" y="21"/>
                      </a:lnTo>
                      <a:lnTo>
                        <a:pt x="282" y="403"/>
                      </a:lnTo>
                      <a:lnTo>
                        <a:pt x="287" y="418"/>
                      </a:lnTo>
                      <a:lnTo>
                        <a:pt x="286" y="435"/>
                      </a:lnTo>
                      <a:lnTo>
                        <a:pt x="282" y="452"/>
                      </a:lnTo>
                      <a:lnTo>
                        <a:pt x="272" y="461"/>
                      </a:lnTo>
                      <a:lnTo>
                        <a:pt x="279" y="447"/>
                      </a:lnTo>
                      <a:lnTo>
                        <a:pt x="282" y="422"/>
                      </a:lnTo>
                      <a:lnTo>
                        <a:pt x="278" y="405"/>
                      </a:lnTo>
                      <a:lnTo>
                        <a:pt x="82" y="27"/>
                      </a:lnTo>
                      <a:lnTo>
                        <a:pt x="73" y="17"/>
                      </a:lnTo>
                      <a:lnTo>
                        <a:pt x="52" y="6"/>
                      </a:lnTo>
                      <a:lnTo>
                        <a:pt x="34" y="5"/>
                      </a:lnTo>
                      <a:lnTo>
                        <a:pt x="0" y="9"/>
                      </a:lnTo>
                      <a:close/>
                    </a:path>
                  </a:pathLst>
                </a:custGeom>
                <a:solidFill>
                  <a:srgbClr val="FFFFFF"/>
                </a:solidFill>
                <a:ln w="3175" cap="flat">
                  <a:solidFill>
                    <a:schemeClr val="bg1"/>
                  </a:solidFill>
                  <a:prstDash val="solid"/>
                  <a:round/>
                  <a:headEnd/>
                  <a:tailEnd/>
                </a:ln>
                <a:effectLst/>
              </p:spPr>
              <p:txBody>
                <a:bodyPr wrap="none" anchor="ctr">
                  <a:spAutoFit/>
                </a:bodyPr>
                <a:lstStyle/>
                <a:p>
                  <a:endParaRPr lang="zh-CN" altLang="en-US"/>
                </a:p>
              </p:txBody>
            </p:sp>
            <p:sp>
              <p:nvSpPr>
                <p:cNvPr id="79" name="Freeform 664"/>
                <p:cNvSpPr>
                  <a:spLocks/>
                </p:cNvSpPr>
                <p:nvPr/>
              </p:nvSpPr>
              <p:spPr bwMode="auto">
                <a:xfrm>
                  <a:off x="4044208" y="1660642"/>
                  <a:ext cx="118200" cy="171072"/>
                </a:xfrm>
                <a:custGeom>
                  <a:avLst/>
                  <a:gdLst/>
                  <a:ahLst/>
                  <a:cxnLst>
                    <a:cxn ang="0">
                      <a:pos x="4" y="0"/>
                    </a:cxn>
                    <a:cxn ang="0">
                      <a:pos x="124" y="234"/>
                    </a:cxn>
                    <a:cxn ang="0">
                      <a:pos x="135" y="237"/>
                    </a:cxn>
                    <a:cxn ang="0">
                      <a:pos x="148" y="237"/>
                    </a:cxn>
                    <a:cxn ang="0">
                      <a:pos x="154" y="232"/>
                    </a:cxn>
                    <a:cxn ang="0">
                      <a:pos x="148" y="240"/>
                    </a:cxn>
                    <a:cxn ang="0">
                      <a:pos x="137" y="241"/>
                    </a:cxn>
                    <a:cxn ang="0">
                      <a:pos x="122" y="238"/>
                    </a:cxn>
                    <a:cxn ang="0">
                      <a:pos x="0" y="3"/>
                    </a:cxn>
                    <a:cxn ang="0">
                      <a:pos x="4" y="0"/>
                    </a:cxn>
                  </a:cxnLst>
                  <a:rect l="0" t="0" r="r" b="b"/>
                  <a:pathLst>
                    <a:path w="155" h="242">
                      <a:moveTo>
                        <a:pt x="4" y="0"/>
                      </a:moveTo>
                      <a:lnTo>
                        <a:pt x="124" y="234"/>
                      </a:lnTo>
                      <a:lnTo>
                        <a:pt x="135" y="237"/>
                      </a:lnTo>
                      <a:lnTo>
                        <a:pt x="148" y="237"/>
                      </a:lnTo>
                      <a:lnTo>
                        <a:pt x="154" y="232"/>
                      </a:lnTo>
                      <a:lnTo>
                        <a:pt x="148" y="240"/>
                      </a:lnTo>
                      <a:lnTo>
                        <a:pt x="137" y="241"/>
                      </a:lnTo>
                      <a:lnTo>
                        <a:pt x="122" y="238"/>
                      </a:lnTo>
                      <a:lnTo>
                        <a:pt x="0" y="3"/>
                      </a:lnTo>
                      <a:lnTo>
                        <a:pt x="4" y="0"/>
                      </a:lnTo>
                      <a:close/>
                    </a:path>
                  </a:pathLst>
                </a:custGeom>
                <a:solidFill>
                  <a:srgbClr val="FFFFFF"/>
                </a:solidFill>
                <a:ln w="3175" cap="flat">
                  <a:solidFill>
                    <a:schemeClr val="bg1"/>
                  </a:solidFill>
                  <a:prstDash val="solid"/>
                  <a:round/>
                  <a:headEnd/>
                  <a:tailEnd/>
                </a:ln>
                <a:effectLst/>
              </p:spPr>
              <p:txBody>
                <a:bodyPr wrap="none" anchor="ctr">
                  <a:spAutoFit/>
                </a:bodyPr>
                <a:lstStyle/>
                <a:p>
                  <a:endParaRPr lang="zh-CN" altLang="en-US"/>
                </a:p>
              </p:txBody>
            </p:sp>
            <p:sp>
              <p:nvSpPr>
                <p:cNvPr id="80" name="Freeform 665"/>
                <p:cNvSpPr>
                  <a:spLocks/>
                </p:cNvSpPr>
                <p:nvPr/>
              </p:nvSpPr>
              <p:spPr bwMode="auto">
                <a:xfrm>
                  <a:off x="3945072" y="1531985"/>
                  <a:ext cx="260802" cy="406473"/>
                </a:xfrm>
                <a:custGeom>
                  <a:avLst/>
                  <a:gdLst/>
                  <a:ahLst/>
                  <a:cxnLst>
                    <a:cxn ang="0">
                      <a:pos x="36" y="0"/>
                    </a:cxn>
                    <a:cxn ang="0">
                      <a:pos x="24" y="8"/>
                    </a:cxn>
                    <a:cxn ang="0">
                      <a:pos x="14" y="21"/>
                    </a:cxn>
                    <a:cxn ang="0">
                      <a:pos x="7" y="37"/>
                    </a:cxn>
                    <a:cxn ang="0">
                      <a:pos x="5" y="58"/>
                    </a:cxn>
                    <a:cxn ang="0">
                      <a:pos x="7" y="73"/>
                    </a:cxn>
                    <a:cxn ang="0">
                      <a:pos x="244" y="543"/>
                    </a:cxn>
                    <a:cxn ang="0">
                      <a:pos x="261" y="558"/>
                    </a:cxn>
                    <a:cxn ang="0">
                      <a:pos x="274" y="564"/>
                    </a:cxn>
                    <a:cxn ang="0">
                      <a:pos x="297" y="570"/>
                    </a:cxn>
                    <a:cxn ang="0">
                      <a:pos x="328" y="567"/>
                    </a:cxn>
                    <a:cxn ang="0">
                      <a:pos x="341" y="559"/>
                    </a:cxn>
                    <a:cxn ang="0">
                      <a:pos x="308" y="574"/>
                    </a:cxn>
                    <a:cxn ang="0">
                      <a:pos x="271" y="568"/>
                    </a:cxn>
                    <a:cxn ang="0">
                      <a:pos x="251" y="558"/>
                    </a:cxn>
                    <a:cxn ang="0">
                      <a:pos x="235" y="540"/>
                    </a:cxn>
                    <a:cxn ang="0">
                      <a:pos x="1" y="73"/>
                    </a:cxn>
                    <a:cxn ang="0">
                      <a:pos x="0" y="47"/>
                    </a:cxn>
                    <a:cxn ang="0">
                      <a:pos x="6" y="24"/>
                    </a:cxn>
                    <a:cxn ang="0">
                      <a:pos x="31" y="3"/>
                    </a:cxn>
                  </a:cxnLst>
                  <a:rect l="0" t="0" r="r" b="b"/>
                  <a:pathLst>
                    <a:path w="342" h="575">
                      <a:moveTo>
                        <a:pt x="36" y="0"/>
                      </a:moveTo>
                      <a:lnTo>
                        <a:pt x="24" y="8"/>
                      </a:lnTo>
                      <a:lnTo>
                        <a:pt x="14" y="21"/>
                      </a:lnTo>
                      <a:lnTo>
                        <a:pt x="7" y="37"/>
                      </a:lnTo>
                      <a:lnTo>
                        <a:pt x="5" y="58"/>
                      </a:lnTo>
                      <a:lnTo>
                        <a:pt x="7" y="73"/>
                      </a:lnTo>
                      <a:lnTo>
                        <a:pt x="244" y="543"/>
                      </a:lnTo>
                      <a:lnTo>
                        <a:pt x="261" y="558"/>
                      </a:lnTo>
                      <a:lnTo>
                        <a:pt x="274" y="564"/>
                      </a:lnTo>
                      <a:lnTo>
                        <a:pt x="297" y="570"/>
                      </a:lnTo>
                      <a:lnTo>
                        <a:pt x="328" y="567"/>
                      </a:lnTo>
                      <a:lnTo>
                        <a:pt x="341" y="559"/>
                      </a:lnTo>
                      <a:lnTo>
                        <a:pt x="308" y="574"/>
                      </a:lnTo>
                      <a:lnTo>
                        <a:pt x="271" y="568"/>
                      </a:lnTo>
                      <a:lnTo>
                        <a:pt x="251" y="558"/>
                      </a:lnTo>
                      <a:lnTo>
                        <a:pt x="235" y="540"/>
                      </a:lnTo>
                      <a:lnTo>
                        <a:pt x="1" y="73"/>
                      </a:lnTo>
                      <a:lnTo>
                        <a:pt x="0" y="47"/>
                      </a:lnTo>
                      <a:lnTo>
                        <a:pt x="6" y="24"/>
                      </a:lnTo>
                      <a:lnTo>
                        <a:pt x="31" y="3"/>
                      </a:lnTo>
                    </a:path>
                  </a:pathLst>
                </a:custGeom>
                <a:solidFill>
                  <a:schemeClr val="bg1"/>
                </a:solidFill>
                <a:ln w="3175" cap="flat">
                  <a:solidFill>
                    <a:schemeClr val="bg1"/>
                  </a:solidFill>
                  <a:prstDash val="solid"/>
                  <a:round/>
                  <a:headEnd/>
                  <a:tailEnd/>
                </a:ln>
                <a:effectLst/>
              </p:spPr>
              <p:txBody>
                <a:bodyPr wrap="none" anchor="ctr">
                  <a:spAutoFit/>
                </a:bodyPr>
                <a:lstStyle/>
                <a:p>
                  <a:endParaRPr lang="zh-CN" altLang="en-US"/>
                </a:p>
              </p:txBody>
            </p:sp>
          </p:grpSp>
          <p:grpSp>
            <p:nvGrpSpPr>
              <p:cNvPr id="7" name="组合 56"/>
              <p:cNvGrpSpPr/>
              <p:nvPr/>
            </p:nvGrpSpPr>
            <p:grpSpPr>
              <a:xfrm>
                <a:off x="5572132" y="3756034"/>
                <a:ext cx="341176" cy="458784"/>
                <a:chOff x="3945072" y="1500174"/>
                <a:chExt cx="341176" cy="458784"/>
              </a:xfrm>
            </p:grpSpPr>
            <p:sp>
              <p:nvSpPr>
                <p:cNvPr id="58" name="Freeform 661"/>
                <p:cNvSpPr>
                  <a:spLocks/>
                </p:cNvSpPr>
                <p:nvPr/>
              </p:nvSpPr>
              <p:spPr bwMode="auto">
                <a:xfrm>
                  <a:off x="3956051" y="1500174"/>
                  <a:ext cx="330197" cy="458784"/>
                </a:xfrm>
                <a:custGeom>
                  <a:avLst/>
                  <a:gdLst/>
                  <a:ahLst/>
                  <a:cxnLst>
                    <a:cxn ang="0">
                      <a:pos x="237" y="172"/>
                    </a:cxn>
                    <a:cxn ang="0">
                      <a:pos x="400" y="512"/>
                    </a:cxn>
                    <a:cxn ang="0">
                      <a:pos x="398" y="553"/>
                    </a:cxn>
                    <a:cxn ang="0">
                      <a:pos x="376" y="588"/>
                    </a:cxn>
                    <a:cxn ang="0">
                      <a:pos x="351" y="604"/>
                    </a:cxn>
                    <a:cxn ang="0">
                      <a:pos x="317" y="606"/>
                    </a:cxn>
                    <a:cxn ang="0">
                      <a:pos x="279" y="586"/>
                    </a:cxn>
                    <a:cxn ang="0">
                      <a:pos x="265" y="569"/>
                    </a:cxn>
                    <a:cxn ang="0">
                      <a:pos x="32" y="92"/>
                    </a:cxn>
                    <a:cxn ang="0">
                      <a:pos x="45" y="63"/>
                    </a:cxn>
                    <a:cxn ang="0">
                      <a:pos x="78" y="45"/>
                    </a:cxn>
                    <a:cxn ang="0">
                      <a:pos x="98" y="48"/>
                    </a:cxn>
                    <a:cxn ang="0">
                      <a:pos x="299" y="426"/>
                    </a:cxn>
                    <a:cxn ang="0">
                      <a:pos x="301" y="444"/>
                    </a:cxn>
                    <a:cxn ang="0">
                      <a:pos x="294" y="456"/>
                    </a:cxn>
                    <a:cxn ang="0">
                      <a:pos x="277" y="450"/>
                    </a:cxn>
                    <a:cxn ang="0">
                      <a:pos x="159" y="222"/>
                    </a:cxn>
                    <a:cxn ang="0">
                      <a:pos x="252" y="474"/>
                    </a:cxn>
                    <a:cxn ang="0">
                      <a:pos x="269" y="492"/>
                    </a:cxn>
                    <a:cxn ang="0">
                      <a:pos x="295" y="495"/>
                    </a:cxn>
                    <a:cxn ang="0">
                      <a:pos x="323" y="477"/>
                    </a:cxn>
                    <a:cxn ang="0">
                      <a:pos x="336" y="440"/>
                    </a:cxn>
                    <a:cxn ang="0">
                      <a:pos x="330" y="405"/>
                    </a:cxn>
                    <a:cxn ang="0">
                      <a:pos x="127" y="20"/>
                    </a:cxn>
                    <a:cxn ang="0">
                      <a:pos x="93" y="3"/>
                    </a:cxn>
                    <a:cxn ang="0">
                      <a:pos x="53" y="5"/>
                    </a:cxn>
                    <a:cxn ang="0">
                      <a:pos x="21" y="29"/>
                    </a:cxn>
                    <a:cxn ang="0">
                      <a:pos x="1" y="68"/>
                    </a:cxn>
                    <a:cxn ang="0">
                      <a:pos x="1" y="104"/>
                    </a:cxn>
                    <a:cxn ang="0">
                      <a:pos x="12" y="143"/>
                    </a:cxn>
                    <a:cxn ang="0">
                      <a:pos x="257" y="616"/>
                    </a:cxn>
                    <a:cxn ang="0">
                      <a:pos x="304" y="645"/>
                    </a:cxn>
                    <a:cxn ang="0">
                      <a:pos x="360" y="642"/>
                    </a:cxn>
                    <a:cxn ang="0">
                      <a:pos x="402" y="612"/>
                    </a:cxn>
                    <a:cxn ang="0">
                      <a:pos x="428" y="562"/>
                    </a:cxn>
                    <a:cxn ang="0">
                      <a:pos x="432" y="517"/>
                    </a:cxn>
                    <a:cxn ang="0">
                      <a:pos x="428" y="479"/>
                    </a:cxn>
                    <a:cxn ang="0">
                      <a:pos x="263" y="153"/>
                    </a:cxn>
                  </a:cxnLst>
                  <a:rect l="0" t="0" r="r" b="b"/>
                  <a:pathLst>
                    <a:path w="433" h="649">
                      <a:moveTo>
                        <a:pt x="263" y="153"/>
                      </a:moveTo>
                      <a:lnTo>
                        <a:pt x="237" y="172"/>
                      </a:lnTo>
                      <a:lnTo>
                        <a:pt x="394" y="483"/>
                      </a:lnTo>
                      <a:lnTo>
                        <a:pt x="400" y="512"/>
                      </a:lnTo>
                      <a:lnTo>
                        <a:pt x="400" y="533"/>
                      </a:lnTo>
                      <a:lnTo>
                        <a:pt x="398" y="553"/>
                      </a:lnTo>
                      <a:lnTo>
                        <a:pt x="385" y="577"/>
                      </a:lnTo>
                      <a:lnTo>
                        <a:pt x="376" y="588"/>
                      </a:lnTo>
                      <a:lnTo>
                        <a:pt x="363" y="598"/>
                      </a:lnTo>
                      <a:lnTo>
                        <a:pt x="351" y="604"/>
                      </a:lnTo>
                      <a:lnTo>
                        <a:pt x="332" y="607"/>
                      </a:lnTo>
                      <a:lnTo>
                        <a:pt x="317" y="606"/>
                      </a:lnTo>
                      <a:lnTo>
                        <a:pt x="297" y="603"/>
                      </a:lnTo>
                      <a:lnTo>
                        <a:pt x="279" y="586"/>
                      </a:lnTo>
                      <a:lnTo>
                        <a:pt x="272" y="577"/>
                      </a:lnTo>
                      <a:lnTo>
                        <a:pt x="265" y="569"/>
                      </a:lnTo>
                      <a:lnTo>
                        <a:pt x="35" y="113"/>
                      </a:lnTo>
                      <a:lnTo>
                        <a:pt x="32" y="92"/>
                      </a:lnTo>
                      <a:lnTo>
                        <a:pt x="35" y="80"/>
                      </a:lnTo>
                      <a:lnTo>
                        <a:pt x="45" y="63"/>
                      </a:lnTo>
                      <a:lnTo>
                        <a:pt x="65" y="50"/>
                      </a:lnTo>
                      <a:lnTo>
                        <a:pt x="78" y="45"/>
                      </a:lnTo>
                      <a:lnTo>
                        <a:pt x="88" y="45"/>
                      </a:lnTo>
                      <a:lnTo>
                        <a:pt x="98" y="48"/>
                      </a:lnTo>
                      <a:lnTo>
                        <a:pt x="111" y="59"/>
                      </a:lnTo>
                      <a:lnTo>
                        <a:pt x="299" y="426"/>
                      </a:lnTo>
                      <a:lnTo>
                        <a:pt x="301" y="437"/>
                      </a:lnTo>
                      <a:lnTo>
                        <a:pt x="301" y="444"/>
                      </a:lnTo>
                      <a:lnTo>
                        <a:pt x="300" y="453"/>
                      </a:lnTo>
                      <a:lnTo>
                        <a:pt x="294" y="456"/>
                      </a:lnTo>
                      <a:lnTo>
                        <a:pt x="286" y="455"/>
                      </a:lnTo>
                      <a:lnTo>
                        <a:pt x="277" y="450"/>
                      </a:lnTo>
                      <a:lnTo>
                        <a:pt x="273" y="444"/>
                      </a:lnTo>
                      <a:lnTo>
                        <a:pt x="159" y="222"/>
                      </a:lnTo>
                      <a:lnTo>
                        <a:pt x="133" y="243"/>
                      </a:lnTo>
                      <a:lnTo>
                        <a:pt x="252" y="474"/>
                      </a:lnTo>
                      <a:lnTo>
                        <a:pt x="261" y="486"/>
                      </a:lnTo>
                      <a:lnTo>
                        <a:pt x="269" y="492"/>
                      </a:lnTo>
                      <a:lnTo>
                        <a:pt x="279" y="495"/>
                      </a:lnTo>
                      <a:lnTo>
                        <a:pt x="295" y="495"/>
                      </a:lnTo>
                      <a:lnTo>
                        <a:pt x="305" y="492"/>
                      </a:lnTo>
                      <a:lnTo>
                        <a:pt x="323" y="477"/>
                      </a:lnTo>
                      <a:lnTo>
                        <a:pt x="332" y="459"/>
                      </a:lnTo>
                      <a:lnTo>
                        <a:pt x="336" y="440"/>
                      </a:lnTo>
                      <a:lnTo>
                        <a:pt x="334" y="421"/>
                      </a:lnTo>
                      <a:lnTo>
                        <a:pt x="330" y="405"/>
                      </a:lnTo>
                      <a:lnTo>
                        <a:pt x="136" y="32"/>
                      </a:lnTo>
                      <a:lnTo>
                        <a:pt x="127" y="20"/>
                      </a:lnTo>
                      <a:lnTo>
                        <a:pt x="115" y="9"/>
                      </a:lnTo>
                      <a:lnTo>
                        <a:pt x="93" y="3"/>
                      </a:lnTo>
                      <a:lnTo>
                        <a:pt x="74" y="0"/>
                      </a:lnTo>
                      <a:lnTo>
                        <a:pt x="53" y="5"/>
                      </a:lnTo>
                      <a:lnTo>
                        <a:pt x="35" y="15"/>
                      </a:lnTo>
                      <a:lnTo>
                        <a:pt x="21" y="29"/>
                      </a:lnTo>
                      <a:lnTo>
                        <a:pt x="9" y="45"/>
                      </a:lnTo>
                      <a:lnTo>
                        <a:pt x="1" y="68"/>
                      </a:lnTo>
                      <a:lnTo>
                        <a:pt x="0" y="85"/>
                      </a:lnTo>
                      <a:lnTo>
                        <a:pt x="1" y="104"/>
                      </a:lnTo>
                      <a:lnTo>
                        <a:pt x="5" y="122"/>
                      </a:lnTo>
                      <a:lnTo>
                        <a:pt x="12" y="143"/>
                      </a:lnTo>
                      <a:lnTo>
                        <a:pt x="247" y="603"/>
                      </a:lnTo>
                      <a:lnTo>
                        <a:pt x="257" y="616"/>
                      </a:lnTo>
                      <a:lnTo>
                        <a:pt x="275" y="630"/>
                      </a:lnTo>
                      <a:lnTo>
                        <a:pt x="304" y="645"/>
                      </a:lnTo>
                      <a:lnTo>
                        <a:pt x="329" y="648"/>
                      </a:lnTo>
                      <a:lnTo>
                        <a:pt x="360" y="642"/>
                      </a:lnTo>
                      <a:lnTo>
                        <a:pt x="379" y="633"/>
                      </a:lnTo>
                      <a:lnTo>
                        <a:pt x="402" y="612"/>
                      </a:lnTo>
                      <a:lnTo>
                        <a:pt x="414" y="594"/>
                      </a:lnTo>
                      <a:lnTo>
                        <a:pt x="428" y="562"/>
                      </a:lnTo>
                      <a:lnTo>
                        <a:pt x="431" y="539"/>
                      </a:lnTo>
                      <a:lnTo>
                        <a:pt x="432" y="517"/>
                      </a:lnTo>
                      <a:lnTo>
                        <a:pt x="431" y="492"/>
                      </a:lnTo>
                      <a:lnTo>
                        <a:pt x="428" y="479"/>
                      </a:lnTo>
                      <a:lnTo>
                        <a:pt x="419" y="459"/>
                      </a:lnTo>
                      <a:lnTo>
                        <a:pt x="263" y="153"/>
                      </a:lnTo>
                      <a:close/>
                    </a:path>
                  </a:pathLst>
                </a:custGeom>
                <a:ln>
                  <a:headEnd/>
                  <a:tailEnd/>
                </a:ln>
              </p:spPr>
              <p:style>
                <a:lnRef idx="2">
                  <a:schemeClr val="accent2"/>
                </a:lnRef>
                <a:fillRef idx="1">
                  <a:schemeClr val="lt1"/>
                </a:fillRef>
                <a:effectRef idx="0">
                  <a:schemeClr val="accent2"/>
                </a:effectRef>
                <a:fontRef idx="minor">
                  <a:schemeClr val="dk1"/>
                </a:fontRef>
              </p:style>
              <p:txBody>
                <a:bodyPr wrap="none" anchor="ctr">
                  <a:spAutoFit/>
                </a:bodyPr>
                <a:lstStyle/>
                <a:p>
                  <a:endParaRPr lang="zh-CN" altLang="en-US"/>
                </a:p>
              </p:txBody>
            </p:sp>
            <p:sp>
              <p:nvSpPr>
                <p:cNvPr id="59" name="Freeform 662"/>
                <p:cNvSpPr>
                  <a:spLocks/>
                </p:cNvSpPr>
                <p:nvPr/>
              </p:nvSpPr>
              <p:spPr bwMode="auto">
                <a:xfrm>
                  <a:off x="4115127" y="1615400"/>
                  <a:ext cx="131164" cy="306092"/>
                </a:xfrm>
                <a:custGeom>
                  <a:avLst/>
                  <a:gdLst/>
                  <a:ahLst/>
                  <a:cxnLst>
                    <a:cxn ang="0">
                      <a:pos x="0" y="6"/>
                    </a:cxn>
                    <a:cxn ang="0">
                      <a:pos x="157" y="316"/>
                    </a:cxn>
                    <a:cxn ang="0">
                      <a:pos x="165" y="349"/>
                    </a:cxn>
                    <a:cxn ang="0">
                      <a:pos x="163" y="393"/>
                    </a:cxn>
                    <a:cxn ang="0">
                      <a:pos x="153" y="419"/>
                    </a:cxn>
                    <a:cxn ang="0">
                      <a:pos x="147" y="432"/>
                    </a:cxn>
                    <a:cxn ang="0">
                      <a:pos x="163" y="406"/>
                    </a:cxn>
                    <a:cxn ang="0">
                      <a:pos x="171" y="354"/>
                    </a:cxn>
                    <a:cxn ang="0">
                      <a:pos x="167" y="323"/>
                    </a:cxn>
                    <a:cxn ang="0">
                      <a:pos x="162" y="307"/>
                    </a:cxn>
                    <a:cxn ang="0">
                      <a:pos x="6" y="0"/>
                    </a:cxn>
                    <a:cxn ang="0">
                      <a:pos x="0" y="6"/>
                    </a:cxn>
                  </a:cxnLst>
                  <a:rect l="0" t="0" r="r" b="b"/>
                  <a:pathLst>
                    <a:path w="172" h="433">
                      <a:moveTo>
                        <a:pt x="0" y="6"/>
                      </a:moveTo>
                      <a:lnTo>
                        <a:pt x="157" y="316"/>
                      </a:lnTo>
                      <a:lnTo>
                        <a:pt x="165" y="349"/>
                      </a:lnTo>
                      <a:lnTo>
                        <a:pt x="163" y="393"/>
                      </a:lnTo>
                      <a:lnTo>
                        <a:pt x="153" y="419"/>
                      </a:lnTo>
                      <a:lnTo>
                        <a:pt x="147" y="432"/>
                      </a:lnTo>
                      <a:lnTo>
                        <a:pt x="163" y="406"/>
                      </a:lnTo>
                      <a:lnTo>
                        <a:pt x="171" y="354"/>
                      </a:lnTo>
                      <a:lnTo>
                        <a:pt x="167" y="323"/>
                      </a:lnTo>
                      <a:lnTo>
                        <a:pt x="162" y="307"/>
                      </a:lnTo>
                      <a:lnTo>
                        <a:pt x="6" y="0"/>
                      </a:lnTo>
                      <a:lnTo>
                        <a:pt x="0" y="6"/>
                      </a:lnTo>
                      <a:close/>
                    </a:path>
                  </a:pathLst>
                </a:custGeom>
                <a:solidFill>
                  <a:srgbClr val="FFFFFF"/>
                </a:solidFill>
                <a:ln w="3175" cap="flat">
                  <a:solidFill>
                    <a:schemeClr val="bg1"/>
                  </a:solidFill>
                  <a:prstDash val="solid"/>
                  <a:round/>
                  <a:headEnd/>
                  <a:tailEnd/>
                </a:ln>
                <a:effectLst/>
              </p:spPr>
              <p:txBody>
                <a:bodyPr wrap="none" anchor="ctr">
                  <a:spAutoFit/>
                </a:bodyPr>
                <a:lstStyle/>
                <a:p>
                  <a:endParaRPr lang="zh-CN" altLang="en-US"/>
                </a:p>
              </p:txBody>
            </p:sp>
            <p:sp>
              <p:nvSpPr>
                <p:cNvPr id="60" name="Freeform 663"/>
                <p:cNvSpPr>
                  <a:spLocks/>
                </p:cNvSpPr>
                <p:nvPr/>
              </p:nvSpPr>
              <p:spPr bwMode="auto">
                <a:xfrm>
                  <a:off x="3959561" y="1508657"/>
                  <a:ext cx="219623" cy="326592"/>
                </a:xfrm>
                <a:custGeom>
                  <a:avLst/>
                  <a:gdLst/>
                  <a:ahLst/>
                  <a:cxnLst>
                    <a:cxn ang="0">
                      <a:pos x="0" y="9"/>
                    </a:cxn>
                    <a:cxn ang="0">
                      <a:pos x="23" y="2"/>
                    </a:cxn>
                    <a:cxn ang="0">
                      <a:pos x="41" y="0"/>
                    </a:cxn>
                    <a:cxn ang="0">
                      <a:pos x="62" y="5"/>
                    </a:cxn>
                    <a:cxn ang="0">
                      <a:pos x="74" y="12"/>
                    </a:cxn>
                    <a:cxn ang="0">
                      <a:pos x="85" y="21"/>
                    </a:cxn>
                    <a:cxn ang="0">
                      <a:pos x="282" y="403"/>
                    </a:cxn>
                    <a:cxn ang="0">
                      <a:pos x="287" y="418"/>
                    </a:cxn>
                    <a:cxn ang="0">
                      <a:pos x="286" y="435"/>
                    </a:cxn>
                    <a:cxn ang="0">
                      <a:pos x="282" y="452"/>
                    </a:cxn>
                    <a:cxn ang="0">
                      <a:pos x="272" y="461"/>
                    </a:cxn>
                    <a:cxn ang="0">
                      <a:pos x="279" y="447"/>
                    </a:cxn>
                    <a:cxn ang="0">
                      <a:pos x="282" y="422"/>
                    </a:cxn>
                    <a:cxn ang="0">
                      <a:pos x="278" y="405"/>
                    </a:cxn>
                    <a:cxn ang="0">
                      <a:pos x="82" y="27"/>
                    </a:cxn>
                    <a:cxn ang="0">
                      <a:pos x="73" y="17"/>
                    </a:cxn>
                    <a:cxn ang="0">
                      <a:pos x="52" y="6"/>
                    </a:cxn>
                    <a:cxn ang="0">
                      <a:pos x="34" y="5"/>
                    </a:cxn>
                    <a:cxn ang="0">
                      <a:pos x="0" y="9"/>
                    </a:cxn>
                  </a:cxnLst>
                  <a:rect l="0" t="0" r="r" b="b"/>
                  <a:pathLst>
                    <a:path w="288" h="462">
                      <a:moveTo>
                        <a:pt x="0" y="9"/>
                      </a:moveTo>
                      <a:lnTo>
                        <a:pt x="23" y="2"/>
                      </a:lnTo>
                      <a:lnTo>
                        <a:pt x="41" y="0"/>
                      </a:lnTo>
                      <a:lnTo>
                        <a:pt x="62" y="5"/>
                      </a:lnTo>
                      <a:lnTo>
                        <a:pt x="74" y="12"/>
                      </a:lnTo>
                      <a:lnTo>
                        <a:pt x="85" y="21"/>
                      </a:lnTo>
                      <a:lnTo>
                        <a:pt x="282" y="403"/>
                      </a:lnTo>
                      <a:lnTo>
                        <a:pt x="287" y="418"/>
                      </a:lnTo>
                      <a:lnTo>
                        <a:pt x="286" y="435"/>
                      </a:lnTo>
                      <a:lnTo>
                        <a:pt x="282" y="452"/>
                      </a:lnTo>
                      <a:lnTo>
                        <a:pt x="272" y="461"/>
                      </a:lnTo>
                      <a:lnTo>
                        <a:pt x="279" y="447"/>
                      </a:lnTo>
                      <a:lnTo>
                        <a:pt x="282" y="422"/>
                      </a:lnTo>
                      <a:lnTo>
                        <a:pt x="278" y="405"/>
                      </a:lnTo>
                      <a:lnTo>
                        <a:pt x="82" y="27"/>
                      </a:lnTo>
                      <a:lnTo>
                        <a:pt x="73" y="17"/>
                      </a:lnTo>
                      <a:lnTo>
                        <a:pt x="52" y="6"/>
                      </a:lnTo>
                      <a:lnTo>
                        <a:pt x="34" y="5"/>
                      </a:lnTo>
                      <a:lnTo>
                        <a:pt x="0" y="9"/>
                      </a:lnTo>
                      <a:close/>
                    </a:path>
                  </a:pathLst>
                </a:custGeom>
                <a:solidFill>
                  <a:srgbClr val="FFFFFF"/>
                </a:solidFill>
                <a:ln w="3175" cap="flat">
                  <a:solidFill>
                    <a:schemeClr val="bg1"/>
                  </a:solidFill>
                  <a:prstDash val="solid"/>
                  <a:round/>
                  <a:headEnd/>
                  <a:tailEnd/>
                </a:ln>
                <a:effectLst/>
              </p:spPr>
              <p:txBody>
                <a:bodyPr wrap="none" anchor="ctr">
                  <a:spAutoFit/>
                </a:bodyPr>
                <a:lstStyle/>
                <a:p>
                  <a:endParaRPr lang="zh-CN" altLang="en-US"/>
                </a:p>
              </p:txBody>
            </p:sp>
            <p:sp>
              <p:nvSpPr>
                <p:cNvPr id="61" name="Freeform 664"/>
                <p:cNvSpPr>
                  <a:spLocks/>
                </p:cNvSpPr>
                <p:nvPr/>
              </p:nvSpPr>
              <p:spPr bwMode="auto">
                <a:xfrm>
                  <a:off x="4044208" y="1660642"/>
                  <a:ext cx="118200" cy="171072"/>
                </a:xfrm>
                <a:custGeom>
                  <a:avLst/>
                  <a:gdLst/>
                  <a:ahLst/>
                  <a:cxnLst>
                    <a:cxn ang="0">
                      <a:pos x="4" y="0"/>
                    </a:cxn>
                    <a:cxn ang="0">
                      <a:pos x="124" y="234"/>
                    </a:cxn>
                    <a:cxn ang="0">
                      <a:pos x="135" y="237"/>
                    </a:cxn>
                    <a:cxn ang="0">
                      <a:pos x="148" y="237"/>
                    </a:cxn>
                    <a:cxn ang="0">
                      <a:pos x="154" y="232"/>
                    </a:cxn>
                    <a:cxn ang="0">
                      <a:pos x="148" y="240"/>
                    </a:cxn>
                    <a:cxn ang="0">
                      <a:pos x="137" y="241"/>
                    </a:cxn>
                    <a:cxn ang="0">
                      <a:pos x="122" y="238"/>
                    </a:cxn>
                    <a:cxn ang="0">
                      <a:pos x="0" y="3"/>
                    </a:cxn>
                    <a:cxn ang="0">
                      <a:pos x="4" y="0"/>
                    </a:cxn>
                  </a:cxnLst>
                  <a:rect l="0" t="0" r="r" b="b"/>
                  <a:pathLst>
                    <a:path w="155" h="242">
                      <a:moveTo>
                        <a:pt x="4" y="0"/>
                      </a:moveTo>
                      <a:lnTo>
                        <a:pt x="124" y="234"/>
                      </a:lnTo>
                      <a:lnTo>
                        <a:pt x="135" y="237"/>
                      </a:lnTo>
                      <a:lnTo>
                        <a:pt x="148" y="237"/>
                      </a:lnTo>
                      <a:lnTo>
                        <a:pt x="154" y="232"/>
                      </a:lnTo>
                      <a:lnTo>
                        <a:pt x="148" y="240"/>
                      </a:lnTo>
                      <a:lnTo>
                        <a:pt x="137" y="241"/>
                      </a:lnTo>
                      <a:lnTo>
                        <a:pt x="122" y="238"/>
                      </a:lnTo>
                      <a:lnTo>
                        <a:pt x="0" y="3"/>
                      </a:lnTo>
                      <a:lnTo>
                        <a:pt x="4" y="0"/>
                      </a:lnTo>
                      <a:close/>
                    </a:path>
                  </a:pathLst>
                </a:custGeom>
                <a:solidFill>
                  <a:srgbClr val="FFFFFF"/>
                </a:solidFill>
                <a:ln w="3175" cap="flat">
                  <a:solidFill>
                    <a:schemeClr val="bg1"/>
                  </a:solidFill>
                  <a:prstDash val="solid"/>
                  <a:round/>
                  <a:headEnd/>
                  <a:tailEnd/>
                </a:ln>
                <a:effectLst/>
              </p:spPr>
              <p:txBody>
                <a:bodyPr wrap="none" anchor="ctr">
                  <a:spAutoFit/>
                </a:bodyPr>
                <a:lstStyle/>
                <a:p>
                  <a:endParaRPr lang="zh-CN" altLang="en-US"/>
                </a:p>
              </p:txBody>
            </p:sp>
            <p:sp>
              <p:nvSpPr>
                <p:cNvPr id="62" name="Freeform 665"/>
                <p:cNvSpPr>
                  <a:spLocks/>
                </p:cNvSpPr>
                <p:nvPr/>
              </p:nvSpPr>
              <p:spPr bwMode="auto">
                <a:xfrm>
                  <a:off x="3945072" y="1531985"/>
                  <a:ext cx="260802" cy="406473"/>
                </a:xfrm>
                <a:custGeom>
                  <a:avLst/>
                  <a:gdLst/>
                  <a:ahLst/>
                  <a:cxnLst>
                    <a:cxn ang="0">
                      <a:pos x="36" y="0"/>
                    </a:cxn>
                    <a:cxn ang="0">
                      <a:pos x="24" y="8"/>
                    </a:cxn>
                    <a:cxn ang="0">
                      <a:pos x="14" y="21"/>
                    </a:cxn>
                    <a:cxn ang="0">
                      <a:pos x="7" y="37"/>
                    </a:cxn>
                    <a:cxn ang="0">
                      <a:pos x="5" y="58"/>
                    </a:cxn>
                    <a:cxn ang="0">
                      <a:pos x="7" y="73"/>
                    </a:cxn>
                    <a:cxn ang="0">
                      <a:pos x="244" y="543"/>
                    </a:cxn>
                    <a:cxn ang="0">
                      <a:pos x="261" y="558"/>
                    </a:cxn>
                    <a:cxn ang="0">
                      <a:pos x="274" y="564"/>
                    </a:cxn>
                    <a:cxn ang="0">
                      <a:pos x="297" y="570"/>
                    </a:cxn>
                    <a:cxn ang="0">
                      <a:pos x="328" y="567"/>
                    </a:cxn>
                    <a:cxn ang="0">
                      <a:pos x="341" y="559"/>
                    </a:cxn>
                    <a:cxn ang="0">
                      <a:pos x="308" y="574"/>
                    </a:cxn>
                    <a:cxn ang="0">
                      <a:pos x="271" y="568"/>
                    </a:cxn>
                    <a:cxn ang="0">
                      <a:pos x="251" y="558"/>
                    </a:cxn>
                    <a:cxn ang="0">
                      <a:pos x="235" y="540"/>
                    </a:cxn>
                    <a:cxn ang="0">
                      <a:pos x="1" y="73"/>
                    </a:cxn>
                    <a:cxn ang="0">
                      <a:pos x="0" y="47"/>
                    </a:cxn>
                    <a:cxn ang="0">
                      <a:pos x="6" y="24"/>
                    </a:cxn>
                    <a:cxn ang="0">
                      <a:pos x="31" y="3"/>
                    </a:cxn>
                  </a:cxnLst>
                  <a:rect l="0" t="0" r="r" b="b"/>
                  <a:pathLst>
                    <a:path w="342" h="575">
                      <a:moveTo>
                        <a:pt x="36" y="0"/>
                      </a:moveTo>
                      <a:lnTo>
                        <a:pt x="24" y="8"/>
                      </a:lnTo>
                      <a:lnTo>
                        <a:pt x="14" y="21"/>
                      </a:lnTo>
                      <a:lnTo>
                        <a:pt x="7" y="37"/>
                      </a:lnTo>
                      <a:lnTo>
                        <a:pt x="5" y="58"/>
                      </a:lnTo>
                      <a:lnTo>
                        <a:pt x="7" y="73"/>
                      </a:lnTo>
                      <a:lnTo>
                        <a:pt x="244" y="543"/>
                      </a:lnTo>
                      <a:lnTo>
                        <a:pt x="261" y="558"/>
                      </a:lnTo>
                      <a:lnTo>
                        <a:pt x="274" y="564"/>
                      </a:lnTo>
                      <a:lnTo>
                        <a:pt x="297" y="570"/>
                      </a:lnTo>
                      <a:lnTo>
                        <a:pt x="328" y="567"/>
                      </a:lnTo>
                      <a:lnTo>
                        <a:pt x="341" y="559"/>
                      </a:lnTo>
                      <a:lnTo>
                        <a:pt x="308" y="574"/>
                      </a:lnTo>
                      <a:lnTo>
                        <a:pt x="271" y="568"/>
                      </a:lnTo>
                      <a:lnTo>
                        <a:pt x="251" y="558"/>
                      </a:lnTo>
                      <a:lnTo>
                        <a:pt x="235" y="540"/>
                      </a:lnTo>
                      <a:lnTo>
                        <a:pt x="1" y="73"/>
                      </a:lnTo>
                      <a:lnTo>
                        <a:pt x="0" y="47"/>
                      </a:lnTo>
                      <a:lnTo>
                        <a:pt x="6" y="24"/>
                      </a:lnTo>
                      <a:lnTo>
                        <a:pt x="31" y="3"/>
                      </a:lnTo>
                    </a:path>
                  </a:pathLst>
                </a:custGeom>
                <a:solidFill>
                  <a:schemeClr val="bg1"/>
                </a:solidFill>
                <a:ln w="3175" cap="flat">
                  <a:solidFill>
                    <a:schemeClr val="bg1"/>
                  </a:solidFill>
                  <a:prstDash val="solid"/>
                  <a:round/>
                  <a:headEnd/>
                  <a:tailEnd/>
                </a:ln>
                <a:effectLst/>
              </p:spPr>
              <p:txBody>
                <a:bodyPr wrap="none" anchor="ctr">
                  <a:spAutoFit/>
                </a:bodyPr>
                <a:lstStyle/>
                <a:p>
                  <a:endParaRPr lang="zh-CN" altLang="en-US"/>
                </a:p>
              </p:txBody>
            </p:sp>
          </p:grpSp>
          <p:sp>
            <p:nvSpPr>
              <p:cNvPr id="56" name="圆角矩形 59"/>
              <p:cNvSpPr>
                <a:spLocks noChangeArrowheads="1"/>
              </p:cNvSpPr>
              <p:nvPr/>
            </p:nvSpPr>
            <p:spPr bwMode="auto">
              <a:xfrm>
                <a:off x="5652120" y="3071810"/>
                <a:ext cx="1728192" cy="357190"/>
              </a:xfrm>
              <a:prstGeom prst="roundRect">
                <a:avLst>
                  <a:gd name="adj" fmla="val 16667"/>
                </a:avLst>
              </a:prstGeom>
              <a:ln/>
              <a:extLst>
                <a:ext uri="{91240B29-F687-4F45-9708-019B960494DF}"/>
              </a:extLst>
            </p:spPr>
            <p:style>
              <a:lnRef idx="3">
                <a:schemeClr val="lt1"/>
              </a:lnRef>
              <a:fillRef idx="1">
                <a:schemeClr val="accent4"/>
              </a:fillRef>
              <a:effectRef idx="1">
                <a:schemeClr val="accent4"/>
              </a:effectRef>
              <a:fontRef idx="minor">
                <a:schemeClr val="lt1"/>
              </a:fontRef>
            </p:style>
            <p:txBody>
              <a:bodyPr wrap="none" anchor="ctr"/>
              <a:lstStyle/>
              <a:p>
                <a:pPr algn="ctr" defTabSz="989013" eaLnBrk="0" fontAlgn="auto" hangingPunct="0">
                  <a:spcBef>
                    <a:spcPct val="50000"/>
                  </a:spcBef>
                  <a:spcAft>
                    <a:spcPts val="0"/>
                  </a:spcAft>
                  <a:buClr>
                    <a:schemeClr val="bg1"/>
                  </a:buClr>
                  <a:defRPr/>
                </a:pPr>
                <a:r>
                  <a:rPr lang="zh-CN" altLang="en-US" sz="1600" dirty="0" smtClean="0">
                    <a:ea typeface="黑体" pitchFamily="49" charset="-122"/>
                  </a:rPr>
                  <a:t>心理管理研究中心</a:t>
                </a:r>
                <a:endParaRPr lang="zh-CN" altLang="en-US" sz="1600" dirty="0">
                  <a:ea typeface="黑体" pitchFamily="49" charset="-122"/>
                </a:endParaRPr>
              </a:p>
            </p:txBody>
          </p:sp>
          <p:sp>
            <p:nvSpPr>
              <p:cNvPr id="7174" name="圆角矩形 60"/>
              <p:cNvSpPr>
                <a:spLocks noChangeArrowheads="1"/>
              </p:cNvSpPr>
              <p:nvPr/>
            </p:nvSpPr>
            <p:spPr bwMode="auto">
              <a:xfrm>
                <a:off x="2285985" y="3857628"/>
                <a:ext cx="1785949" cy="400050"/>
              </a:xfrm>
              <a:prstGeom prst="roundRect">
                <a:avLst>
                  <a:gd name="adj" fmla="val 16667"/>
                </a:avLst>
              </a:prstGeom>
              <a:ln/>
              <a:extLst>
                <a:ext uri="{91240B29-F687-4F45-9708-019B960494DF}"/>
              </a:extLst>
            </p:spPr>
            <p:style>
              <a:lnRef idx="3">
                <a:schemeClr val="lt1"/>
              </a:lnRef>
              <a:fillRef idx="1">
                <a:schemeClr val="accent3"/>
              </a:fillRef>
              <a:effectRef idx="1">
                <a:schemeClr val="accent3"/>
              </a:effectRef>
              <a:fontRef idx="minor">
                <a:schemeClr val="lt1"/>
              </a:fontRef>
            </p:style>
            <p:txBody>
              <a:bodyPr wrap="none" anchor="ctr"/>
              <a:lstStyle/>
              <a:p>
                <a:pPr algn="ctr" defTabSz="989013" eaLnBrk="0" fontAlgn="auto" hangingPunct="0">
                  <a:spcBef>
                    <a:spcPct val="50000"/>
                  </a:spcBef>
                  <a:spcAft>
                    <a:spcPts val="0"/>
                  </a:spcAft>
                  <a:buClr>
                    <a:schemeClr val="bg1"/>
                  </a:buClr>
                  <a:buFont typeface="Times New Roman" pitchFamily="18" charset="0"/>
                  <a:buChar char="•"/>
                  <a:defRPr/>
                </a:pPr>
                <a:r>
                  <a:rPr lang="zh-CN" altLang="en-US" sz="1600" dirty="0">
                    <a:ea typeface="黑体" pitchFamily="49" charset="-122"/>
                  </a:rPr>
                  <a:t>西部大区分公司</a:t>
                </a:r>
              </a:p>
            </p:txBody>
          </p:sp>
        </p:grpSp>
      </p:grpSp>
      <p:sp>
        <p:nvSpPr>
          <p:cNvPr id="45" name="圆角矩形 44"/>
          <p:cNvSpPr/>
          <p:nvPr/>
        </p:nvSpPr>
        <p:spPr>
          <a:xfrm>
            <a:off x="214282" y="1428736"/>
            <a:ext cx="2214578" cy="5000660"/>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nSpc>
                <a:spcPts val="2000"/>
              </a:lnSpc>
              <a:spcAft>
                <a:spcPts val="0"/>
              </a:spcAft>
              <a:buFont typeface="Wingdings" pitchFamily="2" charset="2"/>
              <a:buChar char="ü"/>
              <a:defRPr/>
            </a:pPr>
            <a:r>
              <a:rPr lang="zh-CN" altLang="en-US" sz="1600" dirty="0" smtClean="0">
                <a:latin typeface="微软雅黑" pitchFamily="34" charset="-122"/>
                <a:ea typeface="微软雅黑" pitchFamily="34" charset="-122"/>
              </a:rPr>
              <a:t>国际化顾问团队，</a:t>
            </a:r>
            <a:endParaRPr lang="en-US" altLang="zh-CN" sz="1600" dirty="0" smtClean="0">
              <a:latin typeface="微软雅黑" pitchFamily="34" charset="-122"/>
              <a:ea typeface="微软雅黑" pitchFamily="34" charset="-122"/>
            </a:endParaRPr>
          </a:p>
          <a:p>
            <a:pPr>
              <a:lnSpc>
                <a:spcPts val="2000"/>
              </a:lnSpc>
              <a:spcAft>
                <a:spcPts val="0"/>
              </a:spcAft>
              <a:defRPr/>
            </a:pP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拥有</a:t>
            </a:r>
            <a:r>
              <a:rPr lang="zh-CN" altLang="en-US" sz="1600" dirty="0">
                <a:latin typeface="微软雅黑" pitchFamily="34" charset="-122"/>
                <a:ea typeface="微软雅黑" pitchFamily="34" charset="-122"/>
              </a:rPr>
              <a:t>多位博士</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   </a:t>
            </a:r>
          </a:p>
          <a:p>
            <a:pPr>
              <a:lnSpc>
                <a:spcPts val="2000"/>
              </a:lnSpc>
              <a:spcAft>
                <a:spcPts val="0"/>
              </a:spcAft>
              <a:defRPr/>
            </a:pP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硕士，具有丰富</a:t>
            </a:r>
            <a:endParaRPr lang="en-US" altLang="zh-CN" sz="1600" dirty="0" smtClean="0">
              <a:latin typeface="微软雅黑" pitchFamily="34" charset="-122"/>
              <a:ea typeface="微软雅黑" pitchFamily="34" charset="-122"/>
            </a:endParaRPr>
          </a:p>
          <a:p>
            <a:pPr>
              <a:lnSpc>
                <a:spcPts val="2000"/>
              </a:lnSpc>
              <a:spcAft>
                <a:spcPts val="0"/>
              </a:spcAft>
              <a:defRPr/>
            </a:pP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的</a:t>
            </a:r>
            <a:r>
              <a:rPr lang="zh-CN" altLang="en-US" sz="1600" dirty="0">
                <a:latin typeface="微软雅黑" pitchFamily="34" charset="-122"/>
                <a:ea typeface="微软雅黑" pitchFamily="34" charset="-122"/>
              </a:rPr>
              <a:t>顾问能力，</a:t>
            </a:r>
            <a:r>
              <a:rPr lang="zh-CN" altLang="en-US" sz="1600" dirty="0" smtClean="0">
                <a:latin typeface="微软雅黑" pitchFamily="34" charset="-122"/>
                <a:ea typeface="微软雅黑" pitchFamily="34" charset="-122"/>
              </a:rPr>
              <a:t>遍</a:t>
            </a:r>
            <a:endParaRPr lang="en-US" altLang="zh-CN" sz="1600" dirty="0" smtClean="0">
              <a:latin typeface="微软雅黑" pitchFamily="34" charset="-122"/>
              <a:ea typeface="微软雅黑" pitchFamily="34" charset="-122"/>
            </a:endParaRPr>
          </a:p>
          <a:p>
            <a:pPr>
              <a:lnSpc>
                <a:spcPts val="2000"/>
              </a:lnSpc>
              <a:spcAft>
                <a:spcPts val="0"/>
              </a:spcAft>
              <a:defRPr/>
            </a:pP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布</a:t>
            </a:r>
            <a:r>
              <a:rPr lang="zh-CN" altLang="en-US" sz="1600" dirty="0">
                <a:latin typeface="微软雅黑" pitchFamily="34" charset="-122"/>
                <a:ea typeface="微软雅黑" pitchFamily="34" charset="-122"/>
              </a:rPr>
              <a:t>全国的服务</a:t>
            </a:r>
            <a:r>
              <a:rPr lang="zh-CN" altLang="en-US" sz="1600" dirty="0" smtClean="0">
                <a:latin typeface="微软雅黑" pitchFamily="34" charset="-122"/>
                <a:ea typeface="微软雅黑" pitchFamily="34" charset="-122"/>
              </a:rPr>
              <a:t>能</a:t>
            </a:r>
            <a:endParaRPr lang="en-US" altLang="zh-CN" sz="1600" dirty="0" smtClean="0">
              <a:latin typeface="微软雅黑" pitchFamily="34" charset="-122"/>
              <a:ea typeface="微软雅黑" pitchFamily="34" charset="-122"/>
            </a:endParaRPr>
          </a:p>
          <a:p>
            <a:pPr>
              <a:lnSpc>
                <a:spcPts val="2000"/>
              </a:lnSpc>
              <a:spcAft>
                <a:spcPts val="1800"/>
              </a:spcAft>
              <a:defRPr/>
            </a:pP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力。</a:t>
            </a:r>
            <a:endParaRPr lang="en-US" altLang="zh-CN" sz="1600" dirty="0" smtClean="0">
              <a:latin typeface="微软雅黑" pitchFamily="34" charset="-122"/>
              <a:ea typeface="微软雅黑" pitchFamily="34" charset="-122"/>
            </a:endParaRPr>
          </a:p>
          <a:p>
            <a:pPr>
              <a:lnSpc>
                <a:spcPts val="2000"/>
              </a:lnSpc>
              <a:spcAft>
                <a:spcPts val="0"/>
              </a:spcAft>
              <a:buFont typeface="Wingdings" pitchFamily="2" charset="2"/>
              <a:buChar char="ü"/>
              <a:defRPr/>
            </a:pPr>
            <a:r>
              <a:rPr lang="zh-CN" altLang="en-US" sz="1600" dirty="0" smtClean="0">
                <a:latin typeface="微软雅黑" pitchFamily="34" charset="-122"/>
                <a:ea typeface="微软雅黑" pitchFamily="34" charset="-122"/>
              </a:rPr>
              <a:t>建立杭州、上海</a:t>
            </a:r>
            <a:endParaRPr lang="en-US" altLang="zh-CN" sz="1600" dirty="0" smtClean="0">
              <a:latin typeface="微软雅黑" pitchFamily="34" charset="-122"/>
              <a:ea typeface="微软雅黑" pitchFamily="34" charset="-122"/>
            </a:endParaRPr>
          </a:p>
          <a:p>
            <a:pPr>
              <a:lnSpc>
                <a:spcPts val="2000"/>
              </a:lnSpc>
              <a:spcAft>
                <a:spcPts val="0"/>
              </a:spcAft>
              <a:defRPr/>
            </a:pP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以及与同济大学</a:t>
            </a:r>
            <a:endParaRPr lang="en-US" altLang="zh-CN" sz="1600" dirty="0" smtClean="0">
              <a:latin typeface="微软雅黑" pitchFamily="34" charset="-122"/>
              <a:ea typeface="微软雅黑" pitchFamily="34" charset="-122"/>
            </a:endParaRPr>
          </a:p>
          <a:p>
            <a:pPr>
              <a:lnSpc>
                <a:spcPts val="2000"/>
              </a:lnSpc>
              <a:spcAft>
                <a:spcPts val="0"/>
              </a:spcAft>
              <a:defRPr/>
            </a:pP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合作的三大研发</a:t>
            </a:r>
            <a:endParaRPr lang="en-US" altLang="zh-CN" sz="1600" dirty="0" smtClean="0">
              <a:latin typeface="微软雅黑" pitchFamily="34" charset="-122"/>
              <a:ea typeface="微软雅黑" pitchFamily="34" charset="-122"/>
            </a:endParaRPr>
          </a:p>
          <a:p>
            <a:pPr>
              <a:lnSpc>
                <a:spcPts val="2000"/>
              </a:lnSpc>
              <a:spcAft>
                <a:spcPts val="0"/>
              </a:spcAft>
              <a:defRPr/>
            </a:pP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中心，拥有</a:t>
            </a:r>
            <a:r>
              <a:rPr lang="en-US" altLang="zh-CN" sz="1600" dirty="0" smtClean="0">
                <a:latin typeface="微软雅黑" pitchFamily="34" charset="-122"/>
                <a:ea typeface="微软雅黑" pitchFamily="34" charset="-122"/>
              </a:rPr>
              <a:t>100</a:t>
            </a:r>
          </a:p>
          <a:p>
            <a:pPr>
              <a:lnSpc>
                <a:spcPts val="2000"/>
              </a:lnSpc>
              <a:spcAft>
                <a:spcPts val="0"/>
              </a:spcAft>
              <a:defRPr/>
            </a:pP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余人规模开发团</a:t>
            </a:r>
            <a:endParaRPr lang="en-US" altLang="zh-CN" sz="1600" dirty="0" smtClean="0">
              <a:latin typeface="微软雅黑" pitchFamily="34" charset="-122"/>
              <a:ea typeface="微软雅黑" pitchFamily="34" charset="-122"/>
            </a:endParaRPr>
          </a:p>
          <a:p>
            <a:pPr>
              <a:lnSpc>
                <a:spcPts val="2000"/>
              </a:lnSpc>
              <a:spcAft>
                <a:spcPts val="1800"/>
              </a:spcAft>
              <a:defRPr/>
            </a:pP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队。</a:t>
            </a:r>
            <a:endParaRPr lang="en-US" altLang="zh-CN" sz="1600" dirty="0" smtClean="0">
              <a:latin typeface="微软雅黑" pitchFamily="34" charset="-122"/>
              <a:ea typeface="微软雅黑" pitchFamily="34" charset="-122"/>
            </a:endParaRPr>
          </a:p>
          <a:p>
            <a:pPr>
              <a:lnSpc>
                <a:spcPts val="2000"/>
              </a:lnSpc>
              <a:spcAft>
                <a:spcPts val="0"/>
              </a:spcAft>
              <a:buFont typeface="Wingdings" pitchFamily="2" charset="2"/>
              <a:buChar char="ü"/>
              <a:defRPr/>
            </a:pPr>
            <a:r>
              <a:rPr lang="zh-CN" altLang="en-US" sz="1600" dirty="0" smtClean="0">
                <a:latin typeface="微软雅黑" pitchFamily="34" charset="-122"/>
                <a:ea typeface="微软雅黑" pitchFamily="34" charset="-122"/>
              </a:rPr>
              <a:t>数十</a:t>
            </a:r>
            <a:r>
              <a:rPr lang="zh-CN" altLang="en-US" sz="1600" dirty="0">
                <a:latin typeface="微软雅黑" pitchFamily="34" charset="-122"/>
                <a:ea typeface="微软雅黑" pitchFamily="34" charset="-122"/>
              </a:rPr>
              <a:t>个呼叫</a:t>
            </a:r>
            <a:r>
              <a:rPr lang="zh-CN" altLang="en-US" sz="1600" dirty="0" smtClean="0">
                <a:latin typeface="微软雅黑" pitchFamily="34" charset="-122"/>
                <a:ea typeface="微软雅黑" pitchFamily="34" charset="-122"/>
              </a:rPr>
              <a:t>中心</a:t>
            </a:r>
            <a:endParaRPr lang="en-US" altLang="zh-CN" sz="1600" dirty="0" smtClean="0">
              <a:latin typeface="微软雅黑" pitchFamily="34" charset="-122"/>
              <a:ea typeface="微软雅黑" pitchFamily="34" charset="-122"/>
            </a:endParaRPr>
          </a:p>
          <a:p>
            <a:pPr>
              <a:lnSpc>
                <a:spcPts val="2000"/>
              </a:lnSpc>
              <a:spcAft>
                <a:spcPts val="0"/>
              </a:spcAft>
              <a:defRPr/>
            </a:pP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案例，具有</a:t>
            </a:r>
            <a:endParaRPr lang="en-US" altLang="zh-CN" sz="1600" dirty="0" smtClean="0">
              <a:latin typeface="微软雅黑" pitchFamily="34" charset="-122"/>
              <a:ea typeface="微软雅黑" pitchFamily="34" charset="-122"/>
            </a:endParaRPr>
          </a:p>
          <a:p>
            <a:pPr>
              <a:lnSpc>
                <a:spcPts val="2000"/>
              </a:lnSpc>
              <a:spcAft>
                <a:spcPts val="0"/>
              </a:spcAft>
              <a:defRPr/>
            </a:pP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丰富</a:t>
            </a:r>
            <a:r>
              <a:rPr lang="zh-CN" altLang="en-US" sz="1600" dirty="0">
                <a:latin typeface="微软雅黑" pitchFamily="34" charset="-122"/>
                <a:ea typeface="微软雅黑" pitchFamily="34" charset="-122"/>
              </a:rPr>
              <a:t>的项目</a:t>
            </a:r>
            <a:r>
              <a:rPr lang="zh-CN" altLang="en-US" sz="1600" dirty="0" smtClean="0">
                <a:latin typeface="微软雅黑" pitchFamily="34" charset="-122"/>
                <a:ea typeface="微软雅黑" pitchFamily="34" charset="-122"/>
              </a:rPr>
              <a:t>实践</a:t>
            </a:r>
            <a:endParaRPr lang="en-US" altLang="zh-CN" sz="1600" dirty="0" smtClean="0">
              <a:latin typeface="微软雅黑" pitchFamily="34" charset="-122"/>
              <a:ea typeface="微软雅黑" pitchFamily="34" charset="-122"/>
            </a:endParaRPr>
          </a:p>
          <a:p>
            <a:pPr>
              <a:lnSpc>
                <a:spcPts val="2000"/>
              </a:lnSpc>
              <a:spcAft>
                <a:spcPts val="0"/>
              </a:spcAft>
              <a:defRPr/>
            </a:pP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经验</a:t>
            </a:r>
            <a:r>
              <a:rPr lang="zh-CN" altLang="en-US" sz="1600" dirty="0" smtClean="0"/>
              <a:t>。</a:t>
            </a:r>
            <a:endParaRPr lang="zh-CN" altLang="en-US" sz="1600" dirty="0"/>
          </a:p>
        </p:txBody>
      </p:sp>
      <p:sp>
        <p:nvSpPr>
          <p:cNvPr id="57" name="标题 1"/>
          <p:cNvSpPr txBox="1">
            <a:spLocks/>
          </p:cNvSpPr>
          <p:nvPr/>
        </p:nvSpPr>
        <p:spPr>
          <a:xfrm>
            <a:off x="642910" y="142852"/>
            <a:ext cx="2928958" cy="642942"/>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800" dirty="0" smtClean="0">
                <a:solidFill>
                  <a:srgbClr val="2658AD"/>
                </a:solidFill>
                <a:latin typeface="微软雅黑" pitchFamily="34" charset="-122"/>
                <a:ea typeface="微软雅黑" pitchFamily="34" charset="-122"/>
                <a:cs typeface="+mj-cs"/>
              </a:rPr>
              <a:t>我们的团队</a:t>
            </a:r>
            <a:endParaRPr kumimoji="0" lang="zh-CN" altLang="en-US" sz="2800" b="0" i="0" u="none" strike="noStrike" kern="1200" cap="none" spc="0" normalizeH="0" baseline="0" noProof="0" dirty="0">
              <a:ln>
                <a:noFill/>
              </a:ln>
              <a:solidFill>
                <a:srgbClr val="2658AD"/>
              </a:solidFill>
              <a:effectLst/>
              <a:uLnTx/>
              <a:uFillTx/>
              <a:latin typeface="微软雅黑" pitchFamily="34" charset="-122"/>
              <a:ea typeface="微软雅黑" pitchFamily="34" charset="-122"/>
              <a:cs typeface="+mj-cs"/>
            </a:endParaRPr>
          </a:p>
        </p:txBody>
      </p:sp>
    </p:spTree>
  </p:cSld>
  <p:clrMapOvr>
    <a:masterClrMapping/>
  </p:clrMapOvr>
  <p:transition>
    <p:pull dir="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a:spLocks/>
          </p:cNvSpPr>
          <p:nvPr/>
        </p:nvSpPr>
        <p:spPr>
          <a:xfrm>
            <a:off x="642910" y="142852"/>
            <a:ext cx="2928958" cy="642942"/>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800" dirty="0" smtClean="0">
                <a:solidFill>
                  <a:srgbClr val="2658AD"/>
                </a:solidFill>
                <a:latin typeface="微软雅黑" pitchFamily="34" charset="-122"/>
                <a:ea typeface="微软雅黑" pitchFamily="34" charset="-122"/>
                <a:cs typeface="+mj-cs"/>
              </a:rPr>
              <a:t>远传标签</a:t>
            </a:r>
            <a:endParaRPr kumimoji="0" lang="zh-CN" altLang="en-US" sz="2800" b="0" i="0" u="none" strike="noStrike" kern="1200" cap="none" spc="0" normalizeH="0" baseline="0" noProof="0" dirty="0">
              <a:ln>
                <a:noFill/>
              </a:ln>
              <a:solidFill>
                <a:srgbClr val="2658AD"/>
              </a:solidFill>
              <a:effectLst/>
              <a:uLnTx/>
              <a:uFillTx/>
              <a:latin typeface="微软雅黑" pitchFamily="34" charset="-122"/>
              <a:ea typeface="微软雅黑" pitchFamily="34" charset="-122"/>
              <a:cs typeface="+mj-cs"/>
            </a:endParaRPr>
          </a:p>
        </p:txBody>
      </p:sp>
      <p:sp>
        <p:nvSpPr>
          <p:cNvPr id="3" name="圆角矩形 2"/>
          <p:cNvSpPr/>
          <p:nvPr/>
        </p:nvSpPr>
        <p:spPr>
          <a:xfrm>
            <a:off x="384175" y="5841666"/>
            <a:ext cx="2557066" cy="587159"/>
          </a:xfrm>
          <a:prstGeom prst="roundRect">
            <a:avLst>
              <a:gd name="adj" fmla="val 3156"/>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16200000" scaled="1"/>
            <a:tileRect/>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000" dirty="0">
                <a:latin typeface="微软雅黑" pitchFamily="34" charset="-122"/>
                <a:ea typeface="微软雅黑" pitchFamily="34" charset="-122"/>
                <a:cs typeface="Times New Roman" pitchFamily="18" charset="0"/>
              </a:rPr>
              <a:t>资深顾问团队</a:t>
            </a:r>
          </a:p>
        </p:txBody>
      </p:sp>
      <p:sp>
        <p:nvSpPr>
          <p:cNvPr id="4" name="圆角矩形 3"/>
          <p:cNvSpPr/>
          <p:nvPr/>
        </p:nvSpPr>
        <p:spPr>
          <a:xfrm>
            <a:off x="3192463" y="5841666"/>
            <a:ext cx="2557065" cy="587159"/>
          </a:xfrm>
          <a:prstGeom prst="roundRect">
            <a:avLst>
              <a:gd name="adj" fmla="val 3156"/>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16200000" scaled="1"/>
            <a:tileRect/>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000" dirty="0">
                <a:latin typeface="微软雅黑" pitchFamily="34" charset="-122"/>
                <a:ea typeface="微软雅黑" pitchFamily="34" charset="-122"/>
                <a:cs typeface="Times New Roman" pitchFamily="18" charset="0"/>
              </a:rPr>
              <a:t>本地化售后服务</a:t>
            </a:r>
          </a:p>
        </p:txBody>
      </p:sp>
      <p:sp>
        <p:nvSpPr>
          <p:cNvPr id="5" name="圆角矩形 4"/>
          <p:cNvSpPr/>
          <p:nvPr/>
        </p:nvSpPr>
        <p:spPr>
          <a:xfrm>
            <a:off x="6010275" y="5841666"/>
            <a:ext cx="2555597" cy="587159"/>
          </a:xfrm>
          <a:prstGeom prst="roundRect">
            <a:avLst>
              <a:gd name="adj" fmla="val 3156"/>
            </a:avLst>
          </a:prstGeom>
          <a:gradFill rotWithShape="0">
            <a:gsLst>
              <a:gs pos="0">
                <a:schemeClr val="bg1"/>
              </a:gs>
              <a:gs pos="91000">
                <a:srgbClr val="9E9E9E"/>
              </a:gs>
              <a:gs pos="100000">
                <a:schemeClr val="bg1">
                  <a:lumMod val="85000"/>
                </a:schemeClr>
              </a:gs>
            </a:gsLst>
            <a:lin ang="5400000" scaled="1"/>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en-US" altLang="zh-CN" sz="2000" dirty="0">
                <a:latin typeface="微软雅黑" pitchFamily="34" charset="-122"/>
                <a:ea typeface="微软雅黑" pitchFamily="34" charset="-122"/>
                <a:cs typeface="Times New Roman" pitchFamily="18" charset="0"/>
              </a:rPr>
              <a:t>100</a:t>
            </a:r>
            <a:r>
              <a:rPr lang="zh-CN" altLang="en-US" sz="2000" dirty="0">
                <a:latin typeface="微软雅黑" pitchFamily="34" charset="-122"/>
                <a:ea typeface="微软雅黑" pitchFamily="34" charset="-122"/>
                <a:cs typeface="Times New Roman" pitchFamily="18" charset="0"/>
              </a:rPr>
              <a:t>余开发团队</a:t>
            </a:r>
          </a:p>
        </p:txBody>
      </p:sp>
      <p:sp>
        <p:nvSpPr>
          <p:cNvPr id="6" name="圆角矩形 5"/>
          <p:cNvSpPr/>
          <p:nvPr/>
        </p:nvSpPr>
        <p:spPr>
          <a:xfrm>
            <a:off x="384176" y="4906169"/>
            <a:ext cx="3264996" cy="586032"/>
          </a:xfrm>
          <a:prstGeom prst="roundRect">
            <a:avLst>
              <a:gd name="adj" fmla="val 3156"/>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000" dirty="0">
                <a:latin typeface="微软雅黑" pitchFamily="34" charset="-122"/>
                <a:ea typeface="微软雅黑" pitchFamily="34" charset="-122"/>
                <a:cs typeface="Times New Roman" pitchFamily="18" charset="0"/>
              </a:rPr>
              <a:t>同济大学算法实验室</a:t>
            </a:r>
          </a:p>
        </p:txBody>
      </p:sp>
      <p:sp>
        <p:nvSpPr>
          <p:cNvPr id="8" name="圆角矩形 7"/>
          <p:cNvSpPr/>
          <p:nvPr/>
        </p:nvSpPr>
        <p:spPr>
          <a:xfrm>
            <a:off x="3984625" y="4906169"/>
            <a:ext cx="2132602" cy="586032"/>
          </a:xfrm>
          <a:prstGeom prst="roundRect">
            <a:avLst>
              <a:gd name="adj" fmla="val 3156"/>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000" dirty="0">
                <a:latin typeface="微软雅黑" pitchFamily="34" charset="-122"/>
                <a:ea typeface="微软雅黑" pitchFamily="34" charset="-122"/>
                <a:cs typeface="Times New Roman" pitchFamily="18" charset="0"/>
              </a:rPr>
              <a:t>上海研发中心</a:t>
            </a:r>
          </a:p>
        </p:txBody>
      </p:sp>
      <p:sp>
        <p:nvSpPr>
          <p:cNvPr id="9" name="圆角矩形 8"/>
          <p:cNvSpPr/>
          <p:nvPr/>
        </p:nvSpPr>
        <p:spPr>
          <a:xfrm>
            <a:off x="6324601" y="4906169"/>
            <a:ext cx="2264788" cy="586032"/>
          </a:xfrm>
          <a:prstGeom prst="roundRect">
            <a:avLst>
              <a:gd name="adj" fmla="val 3156"/>
            </a:avLst>
          </a:prstGeom>
          <a:gradFill flip="none" rotWithShape="1">
            <a:gsLst>
              <a:gs pos="0">
                <a:schemeClr val="accent4">
                  <a:lumMod val="75000"/>
                  <a:shade val="30000"/>
                  <a:satMod val="115000"/>
                </a:schemeClr>
              </a:gs>
              <a:gs pos="50000">
                <a:schemeClr val="accent4">
                  <a:lumMod val="75000"/>
                  <a:shade val="67500"/>
                  <a:satMod val="115000"/>
                </a:schemeClr>
              </a:gs>
              <a:gs pos="100000">
                <a:schemeClr val="accent4">
                  <a:lumMod val="75000"/>
                  <a:shade val="100000"/>
                  <a:satMod val="115000"/>
                </a:schemeClr>
              </a:gs>
            </a:gsLst>
            <a:lin ang="16200000" scaled="1"/>
            <a:tileRect/>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000" dirty="0">
                <a:latin typeface="微软雅黑" pitchFamily="34" charset="-122"/>
                <a:ea typeface="微软雅黑" pitchFamily="34" charset="-122"/>
                <a:cs typeface="Times New Roman" pitchFamily="18" charset="0"/>
              </a:rPr>
              <a:t>呼叫中心研究院</a:t>
            </a:r>
          </a:p>
        </p:txBody>
      </p:sp>
      <p:sp>
        <p:nvSpPr>
          <p:cNvPr id="10" name="圆角矩形 9"/>
          <p:cNvSpPr/>
          <p:nvPr/>
        </p:nvSpPr>
        <p:spPr>
          <a:xfrm>
            <a:off x="384175" y="3933491"/>
            <a:ext cx="3830458" cy="587159"/>
          </a:xfrm>
          <a:prstGeom prst="roundRect">
            <a:avLst>
              <a:gd name="adj" fmla="val 3156"/>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6200000" scaled="1"/>
            <a:tileRect/>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000" b="1" dirty="0">
                <a:solidFill>
                  <a:schemeClr val="bg1"/>
                </a:solidFill>
                <a:latin typeface="微软雅黑" pitchFamily="34" charset="-122"/>
                <a:ea typeface="微软雅黑" pitchFamily="34" charset="-122"/>
                <a:cs typeface="Times New Roman" pitchFamily="18" charset="0"/>
              </a:rPr>
              <a:t>杭州市重点科技型企业</a:t>
            </a:r>
          </a:p>
        </p:txBody>
      </p:sp>
      <p:sp>
        <p:nvSpPr>
          <p:cNvPr id="11" name="圆角矩形 10"/>
          <p:cNvSpPr/>
          <p:nvPr/>
        </p:nvSpPr>
        <p:spPr>
          <a:xfrm>
            <a:off x="4560888" y="3933491"/>
            <a:ext cx="3864239" cy="587159"/>
          </a:xfrm>
          <a:prstGeom prst="roundRect">
            <a:avLst>
              <a:gd name="adj" fmla="val 3156"/>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16200000" scaled="1"/>
            <a:tileRect/>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000" b="1" dirty="0">
                <a:solidFill>
                  <a:schemeClr val="bg1"/>
                </a:solidFill>
                <a:latin typeface="微软雅黑" pitchFamily="34" charset="-122"/>
                <a:ea typeface="微软雅黑" pitchFamily="34" charset="-122"/>
                <a:cs typeface="Times New Roman" pitchFamily="18" charset="0"/>
              </a:rPr>
              <a:t>多位</a:t>
            </a:r>
            <a:r>
              <a:rPr lang="en-US" altLang="zh-CN" sz="2000" b="1" dirty="0">
                <a:solidFill>
                  <a:schemeClr val="bg1"/>
                </a:solidFill>
                <a:latin typeface="微软雅黑" pitchFamily="34" charset="-122"/>
                <a:ea typeface="微软雅黑" pitchFamily="34" charset="-122"/>
                <a:cs typeface="Times New Roman" pitchFamily="18" charset="0"/>
              </a:rPr>
              <a:t>CCCMM</a:t>
            </a:r>
            <a:r>
              <a:rPr lang="zh-CN" altLang="en-US" sz="2000" b="1" dirty="0">
                <a:solidFill>
                  <a:schemeClr val="bg1"/>
                </a:solidFill>
                <a:latin typeface="微软雅黑" pitchFamily="34" charset="-122"/>
                <a:ea typeface="微软雅黑" pitchFamily="34" charset="-122"/>
                <a:cs typeface="Times New Roman" pitchFamily="18" charset="0"/>
              </a:rPr>
              <a:t>标准评审委员</a:t>
            </a:r>
          </a:p>
        </p:txBody>
      </p:sp>
      <p:sp>
        <p:nvSpPr>
          <p:cNvPr id="12" name="圆角矩形 11"/>
          <p:cNvSpPr/>
          <p:nvPr/>
        </p:nvSpPr>
        <p:spPr>
          <a:xfrm>
            <a:off x="5857875" y="2996866"/>
            <a:ext cx="2674565" cy="587159"/>
          </a:xfrm>
          <a:prstGeom prst="roundRect">
            <a:avLst>
              <a:gd name="adj" fmla="val 3156"/>
            </a:avLst>
          </a:prstGeom>
          <a:gradFill flip="none" rotWithShape="1">
            <a:gsLst>
              <a:gs pos="0">
                <a:srgbClr val="000000"/>
              </a:gs>
              <a:gs pos="39999">
                <a:srgbClr val="0A128C"/>
              </a:gs>
              <a:gs pos="70000">
                <a:srgbClr val="181CC7"/>
              </a:gs>
              <a:gs pos="88000">
                <a:srgbClr val="7005D4"/>
              </a:gs>
              <a:gs pos="100000">
                <a:srgbClr val="8C3D91"/>
              </a:gs>
            </a:gsLst>
            <a:lin ang="16200000" scaled="0"/>
            <a:tileRect/>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000" b="1" dirty="0">
                <a:solidFill>
                  <a:schemeClr val="bg1"/>
                </a:solidFill>
                <a:latin typeface="微软雅黑" pitchFamily="34" charset="-122"/>
                <a:ea typeface="微软雅黑" pitchFamily="34" charset="-122"/>
                <a:cs typeface="Times New Roman" pitchFamily="18" charset="0"/>
              </a:rPr>
              <a:t>双软企业</a:t>
            </a:r>
          </a:p>
        </p:txBody>
      </p:sp>
      <p:sp>
        <p:nvSpPr>
          <p:cNvPr id="13" name="圆角矩形 12"/>
          <p:cNvSpPr/>
          <p:nvPr/>
        </p:nvSpPr>
        <p:spPr>
          <a:xfrm>
            <a:off x="430213" y="2996866"/>
            <a:ext cx="2555597" cy="587159"/>
          </a:xfrm>
          <a:prstGeom prst="roundRect">
            <a:avLst>
              <a:gd name="adj" fmla="val 3156"/>
            </a:avLst>
          </a:prstGeom>
          <a:gradFill flip="none" rotWithShape="1">
            <a:gsLst>
              <a:gs pos="0">
                <a:srgbClr val="FFFF99">
                  <a:shade val="30000"/>
                  <a:satMod val="115000"/>
                </a:srgbClr>
              </a:gs>
              <a:gs pos="50000">
                <a:srgbClr val="FFFF99">
                  <a:shade val="67500"/>
                  <a:satMod val="115000"/>
                </a:srgbClr>
              </a:gs>
              <a:gs pos="100000">
                <a:srgbClr val="FFFF99">
                  <a:shade val="100000"/>
                  <a:satMod val="115000"/>
                </a:srgbClr>
              </a:gs>
            </a:gsLst>
            <a:lin ang="16200000" scaled="1"/>
            <a:tileRect/>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en-US" altLang="zh-CN" sz="2000" dirty="0">
                <a:latin typeface="微软雅黑" pitchFamily="34" charset="-122"/>
                <a:ea typeface="微软雅黑" pitchFamily="34" charset="-122"/>
                <a:cs typeface="Times New Roman" pitchFamily="18" charset="0"/>
              </a:rPr>
              <a:t>3000</a:t>
            </a:r>
            <a:r>
              <a:rPr lang="zh-CN" altLang="en-US" sz="2000" dirty="0">
                <a:latin typeface="微软雅黑" pitchFamily="34" charset="-122"/>
                <a:ea typeface="微软雅黑" pitchFamily="34" charset="-122"/>
                <a:cs typeface="Times New Roman" pitchFamily="18" charset="0"/>
              </a:rPr>
              <a:t>万注册资本</a:t>
            </a:r>
          </a:p>
        </p:txBody>
      </p:sp>
      <p:sp>
        <p:nvSpPr>
          <p:cNvPr id="14" name="圆角矩形 13"/>
          <p:cNvSpPr/>
          <p:nvPr/>
        </p:nvSpPr>
        <p:spPr>
          <a:xfrm>
            <a:off x="3238500" y="2060241"/>
            <a:ext cx="2232476" cy="587159"/>
          </a:xfrm>
          <a:prstGeom prst="roundRect">
            <a:avLst>
              <a:gd name="adj" fmla="val 3156"/>
            </a:avLst>
          </a:prstGeom>
          <a:solidFill>
            <a:srgbClr val="00B050"/>
          </a:soli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en-US" altLang="zh-CN" sz="2000" b="1" dirty="0">
                <a:solidFill>
                  <a:schemeClr val="bg1"/>
                </a:solidFill>
                <a:latin typeface="微软雅黑" pitchFamily="34" charset="-122"/>
                <a:ea typeface="微软雅黑" pitchFamily="34" charset="-122"/>
                <a:cs typeface="Times New Roman" pitchFamily="18" charset="0"/>
              </a:rPr>
              <a:t>CMMI</a:t>
            </a:r>
            <a:r>
              <a:rPr lang="zh-CN" altLang="en-US" sz="2000" b="1" dirty="0">
                <a:solidFill>
                  <a:schemeClr val="bg1"/>
                </a:solidFill>
                <a:latin typeface="微软雅黑" pitchFamily="34" charset="-122"/>
                <a:ea typeface="微软雅黑" pitchFamily="34" charset="-122"/>
                <a:cs typeface="Times New Roman" pitchFamily="18" charset="0"/>
              </a:rPr>
              <a:t>三级资质</a:t>
            </a:r>
          </a:p>
        </p:txBody>
      </p:sp>
      <p:sp>
        <p:nvSpPr>
          <p:cNvPr id="15" name="圆角矩形 14"/>
          <p:cNvSpPr/>
          <p:nvPr/>
        </p:nvSpPr>
        <p:spPr>
          <a:xfrm>
            <a:off x="5857875" y="2025316"/>
            <a:ext cx="2674565" cy="587159"/>
          </a:xfrm>
          <a:prstGeom prst="roundRect">
            <a:avLst>
              <a:gd name="adj" fmla="val 3156"/>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6200000" scaled="1"/>
            <a:tileRect/>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000" dirty="0">
                <a:latin typeface="微软雅黑" pitchFamily="34" charset="-122"/>
                <a:ea typeface="微软雅黑" pitchFamily="34" charset="-122"/>
                <a:cs typeface="Times New Roman" pitchFamily="18" charset="0"/>
              </a:rPr>
              <a:t>自主知识产权</a:t>
            </a:r>
          </a:p>
        </p:txBody>
      </p:sp>
      <p:sp>
        <p:nvSpPr>
          <p:cNvPr id="16" name="圆角矩形 15"/>
          <p:cNvSpPr/>
          <p:nvPr/>
        </p:nvSpPr>
        <p:spPr>
          <a:xfrm>
            <a:off x="3265488" y="2996866"/>
            <a:ext cx="2330880" cy="587159"/>
          </a:xfrm>
          <a:prstGeom prst="roundRect">
            <a:avLst>
              <a:gd name="adj" fmla="val 3156"/>
            </a:avLst>
          </a:prstGeom>
          <a:gradFill flip="none" rotWithShape="1">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16200000" scaled="1"/>
            <a:tileRect/>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en-US" altLang="zh-CN" sz="2000" dirty="0">
                <a:latin typeface="微软雅黑" pitchFamily="34" charset="-122"/>
                <a:ea typeface="微软雅黑" pitchFamily="34" charset="-122"/>
                <a:cs typeface="Times New Roman" pitchFamily="18" charset="0"/>
              </a:rPr>
              <a:t>AAA</a:t>
            </a:r>
            <a:r>
              <a:rPr lang="zh-CN" altLang="en-US" sz="2000" dirty="0">
                <a:latin typeface="微软雅黑" pitchFamily="34" charset="-122"/>
                <a:ea typeface="微软雅黑" pitchFamily="34" charset="-122"/>
                <a:cs typeface="Times New Roman" pitchFamily="18" charset="0"/>
              </a:rPr>
              <a:t>信用企业</a:t>
            </a:r>
          </a:p>
        </p:txBody>
      </p:sp>
      <p:sp>
        <p:nvSpPr>
          <p:cNvPr id="17" name="圆角矩形 16"/>
          <p:cNvSpPr/>
          <p:nvPr/>
        </p:nvSpPr>
        <p:spPr>
          <a:xfrm>
            <a:off x="457200" y="2060241"/>
            <a:ext cx="2530629" cy="587159"/>
          </a:xfrm>
          <a:prstGeom prst="roundRect">
            <a:avLst>
              <a:gd name="adj" fmla="val 3156"/>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6200000" scaled="1"/>
            <a:tileRect/>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000" dirty="0">
                <a:latin typeface="微软雅黑" pitchFamily="34" charset="-122"/>
                <a:ea typeface="微软雅黑" pitchFamily="34" charset="-122"/>
                <a:cs typeface="Times New Roman" pitchFamily="18" charset="0"/>
              </a:rPr>
              <a:t>连续四年获奖产品</a:t>
            </a:r>
          </a:p>
        </p:txBody>
      </p:sp>
      <p:sp>
        <p:nvSpPr>
          <p:cNvPr id="18" name="圆角矩形 17"/>
          <p:cNvSpPr/>
          <p:nvPr/>
        </p:nvSpPr>
        <p:spPr>
          <a:xfrm>
            <a:off x="430213" y="1124744"/>
            <a:ext cx="2555597" cy="586032"/>
          </a:xfrm>
          <a:prstGeom prst="roundRect">
            <a:avLst>
              <a:gd name="adj" fmla="val 3156"/>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000" b="1" dirty="0">
                <a:solidFill>
                  <a:schemeClr val="bg1"/>
                </a:solidFill>
                <a:latin typeface="微软雅黑" pitchFamily="34" charset="-122"/>
                <a:ea typeface="微软雅黑" pitchFamily="34" charset="-122"/>
                <a:cs typeface="Times New Roman" pitchFamily="18" charset="0"/>
              </a:rPr>
              <a:t>国家高新技术企业</a:t>
            </a:r>
          </a:p>
        </p:txBody>
      </p:sp>
      <p:sp>
        <p:nvSpPr>
          <p:cNvPr id="19" name="圆角矩形 18"/>
          <p:cNvSpPr/>
          <p:nvPr/>
        </p:nvSpPr>
        <p:spPr>
          <a:xfrm>
            <a:off x="3265489" y="1124744"/>
            <a:ext cx="2341162" cy="586032"/>
          </a:xfrm>
          <a:prstGeom prst="roundRect">
            <a:avLst>
              <a:gd name="adj" fmla="val 3156"/>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000" dirty="0">
                <a:latin typeface="微软雅黑" pitchFamily="34" charset="-122"/>
                <a:ea typeface="微软雅黑" pitchFamily="34" charset="-122"/>
                <a:cs typeface="Times New Roman" pitchFamily="18" charset="0"/>
              </a:rPr>
              <a:t>客户遍布</a:t>
            </a:r>
            <a:r>
              <a:rPr lang="en-US" altLang="zh-CN" sz="2000" dirty="0">
                <a:latin typeface="微软雅黑" pitchFamily="34" charset="-122"/>
                <a:ea typeface="微软雅黑" pitchFamily="34" charset="-122"/>
                <a:cs typeface="Times New Roman" pitchFamily="18" charset="0"/>
              </a:rPr>
              <a:t>20</a:t>
            </a:r>
            <a:r>
              <a:rPr lang="zh-CN" altLang="en-US" sz="2000" dirty="0">
                <a:latin typeface="微软雅黑" pitchFamily="34" charset="-122"/>
                <a:ea typeface="微软雅黑" pitchFamily="34" charset="-122"/>
                <a:cs typeface="Times New Roman" pitchFamily="18" charset="0"/>
              </a:rPr>
              <a:t>余省市</a:t>
            </a:r>
          </a:p>
        </p:txBody>
      </p:sp>
      <p:sp>
        <p:nvSpPr>
          <p:cNvPr id="20" name="圆角矩形 19"/>
          <p:cNvSpPr/>
          <p:nvPr/>
        </p:nvSpPr>
        <p:spPr>
          <a:xfrm>
            <a:off x="5857875" y="1124744"/>
            <a:ext cx="2674565" cy="586032"/>
          </a:xfrm>
          <a:prstGeom prst="roundRect">
            <a:avLst>
              <a:gd name="adj" fmla="val 3156"/>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16200000" scaled="1"/>
            <a:tileRect/>
          </a:gradFill>
          <a:ln w="9525" algn="ctr">
            <a:solidFill>
              <a:schemeClr val="bg1">
                <a:lumMod val="65000"/>
              </a:schemeClr>
            </a:solidFill>
            <a:round/>
            <a:headEnd/>
            <a:tailEnd/>
          </a:ln>
          <a:effectLst/>
        </p:spPr>
        <p:txBody>
          <a:bodyPr wrap="none" anchor="ctr"/>
          <a:lstStyle/>
          <a:p>
            <a:pPr algn="ctr" eaLnBrk="0" fontAlgn="b" hangingPunct="0">
              <a:spcBef>
                <a:spcPts val="0"/>
              </a:spcBef>
              <a:spcAft>
                <a:spcPts val="0"/>
              </a:spcAft>
              <a:defRPr/>
            </a:pPr>
            <a:r>
              <a:rPr lang="zh-CN" altLang="en-US" sz="2000" b="1" dirty="0">
                <a:solidFill>
                  <a:schemeClr val="bg1"/>
                </a:solidFill>
                <a:latin typeface="微软雅黑" pitchFamily="34" charset="-122"/>
                <a:ea typeface="微软雅黑" pitchFamily="34" charset="-122"/>
                <a:cs typeface="Times New Roman" pitchFamily="18" charset="0"/>
              </a:rPr>
              <a:t>排班市场占有率第一</a:t>
            </a:r>
          </a:p>
        </p:txBody>
      </p:sp>
    </p:spTree>
  </p:cSld>
  <p:clrMapOvr>
    <a:masterClrMapping/>
  </p:clrMapOvr>
  <p:transition>
    <p:wedg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467544" y="1268760"/>
            <a:ext cx="8175625" cy="5054600"/>
          </a:xfrm>
          <a:prstGeom prst="rect">
            <a:avLst/>
          </a:prstGeom>
          <a:noFill/>
          <a:ln w="9525">
            <a:noFill/>
            <a:miter lim="800000"/>
            <a:headEnd/>
            <a:tailEnd/>
          </a:ln>
        </p:spPr>
      </p:pic>
      <p:pic>
        <p:nvPicPr>
          <p:cNvPr id="5" name="Picture 1" descr="cc1"/>
          <p:cNvPicPr>
            <a:picLocks noChangeAspect="1" noChangeArrowheads="1"/>
          </p:cNvPicPr>
          <p:nvPr/>
        </p:nvPicPr>
        <p:blipFill>
          <a:blip r:embed="rId3" cstate="print"/>
          <a:srcRect/>
          <a:stretch>
            <a:fillRect/>
          </a:stretch>
        </p:blipFill>
        <p:spPr bwMode="auto">
          <a:xfrm>
            <a:off x="4860032" y="4365104"/>
            <a:ext cx="2643187" cy="1636713"/>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3563888" y="908720"/>
            <a:ext cx="1666875" cy="2259013"/>
          </a:xfrm>
          <a:prstGeom prst="rect">
            <a:avLst/>
          </a:prstGeom>
          <a:noFill/>
          <a:ln w="9525">
            <a:noFill/>
            <a:miter lim="800000"/>
            <a:headEnd/>
            <a:tailEnd/>
          </a:ln>
        </p:spPr>
      </p:pic>
      <p:sp>
        <p:nvSpPr>
          <p:cNvPr id="8" name="标题 1"/>
          <p:cNvSpPr txBox="1">
            <a:spLocks/>
          </p:cNvSpPr>
          <p:nvPr/>
        </p:nvSpPr>
        <p:spPr>
          <a:xfrm>
            <a:off x="642910" y="142852"/>
            <a:ext cx="2928958" cy="642942"/>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800" dirty="0" smtClean="0">
                <a:solidFill>
                  <a:srgbClr val="2658AD"/>
                </a:solidFill>
                <a:latin typeface="微软雅黑" pitchFamily="34" charset="-122"/>
                <a:ea typeface="微软雅黑" pitchFamily="34" charset="-122"/>
                <a:cs typeface="+mj-cs"/>
              </a:rPr>
              <a:t>远传荣誉</a:t>
            </a:r>
            <a:endParaRPr kumimoji="0" lang="zh-CN" altLang="en-US" sz="2800" b="0" i="0" u="none" strike="noStrike" kern="1200" cap="none" spc="0" normalizeH="0" baseline="0" noProof="0" dirty="0">
              <a:ln>
                <a:noFill/>
              </a:ln>
              <a:solidFill>
                <a:srgbClr val="2658AD"/>
              </a:solidFill>
              <a:effectLst/>
              <a:uLnTx/>
              <a:uFillTx/>
              <a:latin typeface="微软雅黑" pitchFamily="34" charset="-122"/>
              <a:ea typeface="微软雅黑" pitchFamily="34" charset="-122"/>
              <a:cs typeface="+mj-cs"/>
            </a:endParaRPr>
          </a:p>
        </p:txBody>
      </p:sp>
    </p:spTree>
  </p:cSld>
  <p:clrMapOvr>
    <a:masterClrMapping/>
  </p:clrMapOvr>
  <p:transition>
    <p:wedg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灯片编号占位符 3"/>
          <p:cNvSpPr txBox="1">
            <a:spLocks/>
          </p:cNvSpPr>
          <p:nvPr/>
        </p:nvSpPr>
        <p:spPr>
          <a:xfrm>
            <a:off x="457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C3E1B64-E4A0-4022-9569-98E4D7BF919E}" type="slidenum">
              <a:rPr kumimoji="0" lang="en-US" altLang="zh-CN" sz="1000" b="0" i="0" u="none" strike="noStrike" kern="1200" cap="none" spc="0" normalizeH="0" baseline="0" noProof="0" smtClean="0">
                <a:ln>
                  <a:noFill/>
                </a:ln>
                <a:solidFill>
                  <a:schemeClr val="tx1"/>
                </a:solidFill>
                <a:effectLst/>
                <a:uLnTx/>
                <a:uFillTx/>
                <a:latin typeface="Arial"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US" altLang="zh-CN" sz="1000" b="0" i="0" u="none" strike="noStrike" kern="1200" cap="none" spc="0" normalizeH="0" baseline="0" noProof="0">
              <a:ln>
                <a:noFill/>
              </a:ln>
              <a:solidFill>
                <a:schemeClr val="tx1"/>
              </a:solidFill>
              <a:effectLst/>
              <a:uLnTx/>
              <a:uFillTx/>
              <a:latin typeface="Arial" pitchFamily="34" charset="0"/>
              <a:ea typeface="+mn-ea"/>
              <a:cs typeface="+mn-cs"/>
            </a:endParaRPr>
          </a:p>
        </p:txBody>
      </p:sp>
      <p:pic>
        <p:nvPicPr>
          <p:cNvPr id="49" name="图片 48" descr="公司简介-05-06副本.gif"/>
          <p:cNvPicPr>
            <a:picLocks noChangeAspect="1"/>
          </p:cNvPicPr>
          <p:nvPr/>
        </p:nvPicPr>
        <p:blipFill>
          <a:blip r:embed="rId2" cstate="print"/>
          <a:stretch>
            <a:fillRect/>
          </a:stretch>
        </p:blipFill>
        <p:spPr>
          <a:xfrm>
            <a:off x="2214546" y="1142984"/>
            <a:ext cx="6698992" cy="5041001"/>
          </a:xfrm>
          <a:prstGeom prst="rect">
            <a:avLst/>
          </a:prstGeom>
        </p:spPr>
      </p:pic>
      <p:sp>
        <p:nvSpPr>
          <p:cNvPr id="51" name="圆角矩形 50"/>
          <p:cNvSpPr/>
          <p:nvPr/>
        </p:nvSpPr>
        <p:spPr>
          <a:xfrm>
            <a:off x="571472" y="1628800"/>
            <a:ext cx="1857388" cy="1807825"/>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defRPr/>
            </a:pPr>
            <a:r>
              <a:rPr lang="zh-CN" altLang="en-US" sz="1600" dirty="0" smtClean="0">
                <a:solidFill>
                  <a:schemeClr val="bg1"/>
                </a:solidFill>
                <a:latin typeface="微软雅黑" pitchFamily="34" charset="-122"/>
                <a:ea typeface="微软雅黑" pitchFamily="34" charset="-122"/>
              </a:rPr>
              <a:t>运营商、金融保险、电子商务公司是我们最重要的客户，遍布全国</a:t>
            </a:r>
            <a:r>
              <a:rPr lang="en-US" altLang="zh-CN" sz="1600" dirty="0" smtClean="0">
                <a:solidFill>
                  <a:schemeClr val="bg1"/>
                </a:solidFill>
                <a:latin typeface="微软雅黑" pitchFamily="34" charset="-122"/>
                <a:ea typeface="微软雅黑" pitchFamily="34" charset="-122"/>
              </a:rPr>
              <a:t>20</a:t>
            </a:r>
            <a:r>
              <a:rPr lang="zh-CN" altLang="en-US" sz="1600" dirty="0" smtClean="0">
                <a:solidFill>
                  <a:schemeClr val="bg1"/>
                </a:solidFill>
                <a:latin typeface="微软雅黑" pitchFamily="34" charset="-122"/>
                <a:ea typeface="微软雅黑" pitchFamily="34" charset="-122"/>
              </a:rPr>
              <a:t>个以上的省市自治区。</a:t>
            </a:r>
            <a:endParaRPr lang="zh-CN" altLang="en-US" sz="1600" dirty="0"/>
          </a:p>
        </p:txBody>
      </p:sp>
      <p:sp>
        <p:nvSpPr>
          <p:cNvPr id="7" name="标题 1"/>
          <p:cNvSpPr txBox="1">
            <a:spLocks/>
          </p:cNvSpPr>
          <p:nvPr/>
        </p:nvSpPr>
        <p:spPr>
          <a:xfrm>
            <a:off x="642910" y="142852"/>
            <a:ext cx="4000528" cy="642942"/>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800" dirty="0" smtClean="0">
                <a:solidFill>
                  <a:srgbClr val="2658AD"/>
                </a:solidFill>
                <a:latin typeface="微软雅黑" pitchFamily="34" charset="-122"/>
                <a:ea typeface="微软雅黑" pitchFamily="34" charset="-122"/>
                <a:cs typeface="+mj-cs"/>
              </a:rPr>
              <a:t>远传大客户遍及全国</a:t>
            </a:r>
            <a:endParaRPr kumimoji="0" lang="zh-CN" altLang="en-US" sz="2800" b="0" i="0" u="none" strike="noStrike" kern="1200" cap="none" spc="0" normalizeH="0" baseline="0" noProof="0" dirty="0">
              <a:ln>
                <a:noFill/>
              </a:ln>
              <a:solidFill>
                <a:srgbClr val="2658AD"/>
              </a:solidFill>
              <a:effectLst/>
              <a:uLnTx/>
              <a:uFillTx/>
              <a:latin typeface="微软雅黑" pitchFamily="34" charset="-122"/>
              <a:ea typeface="微软雅黑" pitchFamily="34" charset="-122"/>
              <a:cs typeface="+mj-cs"/>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ppt_x"/>
                                          </p:val>
                                        </p:tav>
                                        <p:tav tm="100000">
                                          <p:val>
                                            <p:strVal val="#ppt_x"/>
                                          </p:val>
                                        </p:tav>
                                      </p:tavLst>
                                    </p:anim>
                                    <p:anim calcmode="lin" valueType="num">
                                      <p:cBhvr additive="base">
                                        <p:cTn id="1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60"/>
          <p:cNvGrpSpPr/>
          <p:nvPr/>
        </p:nvGrpSpPr>
        <p:grpSpPr>
          <a:xfrm>
            <a:off x="636588" y="1428737"/>
            <a:ext cx="3652837" cy="1857388"/>
            <a:chOff x="636588" y="1428737"/>
            <a:chExt cx="3652837" cy="1857388"/>
          </a:xfrm>
        </p:grpSpPr>
        <p:sp>
          <p:nvSpPr>
            <p:cNvPr id="2" name="Rectangle 3"/>
            <p:cNvSpPr>
              <a:spLocks noChangeArrowheads="1"/>
            </p:cNvSpPr>
            <p:nvPr/>
          </p:nvSpPr>
          <p:spPr bwMode="ltGray">
            <a:xfrm>
              <a:off x="636588" y="1428737"/>
              <a:ext cx="3652837" cy="1857388"/>
            </a:xfrm>
            <a:prstGeom prst="rect">
              <a:avLst/>
            </a:prstGeom>
            <a:gradFill rotWithShape="1">
              <a:gsLst>
                <a:gs pos="0">
                  <a:schemeClr val="accent2"/>
                </a:gs>
                <a:gs pos="100000">
                  <a:schemeClr val="accent2">
                    <a:gamma/>
                    <a:shade val="46275"/>
                    <a:invGamma/>
                  </a:schemeClr>
                </a:gs>
              </a:gsLst>
              <a:lin ang="5400000" scaled="1"/>
            </a:gradFill>
            <a:ln w="9525">
              <a:noFill/>
              <a:miter lim="800000"/>
              <a:headEnd/>
              <a:tailEnd/>
            </a:ln>
            <a:effectLst/>
            <a:scene3d>
              <a:camera prst="legacyPerspectiveBottom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endParaRPr lang="zh-CN" altLang="en-US"/>
            </a:p>
          </p:txBody>
        </p:sp>
        <p:sp>
          <p:nvSpPr>
            <p:cNvPr id="3" name="Rectangle 4"/>
            <p:cNvSpPr>
              <a:spLocks noChangeArrowheads="1"/>
            </p:cNvSpPr>
            <p:nvPr/>
          </p:nvSpPr>
          <p:spPr bwMode="gray">
            <a:xfrm>
              <a:off x="2851147" y="1714488"/>
              <a:ext cx="1220787" cy="369332"/>
            </a:xfrm>
            <a:prstGeom prst="rect">
              <a:avLst/>
            </a:prstGeom>
            <a:noFill/>
            <a:ln w="9525">
              <a:noFill/>
              <a:miter lim="800000"/>
              <a:headEnd/>
              <a:tailEnd/>
            </a:ln>
            <a:effectLst/>
          </p:spPr>
          <p:txBody>
            <a:bodyPr>
              <a:spAutoFit/>
            </a:bodyPr>
            <a:lstStyle/>
            <a:p>
              <a:pPr algn="ctr" eaLnBrk="0" hangingPunct="0">
                <a:spcBef>
                  <a:spcPct val="50000"/>
                </a:spcBef>
              </a:pPr>
              <a:r>
                <a:rPr lang="zh-CN" altLang="en-US" dirty="0" smtClean="0">
                  <a:solidFill>
                    <a:schemeClr val="bg1"/>
                  </a:solidFill>
                  <a:latin typeface="微软雅黑" pitchFamily="34" charset="-122"/>
                  <a:ea typeface="微软雅黑" pitchFamily="34" charset="-122"/>
                </a:rPr>
                <a:t>行业导师</a:t>
              </a:r>
              <a:endParaRPr lang="zh-CN" altLang="en-US" dirty="0">
                <a:solidFill>
                  <a:schemeClr val="bg1"/>
                </a:solidFill>
                <a:latin typeface="微软雅黑" pitchFamily="34" charset="-122"/>
                <a:ea typeface="微软雅黑" pitchFamily="34" charset="-122"/>
              </a:endParaRPr>
            </a:p>
          </p:txBody>
        </p:sp>
        <p:sp>
          <p:nvSpPr>
            <p:cNvPr id="11" name="Text Box 12"/>
            <p:cNvSpPr txBox="1">
              <a:spLocks noChangeArrowheads="1"/>
            </p:cNvSpPr>
            <p:nvPr/>
          </p:nvSpPr>
          <p:spPr bwMode="gray">
            <a:xfrm>
              <a:off x="698500" y="1571612"/>
              <a:ext cx="2016112" cy="1705082"/>
            </a:xfrm>
            <a:prstGeom prst="rect">
              <a:avLst/>
            </a:prstGeom>
            <a:noFill/>
            <a:ln w="9525" algn="ctr">
              <a:noFill/>
              <a:miter lim="800000"/>
              <a:headEnd/>
              <a:tailEnd/>
            </a:ln>
            <a:effectLst/>
          </p:spPr>
          <p:txBody>
            <a:bodyPr wrap="square">
              <a:spAutoFit/>
            </a:bodyPr>
            <a:lstStyle/>
            <a:p>
              <a:pPr marL="0" lvl="1" eaLnBrk="0" hangingPunct="0">
                <a:lnSpc>
                  <a:spcPct val="130000"/>
                </a:lnSpc>
              </a:pPr>
              <a:r>
                <a:rPr lang="en-US" altLang="zh-CN" sz="1600" dirty="0" smtClean="0">
                  <a:solidFill>
                    <a:srgbClr val="FFFF00"/>
                  </a:solidFill>
                  <a:latin typeface="微软雅黑" pitchFamily="34" charset="-122"/>
                  <a:ea typeface="微软雅黑" pitchFamily="34" charset="-122"/>
                </a:rPr>
                <a:t>10</a:t>
              </a:r>
              <a:r>
                <a:rPr lang="zh-CN" altLang="en-US" sz="1600" dirty="0" smtClean="0">
                  <a:solidFill>
                    <a:srgbClr val="FFFF00"/>
                  </a:solidFill>
                  <a:latin typeface="微软雅黑" pitchFamily="34" charset="-122"/>
                  <a:ea typeface="微软雅黑" pitchFamily="34" charset="-122"/>
                </a:rPr>
                <a:t>年行业实践经验   </a:t>
              </a:r>
              <a:endParaRPr lang="en-US" altLang="zh-CN" sz="1600" dirty="0" smtClean="0">
                <a:solidFill>
                  <a:srgbClr val="FFFF00"/>
                </a:solidFill>
                <a:latin typeface="微软雅黑" pitchFamily="34" charset="-122"/>
                <a:ea typeface="微软雅黑" pitchFamily="34" charset="-122"/>
              </a:endParaRPr>
            </a:p>
            <a:p>
              <a:pPr eaLnBrk="0" hangingPunct="0">
                <a:spcBef>
                  <a:spcPct val="50000"/>
                </a:spcBef>
              </a:pPr>
              <a:r>
                <a:rPr lang="zh-CN" altLang="en-US" sz="1200" dirty="0" smtClean="0">
                  <a:solidFill>
                    <a:schemeClr val="bg1"/>
                  </a:solidFill>
                  <a:latin typeface="微软雅黑" pitchFamily="34" charset="-122"/>
                  <a:ea typeface="微软雅黑" pitchFamily="34" charset="-122"/>
                </a:rPr>
                <a:t>远传团队在国内呼叫中心的管理实践已经超过</a:t>
              </a:r>
              <a:r>
                <a:rPr lang="en-US" altLang="zh-CN" sz="1200" dirty="0" smtClean="0">
                  <a:solidFill>
                    <a:schemeClr val="bg1"/>
                  </a:solidFill>
                  <a:latin typeface="微软雅黑" pitchFamily="34" charset="-122"/>
                  <a:ea typeface="微软雅黑" pitchFamily="34" charset="-122"/>
                </a:rPr>
                <a:t>10</a:t>
              </a:r>
              <a:r>
                <a:rPr lang="zh-CN" altLang="en-US" sz="1200" dirty="0" smtClean="0">
                  <a:solidFill>
                    <a:schemeClr val="bg1"/>
                  </a:solidFill>
                  <a:latin typeface="微软雅黑" pitchFamily="34" charset="-122"/>
                  <a:ea typeface="微软雅黑" pitchFamily="34" charset="-122"/>
                </a:rPr>
                <a:t>年。</a:t>
              </a:r>
            </a:p>
            <a:p>
              <a:pPr eaLnBrk="0" hangingPunct="0">
                <a:spcBef>
                  <a:spcPct val="50000"/>
                </a:spcBef>
              </a:pPr>
              <a:r>
                <a:rPr lang="zh-CN" altLang="en-US" sz="1200" dirty="0" smtClean="0">
                  <a:solidFill>
                    <a:schemeClr val="bg1"/>
                  </a:solidFill>
                  <a:latin typeface="微软雅黑" pitchFamily="34" charset="-122"/>
                  <a:ea typeface="微软雅黑" pitchFamily="34" charset="-122"/>
                </a:rPr>
                <a:t>在呼叫中心完整产业链中，远传目前涉及顾问咨询、系统集成、应用软件、外包运营的完整流程。</a:t>
              </a:r>
              <a:endParaRPr lang="en-US" altLang="zh-CN" sz="1400" dirty="0">
                <a:solidFill>
                  <a:srgbClr val="F8F8F8"/>
                </a:solidFill>
                <a:ea typeface="宋体" charset="-122"/>
              </a:endParaRPr>
            </a:p>
          </p:txBody>
        </p:sp>
        <p:grpSp>
          <p:nvGrpSpPr>
            <p:cNvPr id="17" name="Group 18"/>
            <p:cNvGrpSpPr>
              <a:grpSpLocks/>
            </p:cNvGrpSpPr>
            <p:nvPr/>
          </p:nvGrpSpPr>
          <p:grpSpPr bwMode="auto">
            <a:xfrm>
              <a:off x="2928926" y="2181222"/>
              <a:ext cx="835025" cy="819150"/>
              <a:chOff x="866" y="2169"/>
              <a:chExt cx="406" cy="405"/>
            </a:xfrm>
          </p:grpSpPr>
          <p:sp>
            <p:nvSpPr>
              <p:cNvPr id="18" name="Freeform 19"/>
              <p:cNvSpPr>
                <a:spLocks/>
              </p:cNvSpPr>
              <p:nvPr/>
            </p:nvSpPr>
            <p:spPr bwMode="gray">
              <a:xfrm>
                <a:off x="1073" y="2181"/>
                <a:ext cx="190" cy="152"/>
              </a:xfrm>
              <a:custGeom>
                <a:avLst/>
                <a:gdLst/>
                <a:ahLst/>
                <a:cxnLst>
                  <a:cxn ang="0">
                    <a:pos x="34" y="15"/>
                  </a:cxn>
                  <a:cxn ang="0">
                    <a:pos x="40" y="17"/>
                  </a:cxn>
                  <a:cxn ang="0">
                    <a:pos x="46" y="18"/>
                  </a:cxn>
                  <a:cxn ang="0">
                    <a:pos x="51" y="23"/>
                  </a:cxn>
                  <a:cxn ang="0">
                    <a:pos x="55" y="27"/>
                  </a:cxn>
                  <a:cxn ang="0">
                    <a:pos x="57" y="33"/>
                  </a:cxn>
                  <a:cxn ang="0">
                    <a:pos x="58" y="39"/>
                  </a:cxn>
                  <a:cxn ang="0">
                    <a:pos x="58" y="51"/>
                  </a:cxn>
                  <a:cxn ang="0">
                    <a:pos x="58" y="57"/>
                  </a:cxn>
                  <a:cxn ang="0">
                    <a:pos x="55" y="62"/>
                  </a:cxn>
                  <a:cxn ang="0">
                    <a:pos x="54" y="66"/>
                  </a:cxn>
                  <a:cxn ang="0">
                    <a:pos x="60" y="69"/>
                  </a:cxn>
                  <a:cxn ang="0">
                    <a:pos x="66" y="72"/>
                  </a:cxn>
                  <a:cxn ang="0">
                    <a:pos x="70" y="72"/>
                  </a:cxn>
                  <a:cxn ang="0">
                    <a:pos x="73" y="72"/>
                  </a:cxn>
                  <a:cxn ang="0">
                    <a:pos x="75" y="72"/>
                  </a:cxn>
                  <a:cxn ang="0">
                    <a:pos x="82" y="72"/>
                  </a:cxn>
                  <a:cxn ang="0">
                    <a:pos x="87" y="75"/>
                  </a:cxn>
                  <a:cxn ang="0">
                    <a:pos x="93" y="78"/>
                  </a:cxn>
                  <a:cxn ang="0">
                    <a:pos x="96" y="83"/>
                  </a:cxn>
                  <a:cxn ang="0">
                    <a:pos x="99" y="89"/>
                  </a:cxn>
                  <a:cxn ang="0">
                    <a:pos x="99" y="95"/>
                  </a:cxn>
                  <a:cxn ang="0">
                    <a:pos x="99" y="96"/>
                  </a:cxn>
                  <a:cxn ang="0">
                    <a:pos x="118" y="119"/>
                  </a:cxn>
                  <a:cxn ang="0">
                    <a:pos x="132" y="146"/>
                  </a:cxn>
                  <a:cxn ang="0">
                    <a:pos x="145" y="146"/>
                  </a:cxn>
                  <a:cxn ang="0">
                    <a:pos x="156" y="146"/>
                  </a:cxn>
                  <a:cxn ang="0">
                    <a:pos x="160" y="146"/>
                  </a:cxn>
                  <a:cxn ang="0">
                    <a:pos x="160" y="146"/>
                  </a:cxn>
                  <a:cxn ang="0">
                    <a:pos x="160" y="146"/>
                  </a:cxn>
                  <a:cxn ang="0">
                    <a:pos x="175" y="147"/>
                  </a:cxn>
                  <a:cxn ang="0">
                    <a:pos x="190" y="152"/>
                  </a:cxn>
                  <a:cxn ang="0">
                    <a:pos x="180" y="116"/>
                  </a:cxn>
                  <a:cxn ang="0">
                    <a:pos x="162" y="84"/>
                  </a:cxn>
                  <a:cxn ang="0">
                    <a:pos x="139" y="56"/>
                  </a:cxn>
                  <a:cxn ang="0">
                    <a:pos x="111" y="33"/>
                  </a:cxn>
                  <a:cxn ang="0">
                    <a:pos x="79" y="15"/>
                  </a:cxn>
                  <a:cxn ang="0">
                    <a:pos x="43" y="5"/>
                  </a:cxn>
                  <a:cxn ang="0">
                    <a:pos x="6" y="0"/>
                  </a:cxn>
                  <a:cxn ang="0">
                    <a:pos x="3" y="0"/>
                  </a:cxn>
                  <a:cxn ang="0">
                    <a:pos x="0" y="2"/>
                  </a:cxn>
                  <a:cxn ang="0">
                    <a:pos x="4" y="8"/>
                  </a:cxn>
                  <a:cxn ang="0">
                    <a:pos x="9" y="15"/>
                  </a:cxn>
                  <a:cxn ang="0">
                    <a:pos x="19" y="15"/>
                  </a:cxn>
                  <a:cxn ang="0">
                    <a:pos x="30" y="15"/>
                  </a:cxn>
                  <a:cxn ang="0">
                    <a:pos x="34" y="15"/>
                  </a:cxn>
                </a:cxnLst>
                <a:rect l="0" t="0" r="r" b="b"/>
                <a:pathLst>
                  <a:path w="190" h="152">
                    <a:moveTo>
                      <a:pt x="34" y="15"/>
                    </a:moveTo>
                    <a:lnTo>
                      <a:pt x="40" y="17"/>
                    </a:lnTo>
                    <a:lnTo>
                      <a:pt x="46" y="18"/>
                    </a:lnTo>
                    <a:lnTo>
                      <a:pt x="51" y="23"/>
                    </a:lnTo>
                    <a:lnTo>
                      <a:pt x="55" y="27"/>
                    </a:lnTo>
                    <a:lnTo>
                      <a:pt x="57" y="33"/>
                    </a:lnTo>
                    <a:lnTo>
                      <a:pt x="58" y="39"/>
                    </a:lnTo>
                    <a:lnTo>
                      <a:pt x="58" y="51"/>
                    </a:lnTo>
                    <a:lnTo>
                      <a:pt x="58" y="57"/>
                    </a:lnTo>
                    <a:lnTo>
                      <a:pt x="55" y="62"/>
                    </a:lnTo>
                    <a:lnTo>
                      <a:pt x="54" y="66"/>
                    </a:lnTo>
                    <a:lnTo>
                      <a:pt x="60" y="69"/>
                    </a:lnTo>
                    <a:lnTo>
                      <a:pt x="66" y="72"/>
                    </a:lnTo>
                    <a:lnTo>
                      <a:pt x="70" y="72"/>
                    </a:lnTo>
                    <a:lnTo>
                      <a:pt x="73" y="72"/>
                    </a:lnTo>
                    <a:lnTo>
                      <a:pt x="75" y="72"/>
                    </a:lnTo>
                    <a:lnTo>
                      <a:pt x="82" y="72"/>
                    </a:lnTo>
                    <a:lnTo>
                      <a:pt x="87" y="75"/>
                    </a:lnTo>
                    <a:lnTo>
                      <a:pt x="93" y="78"/>
                    </a:lnTo>
                    <a:lnTo>
                      <a:pt x="96" y="83"/>
                    </a:lnTo>
                    <a:lnTo>
                      <a:pt x="99" y="89"/>
                    </a:lnTo>
                    <a:lnTo>
                      <a:pt x="99" y="95"/>
                    </a:lnTo>
                    <a:lnTo>
                      <a:pt x="99" y="96"/>
                    </a:lnTo>
                    <a:lnTo>
                      <a:pt x="118" y="119"/>
                    </a:lnTo>
                    <a:lnTo>
                      <a:pt x="132" y="146"/>
                    </a:lnTo>
                    <a:lnTo>
                      <a:pt x="145" y="146"/>
                    </a:lnTo>
                    <a:lnTo>
                      <a:pt x="156" y="146"/>
                    </a:lnTo>
                    <a:lnTo>
                      <a:pt x="160" y="146"/>
                    </a:lnTo>
                    <a:lnTo>
                      <a:pt x="160" y="146"/>
                    </a:lnTo>
                    <a:lnTo>
                      <a:pt x="160" y="146"/>
                    </a:lnTo>
                    <a:lnTo>
                      <a:pt x="175" y="147"/>
                    </a:lnTo>
                    <a:lnTo>
                      <a:pt x="190" y="152"/>
                    </a:lnTo>
                    <a:lnTo>
                      <a:pt x="180" y="116"/>
                    </a:lnTo>
                    <a:lnTo>
                      <a:pt x="162" y="84"/>
                    </a:lnTo>
                    <a:lnTo>
                      <a:pt x="139" y="56"/>
                    </a:lnTo>
                    <a:lnTo>
                      <a:pt x="111" y="33"/>
                    </a:lnTo>
                    <a:lnTo>
                      <a:pt x="79" y="15"/>
                    </a:lnTo>
                    <a:lnTo>
                      <a:pt x="43" y="5"/>
                    </a:lnTo>
                    <a:lnTo>
                      <a:pt x="6" y="0"/>
                    </a:lnTo>
                    <a:lnTo>
                      <a:pt x="3" y="0"/>
                    </a:lnTo>
                    <a:lnTo>
                      <a:pt x="0" y="2"/>
                    </a:lnTo>
                    <a:lnTo>
                      <a:pt x="4" y="8"/>
                    </a:lnTo>
                    <a:lnTo>
                      <a:pt x="9" y="15"/>
                    </a:lnTo>
                    <a:lnTo>
                      <a:pt x="19" y="15"/>
                    </a:lnTo>
                    <a:lnTo>
                      <a:pt x="30" y="15"/>
                    </a:lnTo>
                    <a:lnTo>
                      <a:pt x="34" y="15"/>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endParaRPr lang="zh-CN" altLang="en-US"/>
              </a:p>
            </p:txBody>
          </p:sp>
          <p:sp>
            <p:nvSpPr>
              <p:cNvPr id="19" name="Freeform 20"/>
              <p:cNvSpPr>
                <a:spLocks/>
              </p:cNvSpPr>
              <p:nvPr/>
            </p:nvSpPr>
            <p:spPr bwMode="gray">
              <a:xfrm>
                <a:off x="911" y="2415"/>
                <a:ext cx="109" cy="131"/>
              </a:xfrm>
              <a:custGeom>
                <a:avLst/>
                <a:gdLst/>
                <a:ahLst/>
                <a:cxnLst>
                  <a:cxn ang="0">
                    <a:pos x="40" y="0"/>
                  </a:cxn>
                  <a:cxn ang="0">
                    <a:pos x="33" y="11"/>
                  </a:cxn>
                  <a:cxn ang="0">
                    <a:pos x="25" y="21"/>
                  </a:cxn>
                  <a:cxn ang="0">
                    <a:pos x="16" y="32"/>
                  </a:cxn>
                  <a:cxn ang="0">
                    <a:pos x="12" y="39"/>
                  </a:cxn>
                  <a:cxn ang="0">
                    <a:pos x="9" y="41"/>
                  </a:cxn>
                  <a:cxn ang="0">
                    <a:pos x="7" y="44"/>
                  </a:cxn>
                  <a:cxn ang="0">
                    <a:pos x="3" y="45"/>
                  </a:cxn>
                  <a:cxn ang="0">
                    <a:pos x="0" y="47"/>
                  </a:cxn>
                  <a:cxn ang="0">
                    <a:pos x="18" y="74"/>
                  </a:cxn>
                  <a:cxn ang="0">
                    <a:pos x="39" y="96"/>
                  </a:cxn>
                  <a:cxn ang="0">
                    <a:pos x="63" y="116"/>
                  </a:cxn>
                  <a:cxn ang="0">
                    <a:pos x="90" y="131"/>
                  </a:cxn>
                  <a:cxn ang="0">
                    <a:pos x="100" y="104"/>
                  </a:cxn>
                  <a:cxn ang="0">
                    <a:pos x="109" y="77"/>
                  </a:cxn>
                  <a:cxn ang="0">
                    <a:pos x="87" y="63"/>
                  </a:cxn>
                  <a:cxn ang="0">
                    <a:pos x="67" y="45"/>
                  </a:cxn>
                  <a:cxn ang="0">
                    <a:pos x="52" y="24"/>
                  </a:cxn>
                  <a:cxn ang="0">
                    <a:pos x="40" y="0"/>
                  </a:cxn>
                </a:cxnLst>
                <a:rect l="0" t="0" r="r" b="b"/>
                <a:pathLst>
                  <a:path w="109" h="131">
                    <a:moveTo>
                      <a:pt x="40" y="0"/>
                    </a:moveTo>
                    <a:lnTo>
                      <a:pt x="33" y="11"/>
                    </a:lnTo>
                    <a:lnTo>
                      <a:pt x="25" y="21"/>
                    </a:lnTo>
                    <a:lnTo>
                      <a:pt x="16" y="32"/>
                    </a:lnTo>
                    <a:lnTo>
                      <a:pt x="12" y="39"/>
                    </a:lnTo>
                    <a:lnTo>
                      <a:pt x="9" y="41"/>
                    </a:lnTo>
                    <a:lnTo>
                      <a:pt x="7" y="44"/>
                    </a:lnTo>
                    <a:lnTo>
                      <a:pt x="3" y="45"/>
                    </a:lnTo>
                    <a:lnTo>
                      <a:pt x="0" y="47"/>
                    </a:lnTo>
                    <a:lnTo>
                      <a:pt x="18" y="74"/>
                    </a:lnTo>
                    <a:lnTo>
                      <a:pt x="39" y="96"/>
                    </a:lnTo>
                    <a:lnTo>
                      <a:pt x="63" y="116"/>
                    </a:lnTo>
                    <a:lnTo>
                      <a:pt x="90" y="131"/>
                    </a:lnTo>
                    <a:lnTo>
                      <a:pt x="100" y="104"/>
                    </a:lnTo>
                    <a:lnTo>
                      <a:pt x="109" y="77"/>
                    </a:lnTo>
                    <a:lnTo>
                      <a:pt x="87" y="63"/>
                    </a:lnTo>
                    <a:lnTo>
                      <a:pt x="67" y="45"/>
                    </a:lnTo>
                    <a:lnTo>
                      <a:pt x="52" y="24"/>
                    </a:lnTo>
                    <a:lnTo>
                      <a:pt x="40" y="0"/>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endParaRPr lang="zh-CN" altLang="en-US"/>
              </a:p>
            </p:txBody>
          </p:sp>
          <p:sp>
            <p:nvSpPr>
              <p:cNvPr id="20" name="Freeform 21"/>
              <p:cNvSpPr>
                <a:spLocks/>
              </p:cNvSpPr>
              <p:nvPr/>
            </p:nvSpPr>
            <p:spPr bwMode="gray">
              <a:xfrm>
                <a:off x="911" y="2198"/>
                <a:ext cx="109" cy="130"/>
              </a:xfrm>
              <a:custGeom>
                <a:avLst/>
                <a:gdLst/>
                <a:ahLst/>
                <a:cxnLst>
                  <a:cxn ang="0">
                    <a:pos x="9" y="90"/>
                  </a:cxn>
                  <a:cxn ang="0">
                    <a:pos x="12" y="93"/>
                  </a:cxn>
                  <a:cxn ang="0">
                    <a:pos x="16" y="99"/>
                  </a:cxn>
                  <a:cxn ang="0">
                    <a:pos x="25" y="109"/>
                  </a:cxn>
                  <a:cxn ang="0">
                    <a:pos x="33" y="120"/>
                  </a:cxn>
                  <a:cxn ang="0">
                    <a:pos x="40" y="130"/>
                  </a:cxn>
                  <a:cxn ang="0">
                    <a:pos x="52" y="106"/>
                  </a:cxn>
                  <a:cxn ang="0">
                    <a:pos x="67" y="85"/>
                  </a:cxn>
                  <a:cxn ang="0">
                    <a:pos x="87" y="67"/>
                  </a:cxn>
                  <a:cxn ang="0">
                    <a:pos x="109" y="54"/>
                  </a:cxn>
                  <a:cxn ang="0">
                    <a:pos x="100" y="27"/>
                  </a:cxn>
                  <a:cxn ang="0">
                    <a:pos x="90" y="0"/>
                  </a:cxn>
                  <a:cxn ang="0">
                    <a:pos x="63" y="15"/>
                  </a:cxn>
                  <a:cxn ang="0">
                    <a:pos x="39" y="34"/>
                  </a:cxn>
                  <a:cxn ang="0">
                    <a:pos x="18" y="57"/>
                  </a:cxn>
                  <a:cxn ang="0">
                    <a:pos x="0" y="84"/>
                  </a:cxn>
                  <a:cxn ang="0">
                    <a:pos x="6" y="85"/>
                  </a:cxn>
                  <a:cxn ang="0">
                    <a:pos x="9" y="90"/>
                  </a:cxn>
                </a:cxnLst>
                <a:rect l="0" t="0" r="r" b="b"/>
                <a:pathLst>
                  <a:path w="109" h="130">
                    <a:moveTo>
                      <a:pt x="9" y="90"/>
                    </a:moveTo>
                    <a:lnTo>
                      <a:pt x="12" y="93"/>
                    </a:lnTo>
                    <a:lnTo>
                      <a:pt x="16" y="99"/>
                    </a:lnTo>
                    <a:lnTo>
                      <a:pt x="25" y="109"/>
                    </a:lnTo>
                    <a:lnTo>
                      <a:pt x="33" y="120"/>
                    </a:lnTo>
                    <a:lnTo>
                      <a:pt x="40" y="130"/>
                    </a:lnTo>
                    <a:lnTo>
                      <a:pt x="52" y="106"/>
                    </a:lnTo>
                    <a:lnTo>
                      <a:pt x="67" y="85"/>
                    </a:lnTo>
                    <a:lnTo>
                      <a:pt x="87" y="67"/>
                    </a:lnTo>
                    <a:lnTo>
                      <a:pt x="109" y="54"/>
                    </a:lnTo>
                    <a:lnTo>
                      <a:pt x="100" y="27"/>
                    </a:lnTo>
                    <a:lnTo>
                      <a:pt x="90" y="0"/>
                    </a:lnTo>
                    <a:lnTo>
                      <a:pt x="63" y="15"/>
                    </a:lnTo>
                    <a:lnTo>
                      <a:pt x="39" y="34"/>
                    </a:lnTo>
                    <a:lnTo>
                      <a:pt x="18" y="57"/>
                    </a:lnTo>
                    <a:lnTo>
                      <a:pt x="0" y="84"/>
                    </a:lnTo>
                    <a:lnTo>
                      <a:pt x="6" y="85"/>
                    </a:lnTo>
                    <a:lnTo>
                      <a:pt x="9" y="90"/>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endParaRPr lang="zh-CN" altLang="en-US"/>
              </a:p>
            </p:txBody>
          </p:sp>
          <p:sp>
            <p:nvSpPr>
              <p:cNvPr id="21" name="Freeform 22"/>
              <p:cNvSpPr>
                <a:spLocks/>
              </p:cNvSpPr>
              <p:nvPr/>
            </p:nvSpPr>
            <p:spPr bwMode="gray">
              <a:xfrm>
                <a:off x="1073" y="2411"/>
                <a:ext cx="190" cy="151"/>
              </a:xfrm>
              <a:custGeom>
                <a:avLst/>
                <a:gdLst/>
                <a:ahLst/>
                <a:cxnLst>
                  <a:cxn ang="0">
                    <a:pos x="132" y="6"/>
                  </a:cxn>
                  <a:cxn ang="0">
                    <a:pos x="118" y="33"/>
                  </a:cxn>
                  <a:cxn ang="0">
                    <a:pos x="99" y="55"/>
                  </a:cxn>
                  <a:cxn ang="0">
                    <a:pos x="99" y="57"/>
                  </a:cxn>
                  <a:cxn ang="0">
                    <a:pos x="99" y="63"/>
                  </a:cxn>
                  <a:cxn ang="0">
                    <a:pos x="96" y="69"/>
                  </a:cxn>
                  <a:cxn ang="0">
                    <a:pos x="93" y="73"/>
                  </a:cxn>
                  <a:cxn ang="0">
                    <a:pos x="87" y="76"/>
                  </a:cxn>
                  <a:cxn ang="0">
                    <a:pos x="82" y="79"/>
                  </a:cxn>
                  <a:cxn ang="0">
                    <a:pos x="75" y="81"/>
                  </a:cxn>
                  <a:cxn ang="0">
                    <a:pos x="73" y="81"/>
                  </a:cxn>
                  <a:cxn ang="0">
                    <a:pos x="70" y="81"/>
                  </a:cxn>
                  <a:cxn ang="0">
                    <a:pos x="66" y="81"/>
                  </a:cxn>
                  <a:cxn ang="0">
                    <a:pos x="60" y="82"/>
                  </a:cxn>
                  <a:cxn ang="0">
                    <a:pos x="54" y="85"/>
                  </a:cxn>
                  <a:cxn ang="0">
                    <a:pos x="55" y="90"/>
                  </a:cxn>
                  <a:cxn ang="0">
                    <a:pos x="58" y="94"/>
                  </a:cxn>
                  <a:cxn ang="0">
                    <a:pos x="58" y="100"/>
                  </a:cxn>
                  <a:cxn ang="0">
                    <a:pos x="58" y="112"/>
                  </a:cxn>
                  <a:cxn ang="0">
                    <a:pos x="57" y="118"/>
                  </a:cxn>
                  <a:cxn ang="0">
                    <a:pos x="55" y="124"/>
                  </a:cxn>
                  <a:cxn ang="0">
                    <a:pos x="51" y="129"/>
                  </a:cxn>
                  <a:cxn ang="0">
                    <a:pos x="46" y="133"/>
                  </a:cxn>
                  <a:cxn ang="0">
                    <a:pos x="40" y="135"/>
                  </a:cxn>
                  <a:cxn ang="0">
                    <a:pos x="34" y="136"/>
                  </a:cxn>
                  <a:cxn ang="0">
                    <a:pos x="30" y="136"/>
                  </a:cxn>
                  <a:cxn ang="0">
                    <a:pos x="19" y="136"/>
                  </a:cxn>
                  <a:cxn ang="0">
                    <a:pos x="9" y="136"/>
                  </a:cxn>
                  <a:cxn ang="0">
                    <a:pos x="4" y="144"/>
                  </a:cxn>
                  <a:cxn ang="0">
                    <a:pos x="0" y="150"/>
                  </a:cxn>
                  <a:cxn ang="0">
                    <a:pos x="3" y="151"/>
                  </a:cxn>
                  <a:cxn ang="0">
                    <a:pos x="6" y="151"/>
                  </a:cxn>
                  <a:cxn ang="0">
                    <a:pos x="43" y="147"/>
                  </a:cxn>
                  <a:cxn ang="0">
                    <a:pos x="79" y="136"/>
                  </a:cxn>
                  <a:cxn ang="0">
                    <a:pos x="111" y="118"/>
                  </a:cxn>
                  <a:cxn ang="0">
                    <a:pos x="139" y="96"/>
                  </a:cxn>
                  <a:cxn ang="0">
                    <a:pos x="162" y="67"/>
                  </a:cxn>
                  <a:cxn ang="0">
                    <a:pos x="180" y="36"/>
                  </a:cxn>
                  <a:cxn ang="0">
                    <a:pos x="190" y="0"/>
                  </a:cxn>
                  <a:cxn ang="0">
                    <a:pos x="175" y="4"/>
                  </a:cxn>
                  <a:cxn ang="0">
                    <a:pos x="160" y="6"/>
                  </a:cxn>
                  <a:cxn ang="0">
                    <a:pos x="156" y="6"/>
                  </a:cxn>
                  <a:cxn ang="0">
                    <a:pos x="145" y="6"/>
                  </a:cxn>
                  <a:cxn ang="0">
                    <a:pos x="132" y="6"/>
                  </a:cxn>
                </a:cxnLst>
                <a:rect l="0" t="0" r="r" b="b"/>
                <a:pathLst>
                  <a:path w="190" h="151">
                    <a:moveTo>
                      <a:pt x="132" y="6"/>
                    </a:moveTo>
                    <a:lnTo>
                      <a:pt x="118" y="33"/>
                    </a:lnTo>
                    <a:lnTo>
                      <a:pt x="99" y="55"/>
                    </a:lnTo>
                    <a:lnTo>
                      <a:pt x="99" y="57"/>
                    </a:lnTo>
                    <a:lnTo>
                      <a:pt x="99" y="63"/>
                    </a:lnTo>
                    <a:lnTo>
                      <a:pt x="96" y="69"/>
                    </a:lnTo>
                    <a:lnTo>
                      <a:pt x="93" y="73"/>
                    </a:lnTo>
                    <a:lnTo>
                      <a:pt x="87" y="76"/>
                    </a:lnTo>
                    <a:lnTo>
                      <a:pt x="82" y="79"/>
                    </a:lnTo>
                    <a:lnTo>
                      <a:pt x="75" y="81"/>
                    </a:lnTo>
                    <a:lnTo>
                      <a:pt x="73" y="81"/>
                    </a:lnTo>
                    <a:lnTo>
                      <a:pt x="70" y="81"/>
                    </a:lnTo>
                    <a:lnTo>
                      <a:pt x="66" y="81"/>
                    </a:lnTo>
                    <a:lnTo>
                      <a:pt x="60" y="82"/>
                    </a:lnTo>
                    <a:lnTo>
                      <a:pt x="54" y="85"/>
                    </a:lnTo>
                    <a:lnTo>
                      <a:pt x="55" y="90"/>
                    </a:lnTo>
                    <a:lnTo>
                      <a:pt x="58" y="94"/>
                    </a:lnTo>
                    <a:lnTo>
                      <a:pt x="58" y="100"/>
                    </a:lnTo>
                    <a:lnTo>
                      <a:pt x="58" y="112"/>
                    </a:lnTo>
                    <a:lnTo>
                      <a:pt x="57" y="118"/>
                    </a:lnTo>
                    <a:lnTo>
                      <a:pt x="55" y="124"/>
                    </a:lnTo>
                    <a:lnTo>
                      <a:pt x="51" y="129"/>
                    </a:lnTo>
                    <a:lnTo>
                      <a:pt x="46" y="133"/>
                    </a:lnTo>
                    <a:lnTo>
                      <a:pt x="40" y="135"/>
                    </a:lnTo>
                    <a:lnTo>
                      <a:pt x="34" y="136"/>
                    </a:lnTo>
                    <a:lnTo>
                      <a:pt x="30" y="136"/>
                    </a:lnTo>
                    <a:lnTo>
                      <a:pt x="19" y="136"/>
                    </a:lnTo>
                    <a:lnTo>
                      <a:pt x="9" y="136"/>
                    </a:lnTo>
                    <a:lnTo>
                      <a:pt x="4" y="144"/>
                    </a:lnTo>
                    <a:lnTo>
                      <a:pt x="0" y="150"/>
                    </a:lnTo>
                    <a:lnTo>
                      <a:pt x="3" y="151"/>
                    </a:lnTo>
                    <a:lnTo>
                      <a:pt x="6" y="151"/>
                    </a:lnTo>
                    <a:lnTo>
                      <a:pt x="43" y="147"/>
                    </a:lnTo>
                    <a:lnTo>
                      <a:pt x="79" y="136"/>
                    </a:lnTo>
                    <a:lnTo>
                      <a:pt x="111" y="118"/>
                    </a:lnTo>
                    <a:lnTo>
                      <a:pt x="139" y="96"/>
                    </a:lnTo>
                    <a:lnTo>
                      <a:pt x="162" y="67"/>
                    </a:lnTo>
                    <a:lnTo>
                      <a:pt x="180" y="36"/>
                    </a:lnTo>
                    <a:lnTo>
                      <a:pt x="190" y="0"/>
                    </a:lnTo>
                    <a:lnTo>
                      <a:pt x="175" y="4"/>
                    </a:lnTo>
                    <a:lnTo>
                      <a:pt x="160" y="6"/>
                    </a:lnTo>
                    <a:lnTo>
                      <a:pt x="156" y="6"/>
                    </a:lnTo>
                    <a:lnTo>
                      <a:pt x="145" y="6"/>
                    </a:lnTo>
                    <a:lnTo>
                      <a:pt x="132" y="6"/>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endParaRPr lang="zh-CN" altLang="en-US"/>
              </a:p>
            </p:txBody>
          </p:sp>
          <p:sp>
            <p:nvSpPr>
              <p:cNvPr id="22" name="Freeform 23"/>
              <p:cNvSpPr>
                <a:spLocks/>
              </p:cNvSpPr>
              <p:nvPr/>
            </p:nvSpPr>
            <p:spPr bwMode="gray">
              <a:xfrm>
                <a:off x="866" y="2169"/>
                <a:ext cx="406" cy="405"/>
              </a:xfrm>
              <a:custGeom>
                <a:avLst/>
                <a:gdLst/>
                <a:ahLst/>
                <a:cxnLst>
                  <a:cxn ang="0">
                    <a:pos x="259" y="129"/>
                  </a:cxn>
                  <a:cxn ang="0">
                    <a:pos x="280" y="126"/>
                  </a:cxn>
                  <a:cxn ang="0">
                    <a:pos x="282" y="107"/>
                  </a:cxn>
                  <a:cxn ang="0">
                    <a:pos x="277" y="99"/>
                  </a:cxn>
                  <a:cxn ang="0">
                    <a:pos x="220" y="72"/>
                  </a:cxn>
                  <a:cxn ang="0">
                    <a:pos x="238" y="69"/>
                  </a:cxn>
                  <a:cxn ang="0">
                    <a:pos x="241" y="51"/>
                  </a:cxn>
                  <a:cxn ang="0">
                    <a:pos x="235" y="44"/>
                  </a:cxn>
                  <a:cxn ang="0">
                    <a:pos x="195" y="35"/>
                  </a:cxn>
                  <a:cxn ang="0">
                    <a:pos x="175" y="9"/>
                  </a:cxn>
                  <a:cxn ang="0">
                    <a:pos x="165" y="2"/>
                  </a:cxn>
                  <a:cxn ang="0">
                    <a:pos x="151" y="0"/>
                  </a:cxn>
                  <a:cxn ang="0">
                    <a:pos x="138" y="15"/>
                  </a:cxn>
                  <a:cxn ang="0">
                    <a:pos x="157" y="69"/>
                  </a:cxn>
                  <a:cxn ang="0">
                    <a:pos x="180" y="132"/>
                  </a:cxn>
                  <a:cxn ang="0">
                    <a:pos x="190" y="165"/>
                  </a:cxn>
                  <a:cxn ang="0">
                    <a:pos x="160" y="177"/>
                  </a:cxn>
                  <a:cxn ang="0">
                    <a:pos x="106" y="182"/>
                  </a:cxn>
                  <a:cxn ang="0">
                    <a:pos x="76" y="183"/>
                  </a:cxn>
                  <a:cxn ang="0">
                    <a:pos x="21" y="192"/>
                  </a:cxn>
                  <a:cxn ang="0">
                    <a:pos x="4" y="278"/>
                  </a:cxn>
                  <a:cxn ang="0">
                    <a:pos x="81" y="222"/>
                  </a:cxn>
                  <a:cxn ang="0">
                    <a:pos x="124" y="224"/>
                  </a:cxn>
                  <a:cxn ang="0">
                    <a:pos x="175" y="231"/>
                  </a:cxn>
                  <a:cxn ang="0">
                    <a:pos x="189" y="246"/>
                  </a:cxn>
                  <a:cxn ang="0">
                    <a:pos x="172" y="293"/>
                  </a:cxn>
                  <a:cxn ang="0">
                    <a:pos x="150" y="357"/>
                  </a:cxn>
                  <a:cxn ang="0">
                    <a:pos x="135" y="401"/>
                  </a:cxn>
                  <a:cxn ang="0">
                    <a:pos x="156" y="405"/>
                  </a:cxn>
                  <a:cxn ang="0">
                    <a:pos x="169" y="404"/>
                  </a:cxn>
                  <a:cxn ang="0">
                    <a:pos x="181" y="389"/>
                  </a:cxn>
                  <a:cxn ang="0">
                    <a:pos x="199" y="363"/>
                  </a:cxn>
                  <a:cxn ang="0">
                    <a:pos x="238" y="360"/>
                  </a:cxn>
                  <a:cxn ang="0">
                    <a:pos x="241" y="342"/>
                  </a:cxn>
                  <a:cxn ang="0">
                    <a:pos x="235" y="333"/>
                  </a:cxn>
                  <a:cxn ang="0">
                    <a:pos x="238" y="306"/>
                  </a:cxn>
                  <a:cxn ang="0">
                    <a:pos x="280" y="305"/>
                  </a:cxn>
                  <a:cxn ang="0">
                    <a:pos x="282" y="285"/>
                  </a:cxn>
                  <a:cxn ang="0">
                    <a:pos x="277" y="278"/>
                  </a:cxn>
                  <a:cxn ang="0">
                    <a:pos x="294" y="233"/>
                  </a:cxn>
                  <a:cxn ang="0">
                    <a:pos x="376" y="230"/>
                  </a:cxn>
                  <a:cxn ang="0">
                    <a:pos x="403" y="213"/>
                  </a:cxn>
                  <a:cxn ang="0">
                    <a:pos x="397" y="185"/>
                  </a:cxn>
                  <a:cxn ang="0">
                    <a:pos x="367" y="174"/>
                  </a:cxn>
                </a:cxnLst>
                <a:rect l="0" t="0" r="r" b="b"/>
                <a:pathLst>
                  <a:path w="406" h="405">
                    <a:moveTo>
                      <a:pt x="360" y="174"/>
                    </a:moveTo>
                    <a:lnTo>
                      <a:pt x="294" y="173"/>
                    </a:lnTo>
                    <a:lnTo>
                      <a:pt x="259" y="129"/>
                    </a:lnTo>
                    <a:lnTo>
                      <a:pt x="274" y="129"/>
                    </a:lnTo>
                    <a:lnTo>
                      <a:pt x="277" y="128"/>
                    </a:lnTo>
                    <a:lnTo>
                      <a:pt x="280" y="126"/>
                    </a:lnTo>
                    <a:lnTo>
                      <a:pt x="282" y="123"/>
                    </a:lnTo>
                    <a:lnTo>
                      <a:pt x="282" y="120"/>
                    </a:lnTo>
                    <a:lnTo>
                      <a:pt x="282" y="107"/>
                    </a:lnTo>
                    <a:lnTo>
                      <a:pt x="282" y="104"/>
                    </a:lnTo>
                    <a:lnTo>
                      <a:pt x="280" y="101"/>
                    </a:lnTo>
                    <a:lnTo>
                      <a:pt x="277" y="99"/>
                    </a:lnTo>
                    <a:lnTo>
                      <a:pt x="274" y="99"/>
                    </a:lnTo>
                    <a:lnTo>
                      <a:pt x="238" y="99"/>
                    </a:lnTo>
                    <a:lnTo>
                      <a:pt x="220" y="72"/>
                    </a:lnTo>
                    <a:lnTo>
                      <a:pt x="232" y="72"/>
                    </a:lnTo>
                    <a:lnTo>
                      <a:pt x="235" y="72"/>
                    </a:lnTo>
                    <a:lnTo>
                      <a:pt x="238" y="69"/>
                    </a:lnTo>
                    <a:lnTo>
                      <a:pt x="241" y="68"/>
                    </a:lnTo>
                    <a:lnTo>
                      <a:pt x="241" y="63"/>
                    </a:lnTo>
                    <a:lnTo>
                      <a:pt x="241" y="51"/>
                    </a:lnTo>
                    <a:lnTo>
                      <a:pt x="241" y="48"/>
                    </a:lnTo>
                    <a:lnTo>
                      <a:pt x="238" y="45"/>
                    </a:lnTo>
                    <a:lnTo>
                      <a:pt x="235" y="44"/>
                    </a:lnTo>
                    <a:lnTo>
                      <a:pt x="232" y="42"/>
                    </a:lnTo>
                    <a:lnTo>
                      <a:pt x="199" y="42"/>
                    </a:lnTo>
                    <a:lnTo>
                      <a:pt x="195" y="35"/>
                    </a:lnTo>
                    <a:lnTo>
                      <a:pt x="189" y="26"/>
                    </a:lnTo>
                    <a:lnTo>
                      <a:pt x="181" y="17"/>
                    </a:lnTo>
                    <a:lnTo>
                      <a:pt x="175" y="9"/>
                    </a:lnTo>
                    <a:lnTo>
                      <a:pt x="172" y="5"/>
                    </a:lnTo>
                    <a:lnTo>
                      <a:pt x="169" y="3"/>
                    </a:lnTo>
                    <a:lnTo>
                      <a:pt x="165" y="2"/>
                    </a:lnTo>
                    <a:lnTo>
                      <a:pt x="160" y="0"/>
                    </a:lnTo>
                    <a:lnTo>
                      <a:pt x="156" y="0"/>
                    </a:lnTo>
                    <a:lnTo>
                      <a:pt x="151" y="0"/>
                    </a:lnTo>
                    <a:lnTo>
                      <a:pt x="133" y="0"/>
                    </a:lnTo>
                    <a:lnTo>
                      <a:pt x="135" y="5"/>
                    </a:lnTo>
                    <a:lnTo>
                      <a:pt x="138" y="15"/>
                    </a:lnTo>
                    <a:lnTo>
                      <a:pt x="144" y="30"/>
                    </a:lnTo>
                    <a:lnTo>
                      <a:pt x="150" y="48"/>
                    </a:lnTo>
                    <a:lnTo>
                      <a:pt x="157" y="69"/>
                    </a:lnTo>
                    <a:lnTo>
                      <a:pt x="165" y="92"/>
                    </a:lnTo>
                    <a:lnTo>
                      <a:pt x="172" y="113"/>
                    </a:lnTo>
                    <a:lnTo>
                      <a:pt x="180" y="132"/>
                    </a:lnTo>
                    <a:lnTo>
                      <a:pt x="184" y="149"/>
                    </a:lnTo>
                    <a:lnTo>
                      <a:pt x="189" y="159"/>
                    </a:lnTo>
                    <a:lnTo>
                      <a:pt x="190" y="165"/>
                    </a:lnTo>
                    <a:lnTo>
                      <a:pt x="186" y="170"/>
                    </a:lnTo>
                    <a:lnTo>
                      <a:pt x="175" y="174"/>
                    </a:lnTo>
                    <a:lnTo>
                      <a:pt x="160" y="177"/>
                    </a:lnTo>
                    <a:lnTo>
                      <a:pt x="142" y="180"/>
                    </a:lnTo>
                    <a:lnTo>
                      <a:pt x="124" y="182"/>
                    </a:lnTo>
                    <a:lnTo>
                      <a:pt x="106" y="182"/>
                    </a:lnTo>
                    <a:lnTo>
                      <a:pt x="91" y="183"/>
                    </a:lnTo>
                    <a:lnTo>
                      <a:pt x="81" y="183"/>
                    </a:lnTo>
                    <a:lnTo>
                      <a:pt x="76" y="183"/>
                    </a:lnTo>
                    <a:lnTo>
                      <a:pt x="33" y="128"/>
                    </a:lnTo>
                    <a:lnTo>
                      <a:pt x="4" y="128"/>
                    </a:lnTo>
                    <a:lnTo>
                      <a:pt x="21" y="192"/>
                    </a:lnTo>
                    <a:lnTo>
                      <a:pt x="0" y="203"/>
                    </a:lnTo>
                    <a:lnTo>
                      <a:pt x="21" y="213"/>
                    </a:lnTo>
                    <a:lnTo>
                      <a:pt x="4" y="278"/>
                    </a:lnTo>
                    <a:lnTo>
                      <a:pt x="33" y="278"/>
                    </a:lnTo>
                    <a:lnTo>
                      <a:pt x="76" y="222"/>
                    </a:lnTo>
                    <a:lnTo>
                      <a:pt x="81" y="222"/>
                    </a:lnTo>
                    <a:lnTo>
                      <a:pt x="91" y="222"/>
                    </a:lnTo>
                    <a:lnTo>
                      <a:pt x="106" y="224"/>
                    </a:lnTo>
                    <a:lnTo>
                      <a:pt x="124" y="224"/>
                    </a:lnTo>
                    <a:lnTo>
                      <a:pt x="142" y="225"/>
                    </a:lnTo>
                    <a:lnTo>
                      <a:pt x="160" y="228"/>
                    </a:lnTo>
                    <a:lnTo>
                      <a:pt x="175" y="231"/>
                    </a:lnTo>
                    <a:lnTo>
                      <a:pt x="186" y="236"/>
                    </a:lnTo>
                    <a:lnTo>
                      <a:pt x="190" y="240"/>
                    </a:lnTo>
                    <a:lnTo>
                      <a:pt x="189" y="246"/>
                    </a:lnTo>
                    <a:lnTo>
                      <a:pt x="184" y="257"/>
                    </a:lnTo>
                    <a:lnTo>
                      <a:pt x="180" y="273"/>
                    </a:lnTo>
                    <a:lnTo>
                      <a:pt x="172" y="293"/>
                    </a:lnTo>
                    <a:lnTo>
                      <a:pt x="165" y="314"/>
                    </a:lnTo>
                    <a:lnTo>
                      <a:pt x="157" y="336"/>
                    </a:lnTo>
                    <a:lnTo>
                      <a:pt x="150" y="357"/>
                    </a:lnTo>
                    <a:lnTo>
                      <a:pt x="144" y="375"/>
                    </a:lnTo>
                    <a:lnTo>
                      <a:pt x="138" y="390"/>
                    </a:lnTo>
                    <a:lnTo>
                      <a:pt x="135" y="401"/>
                    </a:lnTo>
                    <a:lnTo>
                      <a:pt x="133" y="405"/>
                    </a:lnTo>
                    <a:lnTo>
                      <a:pt x="151" y="405"/>
                    </a:lnTo>
                    <a:lnTo>
                      <a:pt x="156" y="405"/>
                    </a:lnTo>
                    <a:lnTo>
                      <a:pt x="160" y="405"/>
                    </a:lnTo>
                    <a:lnTo>
                      <a:pt x="165" y="404"/>
                    </a:lnTo>
                    <a:lnTo>
                      <a:pt x="169" y="404"/>
                    </a:lnTo>
                    <a:lnTo>
                      <a:pt x="172" y="401"/>
                    </a:lnTo>
                    <a:lnTo>
                      <a:pt x="175" y="396"/>
                    </a:lnTo>
                    <a:lnTo>
                      <a:pt x="181" y="389"/>
                    </a:lnTo>
                    <a:lnTo>
                      <a:pt x="189" y="380"/>
                    </a:lnTo>
                    <a:lnTo>
                      <a:pt x="195" y="371"/>
                    </a:lnTo>
                    <a:lnTo>
                      <a:pt x="199" y="363"/>
                    </a:lnTo>
                    <a:lnTo>
                      <a:pt x="232" y="363"/>
                    </a:lnTo>
                    <a:lnTo>
                      <a:pt x="235" y="362"/>
                    </a:lnTo>
                    <a:lnTo>
                      <a:pt x="238" y="360"/>
                    </a:lnTo>
                    <a:lnTo>
                      <a:pt x="241" y="357"/>
                    </a:lnTo>
                    <a:lnTo>
                      <a:pt x="241" y="354"/>
                    </a:lnTo>
                    <a:lnTo>
                      <a:pt x="241" y="342"/>
                    </a:lnTo>
                    <a:lnTo>
                      <a:pt x="241" y="338"/>
                    </a:lnTo>
                    <a:lnTo>
                      <a:pt x="238" y="336"/>
                    </a:lnTo>
                    <a:lnTo>
                      <a:pt x="235" y="333"/>
                    </a:lnTo>
                    <a:lnTo>
                      <a:pt x="232" y="333"/>
                    </a:lnTo>
                    <a:lnTo>
                      <a:pt x="220" y="333"/>
                    </a:lnTo>
                    <a:lnTo>
                      <a:pt x="238" y="306"/>
                    </a:lnTo>
                    <a:lnTo>
                      <a:pt x="274" y="306"/>
                    </a:lnTo>
                    <a:lnTo>
                      <a:pt x="277" y="306"/>
                    </a:lnTo>
                    <a:lnTo>
                      <a:pt x="280" y="305"/>
                    </a:lnTo>
                    <a:lnTo>
                      <a:pt x="282" y="302"/>
                    </a:lnTo>
                    <a:lnTo>
                      <a:pt x="282" y="299"/>
                    </a:lnTo>
                    <a:lnTo>
                      <a:pt x="282" y="285"/>
                    </a:lnTo>
                    <a:lnTo>
                      <a:pt x="282" y="282"/>
                    </a:lnTo>
                    <a:lnTo>
                      <a:pt x="280" y="279"/>
                    </a:lnTo>
                    <a:lnTo>
                      <a:pt x="277" y="278"/>
                    </a:lnTo>
                    <a:lnTo>
                      <a:pt x="274" y="276"/>
                    </a:lnTo>
                    <a:lnTo>
                      <a:pt x="259" y="276"/>
                    </a:lnTo>
                    <a:lnTo>
                      <a:pt x="294" y="233"/>
                    </a:lnTo>
                    <a:lnTo>
                      <a:pt x="360" y="233"/>
                    </a:lnTo>
                    <a:lnTo>
                      <a:pt x="367" y="231"/>
                    </a:lnTo>
                    <a:lnTo>
                      <a:pt x="376" y="230"/>
                    </a:lnTo>
                    <a:lnTo>
                      <a:pt x="387" y="227"/>
                    </a:lnTo>
                    <a:lnTo>
                      <a:pt x="397" y="221"/>
                    </a:lnTo>
                    <a:lnTo>
                      <a:pt x="403" y="213"/>
                    </a:lnTo>
                    <a:lnTo>
                      <a:pt x="406" y="203"/>
                    </a:lnTo>
                    <a:lnTo>
                      <a:pt x="403" y="192"/>
                    </a:lnTo>
                    <a:lnTo>
                      <a:pt x="397" y="185"/>
                    </a:lnTo>
                    <a:lnTo>
                      <a:pt x="387" y="179"/>
                    </a:lnTo>
                    <a:lnTo>
                      <a:pt x="376" y="176"/>
                    </a:lnTo>
                    <a:lnTo>
                      <a:pt x="367" y="174"/>
                    </a:lnTo>
                    <a:lnTo>
                      <a:pt x="360" y="174"/>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endParaRPr lang="zh-CN" altLang="en-US"/>
              </a:p>
            </p:txBody>
          </p:sp>
        </p:grpSp>
      </p:grpSp>
      <p:grpSp>
        <p:nvGrpSpPr>
          <p:cNvPr id="23" name="组合 61"/>
          <p:cNvGrpSpPr/>
          <p:nvPr/>
        </p:nvGrpSpPr>
        <p:grpSpPr>
          <a:xfrm>
            <a:off x="4672013" y="1428736"/>
            <a:ext cx="3786187" cy="1845530"/>
            <a:chOff x="4672013" y="1428736"/>
            <a:chExt cx="3786187" cy="1845530"/>
          </a:xfrm>
        </p:grpSpPr>
        <p:sp>
          <p:nvSpPr>
            <p:cNvPr id="4" name="Rectangle 5"/>
            <p:cNvSpPr>
              <a:spLocks noChangeArrowheads="1"/>
            </p:cNvSpPr>
            <p:nvPr/>
          </p:nvSpPr>
          <p:spPr bwMode="gray">
            <a:xfrm>
              <a:off x="4672013" y="1428736"/>
              <a:ext cx="3786187" cy="1827227"/>
            </a:xfrm>
            <a:prstGeom prst="rect">
              <a:avLst/>
            </a:prstGeom>
            <a:gradFill rotWithShape="1">
              <a:gsLst>
                <a:gs pos="0">
                  <a:schemeClr val="folHlink"/>
                </a:gs>
                <a:gs pos="100000">
                  <a:schemeClr val="folHlink">
                    <a:gamma/>
                    <a:shade val="46275"/>
                    <a:invGamma/>
                  </a:schemeClr>
                </a:gs>
              </a:gsLst>
              <a:lin ang="5400000" scaled="1"/>
            </a:gradFill>
            <a:ln w="9525">
              <a:noFill/>
              <a:miter lim="800000"/>
              <a:headEnd/>
              <a:tailEnd/>
            </a:ln>
            <a:effectLst/>
            <a:scene3d>
              <a:camera prst="legacyPerspectiveBottomLeft"/>
              <a:lightRig rig="legacyFlat3" dir="b"/>
            </a:scene3d>
            <a:sp3d extrusionH="430200" prstMaterial="legacyMatte">
              <a:bevelT w="13500" h="13500" prst="angle"/>
              <a:bevelB w="13500" h="13500" prst="angle"/>
              <a:extrusionClr>
                <a:schemeClr val="folHlink"/>
              </a:extrusionClr>
            </a:sp3d>
          </p:spPr>
          <p:txBody>
            <a:bodyPr wrap="none" anchor="ctr">
              <a:flatTx/>
            </a:bodyPr>
            <a:lstStyle/>
            <a:p>
              <a:endParaRPr lang="zh-CN" altLang="en-US"/>
            </a:p>
          </p:txBody>
        </p:sp>
        <p:sp>
          <p:nvSpPr>
            <p:cNvPr id="5" name="Rectangle 6"/>
            <p:cNvSpPr>
              <a:spLocks noChangeArrowheads="1"/>
            </p:cNvSpPr>
            <p:nvPr/>
          </p:nvSpPr>
          <p:spPr bwMode="gray">
            <a:xfrm>
              <a:off x="5000628" y="1714488"/>
              <a:ext cx="1219200" cy="369332"/>
            </a:xfrm>
            <a:prstGeom prst="rect">
              <a:avLst/>
            </a:prstGeom>
            <a:noFill/>
            <a:ln w="9525">
              <a:noFill/>
              <a:miter lim="800000"/>
              <a:headEnd/>
              <a:tailEnd/>
            </a:ln>
            <a:effectLst/>
          </p:spPr>
          <p:txBody>
            <a:bodyPr>
              <a:spAutoFit/>
            </a:bodyPr>
            <a:lstStyle/>
            <a:p>
              <a:pPr algn="ctr" eaLnBrk="0" hangingPunct="0">
                <a:spcBef>
                  <a:spcPct val="50000"/>
                </a:spcBef>
              </a:pPr>
              <a:r>
                <a:rPr lang="zh-CN" altLang="en-US" dirty="0" smtClean="0">
                  <a:solidFill>
                    <a:schemeClr val="bg1"/>
                  </a:solidFill>
                  <a:latin typeface="微软雅黑" pitchFamily="34" charset="-122"/>
                  <a:ea typeface="微软雅黑" pitchFamily="34" charset="-122"/>
                </a:rPr>
                <a:t>专家团队</a:t>
              </a:r>
              <a:endParaRPr lang="zh-CN" altLang="en-US" dirty="0">
                <a:solidFill>
                  <a:schemeClr val="bg1"/>
                </a:solidFill>
                <a:latin typeface="微软雅黑" pitchFamily="34" charset="-122"/>
                <a:ea typeface="微软雅黑" pitchFamily="34" charset="-122"/>
              </a:endParaRPr>
            </a:p>
          </p:txBody>
        </p:sp>
        <p:sp>
          <p:nvSpPr>
            <p:cNvPr id="12" name="Text Box 13"/>
            <p:cNvSpPr txBox="1">
              <a:spLocks noChangeArrowheads="1"/>
            </p:cNvSpPr>
            <p:nvPr/>
          </p:nvSpPr>
          <p:spPr bwMode="gray">
            <a:xfrm>
              <a:off x="6215074" y="1643050"/>
              <a:ext cx="2162164" cy="1631216"/>
            </a:xfrm>
            <a:prstGeom prst="rect">
              <a:avLst/>
            </a:prstGeom>
            <a:noFill/>
            <a:ln w="9525" algn="ctr">
              <a:noFill/>
              <a:miter lim="800000"/>
              <a:headEnd/>
              <a:tailEnd/>
            </a:ln>
            <a:effectLst/>
          </p:spPr>
          <p:txBody>
            <a:bodyPr wrap="square">
              <a:spAutoFit/>
            </a:bodyPr>
            <a:lstStyle/>
            <a:p>
              <a:pPr marL="0" lvl="1" eaLnBrk="0" hangingPunct="0">
                <a:spcBef>
                  <a:spcPct val="50000"/>
                </a:spcBef>
              </a:pPr>
              <a:r>
                <a:rPr lang="zh-CN" altLang="en-US" sz="1600" dirty="0" smtClean="0">
                  <a:solidFill>
                    <a:srgbClr val="FFFF00"/>
                  </a:solidFill>
                  <a:latin typeface="微软雅黑" pitchFamily="34" charset="-122"/>
                  <a:ea typeface="微软雅黑" pitchFamily="34" charset="-122"/>
                </a:rPr>
                <a:t>国际团队兼容并蓄</a:t>
              </a:r>
            </a:p>
            <a:p>
              <a:pPr eaLnBrk="0" hangingPunct="0">
                <a:spcBef>
                  <a:spcPct val="50000"/>
                </a:spcBef>
              </a:pPr>
              <a:r>
                <a:rPr lang="zh-CN" altLang="en-US" sz="1200" dirty="0" smtClean="0">
                  <a:solidFill>
                    <a:schemeClr val="bg1"/>
                  </a:solidFill>
                  <a:latin typeface="微软雅黑" pitchFamily="34" charset="-122"/>
                  <a:ea typeface="微软雅黑" pitchFamily="34" charset="-122"/>
                </a:rPr>
                <a:t>远传团队包含台湾、大陆多名资深顾问和专家，具备足够的管理视野。</a:t>
              </a:r>
            </a:p>
            <a:p>
              <a:pPr eaLnBrk="0" hangingPunct="0">
                <a:spcBef>
                  <a:spcPct val="50000"/>
                </a:spcBef>
              </a:pPr>
              <a:r>
                <a:rPr lang="zh-CN" altLang="en-US" sz="1200" dirty="0" smtClean="0">
                  <a:solidFill>
                    <a:schemeClr val="bg1"/>
                  </a:solidFill>
                  <a:latin typeface="微软雅黑" pitchFamily="34" charset="-122"/>
                  <a:ea typeface="微软雅黑" pitchFamily="34" charset="-122"/>
                </a:rPr>
                <a:t>远传专家团队所提供的管理智慧已经深入到外包呼叫中心的运营实践中。</a:t>
              </a:r>
              <a:endParaRPr lang="zh-CN" altLang="en-US" sz="1200" dirty="0">
                <a:solidFill>
                  <a:schemeClr val="bg1"/>
                </a:solidFill>
                <a:latin typeface="微软雅黑" pitchFamily="34" charset="-122"/>
                <a:ea typeface="微软雅黑" pitchFamily="34" charset="-122"/>
              </a:endParaRPr>
            </a:p>
          </p:txBody>
        </p:sp>
        <p:grpSp>
          <p:nvGrpSpPr>
            <p:cNvPr id="27" name="Group 28"/>
            <p:cNvGrpSpPr>
              <a:grpSpLocks/>
            </p:cNvGrpSpPr>
            <p:nvPr/>
          </p:nvGrpSpPr>
          <p:grpSpPr bwMode="auto">
            <a:xfrm>
              <a:off x="5119697" y="2190747"/>
              <a:ext cx="809625" cy="809625"/>
              <a:chOff x="3349" y="3250"/>
              <a:chExt cx="380" cy="380"/>
            </a:xfrm>
          </p:grpSpPr>
          <p:sp>
            <p:nvSpPr>
              <p:cNvPr id="28" name="Freeform 29"/>
              <p:cNvSpPr>
                <a:spLocks/>
              </p:cNvSpPr>
              <p:nvPr/>
            </p:nvSpPr>
            <p:spPr bwMode="gray">
              <a:xfrm>
                <a:off x="3349" y="3250"/>
                <a:ext cx="380" cy="190"/>
              </a:xfrm>
              <a:custGeom>
                <a:avLst/>
                <a:gdLst/>
                <a:ahLst/>
                <a:cxnLst>
                  <a:cxn ang="0">
                    <a:pos x="204" y="0"/>
                  </a:cxn>
                  <a:cxn ang="0">
                    <a:pos x="246" y="5"/>
                  </a:cxn>
                  <a:cxn ang="0">
                    <a:pos x="285" y="17"/>
                  </a:cxn>
                  <a:cxn ang="0">
                    <a:pos x="319" y="36"/>
                  </a:cxn>
                  <a:cxn ang="0">
                    <a:pos x="349" y="60"/>
                  </a:cxn>
                  <a:cxn ang="0">
                    <a:pos x="375" y="92"/>
                  </a:cxn>
                  <a:cxn ang="0">
                    <a:pos x="393" y="126"/>
                  </a:cxn>
                  <a:cxn ang="0">
                    <a:pos x="405" y="164"/>
                  </a:cxn>
                  <a:cxn ang="0">
                    <a:pos x="409" y="206"/>
                  </a:cxn>
                  <a:cxn ang="0">
                    <a:pos x="409" y="207"/>
                  </a:cxn>
                  <a:cxn ang="0">
                    <a:pos x="409" y="207"/>
                  </a:cxn>
                  <a:cxn ang="0">
                    <a:pos x="358" y="207"/>
                  </a:cxn>
                  <a:cxn ang="0">
                    <a:pos x="270" y="69"/>
                  </a:cxn>
                  <a:cxn ang="0">
                    <a:pos x="270" y="108"/>
                  </a:cxn>
                  <a:cxn ang="0">
                    <a:pos x="204" y="108"/>
                  </a:cxn>
                  <a:cxn ang="0">
                    <a:pos x="204" y="42"/>
                  </a:cxn>
                  <a:cxn ang="0">
                    <a:pos x="168" y="47"/>
                  </a:cxn>
                  <a:cxn ang="0">
                    <a:pos x="133" y="59"/>
                  </a:cxn>
                  <a:cxn ang="0">
                    <a:pos x="102" y="78"/>
                  </a:cxn>
                  <a:cxn ang="0">
                    <a:pos x="78" y="104"/>
                  </a:cxn>
                  <a:cxn ang="0">
                    <a:pos x="58" y="134"/>
                  </a:cxn>
                  <a:cxn ang="0">
                    <a:pos x="46" y="168"/>
                  </a:cxn>
                  <a:cxn ang="0">
                    <a:pos x="42" y="206"/>
                  </a:cxn>
                  <a:cxn ang="0">
                    <a:pos x="42" y="207"/>
                  </a:cxn>
                  <a:cxn ang="0">
                    <a:pos x="42" y="207"/>
                  </a:cxn>
                  <a:cxn ang="0">
                    <a:pos x="0" y="207"/>
                  </a:cxn>
                  <a:cxn ang="0">
                    <a:pos x="0" y="207"/>
                  </a:cxn>
                  <a:cxn ang="0">
                    <a:pos x="0" y="206"/>
                  </a:cxn>
                  <a:cxn ang="0">
                    <a:pos x="3" y="164"/>
                  </a:cxn>
                  <a:cxn ang="0">
                    <a:pos x="15" y="126"/>
                  </a:cxn>
                  <a:cxn ang="0">
                    <a:pos x="34" y="92"/>
                  </a:cxn>
                  <a:cxn ang="0">
                    <a:pos x="60" y="60"/>
                  </a:cxn>
                  <a:cxn ang="0">
                    <a:pos x="90" y="36"/>
                  </a:cxn>
                  <a:cxn ang="0">
                    <a:pos x="124" y="17"/>
                  </a:cxn>
                  <a:cxn ang="0">
                    <a:pos x="163" y="5"/>
                  </a:cxn>
                  <a:cxn ang="0">
                    <a:pos x="204" y="0"/>
                  </a:cxn>
                </a:cxnLst>
                <a:rect l="0" t="0" r="r" b="b"/>
                <a:pathLst>
                  <a:path w="409" h="207">
                    <a:moveTo>
                      <a:pt x="204" y="0"/>
                    </a:moveTo>
                    <a:lnTo>
                      <a:pt x="246" y="5"/>
                    </a:lnTo>
                    <a:lnTo>
                      <a:pt x="285" y="17"/>
                    </a:lnTo>
                    <a:lnTo>
                      <a:pt x="319" y="36"/>
                    </a:lnTo>
                    <a:lnTo>
                      <a:pt x="349" y="60"/>
                    </a:lnTo>
                    <a:lnTo>
                      <a:pt x="375" y="92"/>
                    </a:lnTo>
                    <a:lnTo>
                      <a:pt x="393" y="126"/>
                    </a:lnTo>
                    <a:lnTo>
                      <a:pt x="405" y="164"/>
                    </a:lnTo>
                    <a:lnTo>
                      <a:pt x="409" y="206"/>
                    </a:lnTo>
                    <a:lnTo>
                      <a:pt x="409" y="207"/>
                    </a:lnTo>
                    <a:lnTo>
                      <a:pt x="409" y="207"/>
                    </a:lnTo>
                    <a:lnTo>
                      <a:pt x="358" y="207"/>
                    </a:lnTo>
                    <a:lnTo>
                      <a:pt x="270" y="69"/>
                    </a:lnTo>
                    <a:lnTo>
                      <a:pt x="270" y="108"/>
                    </a:lnTo>
                    <a:lnTo>
                      <a:pt x="204" y="108"/>
                    </a:lnTo>
                    <a:lnTo>
                      <a:pt x="204" y="42"/>
                    </a:lnTo>
                    <a:lnTo>
                      <a:pt x="168" y="47"/>
                    </a:lnTo>
                    <a:lnTo>
                      <a:pt x="133" y="59"/>
                    </a:lnTo>
                    <a:lnTo>
                      <a:pt x="102" y="78"/>
                    </a:lnTo>
                    <a:lnTo>
                      <a:pt x="78" y="104"/>
                    </a:lnTo>
                    <a:lnTo>
                      <a:pt x="58" y="134"/>
                    </a:lnTo>
                    <a:lnTo>
                      <a:pt x="46" y="168"/>
                    </a:lnTo>
                    <a:lnTo>
                      <a:pt x="42" y="206"/>
                    </a:lnTo>
                    <a:lnTo>
                      <a:pt x="42" y="207"/>
                    </a:lnTo>
                    <a:lnTo>
                      <a:pt x="42" y="207"/>
                    </a:lnTo>
                    <a:lnTo>
                      <a:pt x="0" y="207"/>
                    </a:lnTo>
                    <a:lnTo>
                      <a:pt x="0" y="207"/>
                    </a:lnTo>
                    <a:lnTo>
                      <a:pt x="0" y="206"/>
                    </a:lnTo>
                    <a:lnTo>
                      <a:pt x="3" y="164"/>
                    </a:lnTo>
                    <a:lnTo>
                      <a:pt x="15" y="126"/>
                    </a:lnTo>
                    <a:lnTo>
                      <a:pt x="34" y="92"/>
                    </a:lnTo>
                    <a:lnTo>
                      <a:pt x="60" y="60"/>
                    </a:lnTo>
                    <a:lnTo>
                      <a:pt x="90" y="36"/>
                    </a:lnTo>
                    <a:lnTo>
                      <a:pt x="124" y="17"/>
                    </a:lnTo>
                    <a:lnTo>
                      <a:pt x="163" y="5"/>
                    </a:lnTo>
                    <a:lnTo>
                      <a:pt x="204" y="0"/>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endParaRPr lang="zh-CN" altLang="en-US"/>
              </a:p>
            </p:txBody>
          </p:sp>
          <p:sp>
            <p:nvSpPr>
              <p:cNvPr id="29" name="Freeform 30"/>
              <p:cNvSpPr>
                <a:spLocks/>
              </p:cNvSpPr>
              <p:nvPr/>
            </p:nvSpPr>
            <p:spPr bwMode="gray">
              <a:xfrm>
                <a:off x="3396" y="3313"/>
                <a:ext cx="143" cy="254"/>
              </a:xfrm>
              <a:custGeom>
                <a:avLst/>
                <a:gdLst/>
                <a:ahLst/>
                <a:cxnLst>
                  <a:cxn ang="0">
                    <a:pos x="88" y="276"/>
                  </a:cxn>
                  <a:cxn ang="0">
                    <a:pos x="88" y="237"/>
                  </a:cxn>
                  <a:cxn ang="0">
                    <a:pos x="153" y="237"/>
                  </a:cxn>
                  <a:cxn ang="0">
                    <a:pos x="153" y="39"/>
                  </a:cxn>
                  <a:cxn ang="0">
                    <a:pos x="88" y="39"/>
                  </a:cxn>
                  <a:cxn ang="0">
                    <a:pos x="88" y="0"/>
                  </a:cxn>
                  <a:cxn ang="0">
                    <a:pos x="0" y="138"/>
                  </a:cxn>
                  <a:cxn ang="0">
                    <a:pos x="88" y="276"/>
                  </a:cxn>
                </a:cxnLst>
                <a:rect l="0" t="0" r="r" b="b"/>
                <a:pathLst>
                  <a:path w="153" h="276">
                    <a:moveTo>
                      <a:pt x="88" y="276"/>
                    </a:moveTo>
                    <a:lnTo>
                      <a:pt x="88" y="237"/>
                    </a:lnTo>
                    <a:lnTo>
                      <a:pt x="153" y="237"/>
                    </a:lnTo>
                    <a:lnTo>
                      <a:pt x="153" y="39"/>
                    </a:lnTo>
                    <a:lnTo>
                      <a:pt x="88" y="39"/>
                    </a:lnTo>
                    <a:lnTo>
                      <a:pt x="88" y="0"/>
                    </a:lnTo>
                    <a:lnTo>
                      <a:pt x="0" y="138"/>
                    </a:lnTo>
                    <a:lnTo>
                      <a:pt x="88" y="276"/>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endParaRPr lang="zh-CN" altLang="en-US"/>
              </a:p>
            </p:txBody>
          </p:sp>
          <p:sp>
            <p:nvSpPr>
              <p:cNvPr id="30" name="Freeform 31"/>
              <p:cNvSpPr>
                <a:spLocks/>
              </p:cNvSpPr>
              <p:nvPr/>
            </p:nvSpPr>
            <p:spPr bwMode="gray">
              <a:xfrm>
                <a:off x="3349" y="3440"/>
                <a:ext cx="380" cy="190"/>
              </a:xfrm>
              <a:custGeom>
                <a:avLst/>
                <a:gdLst/>
                <a:ahLst/>
                <a:cxnLst>
                  <a:cxn ang="0">
                    <a:pos x="204" y="207"/>
                  </a:cxn>
                  <a:cxn ang="0">
                    <a:pos x="246" y="203"/>
                  </a:cxn>
                  <a:cxn ang="0">
                    <a:pos x="285" y="191"/>
                  </a:cxn>
                  <a:cxn ang="0">
                    <a:pos x="319" y="173"/>
                  </a:cxn>
                  <a:cxn ang="0">
                    <a:pos x="349" y="147"/>
                  </a:cxn>
                  <a:cxn ang="0">
                    <a:pos x="375" y="117"/>
                  </a:cxn>
                  <a:cxn ang="0">
                    <a:pos x="393" y="83"/>
                  </a:cxn>
                  <a:cxn ang="0">
                    <a:pos x="405" y="44"/>
                  </a:cxn>
                  <a:cxn ang="0">
                    <a:pos x="409" y="2"/>
                  </a:cxn>
                  <a:cxn ang="0">
                    <a:pos x="409" y="2"/>
                  </a:cxn>
                  <a:cxn ang="0">
                    <a:pos x="409" y="0"/>
                  </a:cxn>
                  <a:cxn ang="0">
                    <a:pos x="358" y="0"/>
                  </a:cxn>
                  <a:cxn ang="0">
                    <a:pos x="270" y="138"/>
                  </a:cxn>
                  <a:cxn ang="0">
                    <a:pos x="270" y="99"/>
                  </a:cxn>
                  <a:cxn ang="0">
                    <a:pos x="204" y="99"/>
                  </a:cxn>
                  <a:cxn ang="0">
                    <a:pos x="204" y="165"/>
                  </a:cxn>
                  <a:cxn ang="0">
                    <a:pos x="168" y="161"/>
                  </a:cxn>
                  <a:cxn ang="0">
                    <a:pos x="133" y="149"/>
                  </a:cxn>
                  <a:cxn ang="0">
                    <a:pos x="102" y="129"/>
                  </a:cxn>
                  <a:cxn ang="0">
                    <a:pos x="78" y="104"/>
                  </a:cxn>
                  <a:cxn ang="0">
                    <a:pos x="58" y="74"/>
                  </a:cxn>
                  <a:cxn ang="0">
                    <a:pos x="46" y="39"/>
                  </a:cxn>
                  <a:cxn ang="0">
                    <a:pos x="42" y="2"/>
                  </a:cxn>
                  <a:cxn ang="0">
                    <a:pos x="42" y="2"/>
                  </a:cxn>
                  <a:cxn ang="0">
                    <a:pos x="42" y="0"/>
                  </a:cxn>
                  <a:cxn ang="0">
                    <a:pos x="0" y="0"/>
                  </a:cxn>
                  <a:cxn ang="0">
                    <a:pos x="0" y="2"/>
                  </a:cxn>
                  <a:cxn ang="0">
                    <a:pos x="0" y="2"/>
                  </a:cxn>
                  <a:cxn ang="0">
                    <a:pos x="3" y="44"/>
                  </a:cxn>
                  <a:cxn ang="0">
                    <a:pos x="15" y="83"/>
                  </a:cxn>
                  <a:cxn ang="0">
                    <a:pos x="34" y="117"/>
                  </a:cxn>
                  <a:cxn ang="0">
                    <a:pos x="60" y="147"/>
                  </a:cxn>
                  <a:cxn ang="0">
                    <a:pos x="90" y="173"/>
                  </a:cxn>
                  <a:cxn ang="0">
                    <a:pos x="124" y="191"/>
                  </a:cxn>
                  <a:cxn ang="0">
                    <a:pos x="163" y="203"/>
                  </a:cxn>
                  <a:cxn ang="0">
                    <a:pos x="204" y="207"/>
                  </a:cxn>
                </a:cxnLst>
                <a:rect l="0" t="0" r="r" b="b"/>
                <a:pathLst>
                  <a:path w="409" h="207">
                    <a:moveTo>
                      <a:pt x="204" y="207"/>
                    </a:moveTo>
                    <a:lnTo>
                      <a:pt x="246" y="203"/>
                    </a:lnTo>
                    <a:lnTo>
                      <a:pt x="285" y="191"/>
                    </a:lnTo>
                    <a:lnTo>
                      <a:pt x="319" y="173"/>
                    </a:lnTo>
                    <a:lnTo>
                      <a:pt x="349" y="147"/>
                    </a:lnTo>
                    <a:lnTo>
                      <a:pt x="375" y="117"/>
                    </a:lnTo>
                    <a:lnTo>
                      <a:pt x="393" y="83"/>
                    </a:lnTo>
                    <a:lnTo>
                      <a:pt x="405" y="44"/>
                    </a:lnTo>
                    <a:lnTo>
                      <a:pt x="409" y="2"/>
                    </a:lnTo>
                    <a:lnTo>
                      <a:pt x="409" y="2"/>
                    </a:lnTo>
                    <a:lnTo>
                      <a:pt x="409" y="0"/>
                    </a:lnTo>
                    <a:lnTo>
                      <a:pt x="358" y="0"/>
                    </a:lnTo>
                    <a:lnTo>
                      <a:pt x="270" y="138"/>
                    </a:lnTo>
                    <a:lnTo>
                      <a:pt x="270" y="99"/>
                    </a:lnTo>
                    <a:lnTo>
                      <a:pt x="204" y="99"/>
                    </a:lnTo>
                    <a:lnTo>
                      <a:pt x="204" y="165"/>
                    </a:lnTo>
                    <a:lnTo>
                      <a:pt x="168" y="161"/>
                    </a:lnTo>
                    <a:lnTo>
                      <a:pt x="133" y="149"/>
                    </a:lnTo>
                    <a:lnTo>
                      <a:pt x="102" y="129"/>
                    </a:lnTo>
                    <a:lnTo>
                      <a:pt x="78" y="104"/>
                    </a:lnTo>
                    <a:lnTo>
                      <a:pt x="58" y="74"/>
                    </a:lnTo>
                    <a:lnTo>
                      <a:pt x="46" y="39"/>
                    </a:lnTo>
                    <a:lnTo>
                      <a:pt x="42" y="2"/>
                    </a:lnTo>
                    <a:lnTo>
                      <a:pt x="42" y="2"/>
                    </a:lnTo>
                    <a:lnTo>
                      <a:pt x="42" y="0"/>
                    </a:lnTo>
                    <a:lnTo>
                      <a:pt x="0" y="0"/>
                    </a:lnTo>
                    <a:lnTo>
                      <a:pt x="0" y="2"/>
                    </a:lnTo>
                    <a:lnTo>
                      <a:pt x="0" y="2"/>
                    </a:lnTo>
                    <a:lnTo>
                      <a:pt x="3" y="44"/>
                    </a:lnTo>
                    <a:lnTo>
                      <a:pt x="15" y="83"/>
                    </a:lnTo>
                    <a:lnTo>
                      <a:pt x="34" y="117"/>
                    </a:lnTo>
                    <a:lnTo>
                      <a:pt x="60" y="147"/>
                    </a:lnTo>
                    <a:lnTo>
                      <a:pt x="90" y="173"/>
                    </a:lnTo>
                    <a:lnTo>
                      <a:pt x="124" y="191"/>
                    </a:lnTo>
                    <a:lnTo>
                      <a:pt x="163" y="203"/>
                    </a:lnTo>
                    <a:lnTo>
                      <a:pt x="204" y="207"/>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endParaRPr lang="zh-CN" altLang="en-US"/>
              </a:p>
            </p:txBody>
          </p:sp>
        </p:grpSp>
      </p:grpSp>
      <p:sp>
        <p:nvSpPr>
          <p:cNvPr id="47" name="标题 1"/>
          <p:cNvSpPr txBox="1">
            <a:spLocks/>
          </p:cNvSpPr>
          <p:nvPr/>
        </p:nvSpPr>
        <p:spPr>
          <a:xfrm>
            <a:off x="644400" y="142852"/>
            <a:ext cx="3421614" cy="642942"/>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zh-CN" altLang="en-US" sz="2800" b="0" i="0" u="none" strike="noStrike" kern="1200" cap="none" spc="0" normalizeH="0" baseline="0" noProof="0" dirty="0" smtClean="0">
                <a:ln>
                  <a:noFill/>
                </a:ln>
                <a:solidFill>
                  <a:srgbClr val="2658AD"/>
                </a:solidFill>
                <a:effectLst/>
                <a:uLnTx/>
                <a:uFillTx/>
                <a:latin typeface="微软雅黑" pitchFamily="34" charset="-122"/>
                <a:ea typeface="微软雅黑" pitchFamily="34" charset="-122"/>
                <a:cs typeface="+mj-cs"/>
              </a:rPr>
              <a:t>我们的核心竞争力</a:t>
            </a:r>
            <a:endParaRPr kumimoji="0" lang="zh-CN" altLang="en-US" sz="2800" b="0" i="0" u="none" strike="noStrike" kern="1200" cap="none" spc="0" normalizeH="0" baseline="0" noProof="0" dirty="0">
              <a:ln>
                <a:noFill/>
              </a:ln>
              <a:solidFill>
                <a:srgbClr val="2658AD"/>
              </a:solidFill>
              <a:effectLst/>
              <a:uLnTx/>
              <a:uFillTx/>
              <a:latin typeface="微软雅黑" pitchFamily="34" charset="-122"/>
              <a:ea typeface="微软雅黑" pitchFamily="34" charset="-122"/>
              <a:cs typeface="+mj-cs"/>
            </a:endParaRPr>
          </a:p>
        </p:txBody>
      </p:sp>
      <p:grpSp>
        <p:nvGrpSpPr>
          <p:cNvPr id="31" name="组合 64"/>
          <p:cNvGrpSpPr/>
          <p:nvPr/>
        </p:nvGrpSpPr>
        <p:grpSpPr>
          <a:xfrm>
            <a:off x="635000" y="3692525"/>
            <a:ext cx="3652838" cy="1736739"/>
            <a:chOff x="635000" y="3692525"/>
            <a:chExt cx="3652838" cy="1736739"/>
          </a:xfrm>
        </p:grpSpPr>
        <p:sp>
          <p:nvSpPr>
            <p:cNvPr id="6" name="Rectangle 7"/>
            <p:cNvSpPr>
              <a:spLocks noChangeArrowheads="1"/>
            </p:cNvSpPr>
            <p:nvPr/>
          </p:nvSpPr>
          <p:spPr bwMode="gray">
            <a:xfrm>
              <a:off x="635000" y="3692525"/>
              <a:ext cx="3652838" cy="1736739"/>
            </a:xfrm>
            <a:prstGeom prst="rect">
              <a:avLst/>
            </a:prstGeom>
            <a:gradFill rotWithShape="1">
              <a:gsLst>
                <a:gs pos="0">
                  <a:schemeClr val="accent1">
                    <a:gamma/>
                    <a:shade val="46275"/>
                    <a:invGamma/>
                  </a:schemeClr>
                </a:gs>
                <a:gs pos="100000">
                  <a:schemeClr val="accent1"/>
                </a:gs>
              </a:gsLst>
              <a:lin ang="5400000" scaled="1"/>
            </a:gradFill>
            <a:ln w="9525">
              <a:noFill/>
              <a:miter lim="800000"/>
              <a:headEnd/>
              <a:tailEnd/>
            </a:ln>
            <a:effectLst/>
            <a:scene3d>
              <a:camera prst="legacyPerspectiv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zh-CN" altLang="en-US"/>
            </a:p>
          </p:txBody>
        </p:sp>
        <p:sp>
          <p:nvSpPr>
            <p:cNvPr id="7" name="Rectangle 8"/>
            <p:cNvSpPr>
              <a:spLocks noChangeArrowheads="1"/>
            </p:cNvSpPr>
            <p:nvPr/>
          </p:nvSpPr>
          <p:spPr bwMode="gray">
            <a:xfrm>
              <a:off x="2852734" y="4848237"/>
              <a:ext cx="1219200" cy="366713"/>
            </a:xfrm>
            <a:prstGeom prst="rect">
              <a:avLst/>
            </a:prstGeom>
            <a:noFill/>
            <a:ln w="9525">
              <a:noFill/>
              <a:miter lim="800000"/>
              <a:headEnd/>
              <a:tailEnd/>
            </a:ln>
            <a:effectLst/>
          </p:spPr>
          <p:txBody>
            <a:bodyPr>
              <a:spAutoFit/>
            </a:bodyPr>
            <a:lstStyle/>
            <a:p>
              <a:pPr algn="ctr" eaLnBrk="0" hangingPunct="0">
                <a:spcBef>
                  <a:spcPct val="50000"/>
                </a:spcBef>
              </a:pPr>
              <a:r>
                <a:rPr lang="zh-CN" altLang="en-US" dirty="0" smtClean="0">
                  <a:solidFill>
                    <a:schemeClr val="bg1"/>
                  </a:solidFill>
                  <a:latin typeface="微软雅黑" pitchFamily="34" charset="-122"/>
                  <a:ea typeface="微软雅黑" pitchFamily="34" charset="-122"/>
                </a:rPr>
                <a:t>文化接续</a:t>
              </a:r>
              <a:endParaRPr lang="zh-CN" altLang="en-US" dirty="0">
                <a:solidFill>
                  <a:schemeClr val="bg1"/>
                </a:solidFill>
                <a:latin typeface="微软雅黑" pitchFamily="34" charset="-122"/>
                <a:ea typeface="微软雅黑" pitchFamily="34" charset="-122"/>
              </a:endParaRPr>
            </a:p>
          </p:txBody>
        </p:sp>
        <p:sp>
          <p:nvSpPr>
            <p:cNvPr id="10" name="Text Box 11"/>
            <p:cNvSpPr txBox="1">
              <a:spLocks noChangeArrowheads="1"/>
            </p:cNvSpPr>
            <p:nvPr/>
          </p:nvSpPr>
          <p:spPr bwMode="gray">
            <a:xfrm>
              <a:off x="684213" y="3871913"/>
              <a:ext cx="2030399" cy="461665"/>
            </a:xfrm>
            <a:prstGeom prst="rect">
              <a:avLst/>
            </a:prstGeom>
            <a:noFill/>
            <a:ln w="9525" algn="ctr">
              <a:noFill/>
              <a:miter lim="800000"/>
              <a:headEnd/>
              <a:tailEnd/>
            </a:ln>
            <a:effectLst/>
          </p:spPr>
          <p:txBody>
            <a:bodyPr wrap="square">
              <a:spAutoFit/>
            </a:bodyPr>
            <a:lstStyle/>
            <a:p>
              <a:pPr marL="0" lvl="1" eaLnBrk="0" hangingPunct="0">
                <a:spcBef>
                  <a:spcPct val="50000"/>
                </a:spcBef>
              </a:pPr>
              <a:r>
                <a:rPr lang="zh-CN" altLang="en-US" sz="1200" dirty="0" smtClean="0">
                  <a:solidFill>
                    <a:schemeClr val="bg1"/>
                  </a:solidFill>
                  <a:latin typeface="微软雅黑" pitchFamily="34" charset="-122"/>
                  <a:ea typeface="微软雅黑" pitchFamily="34" charset="-122"/>
                </a:rPr>
                <a:t>远传核心团队娴熟了解客户的核心价值和企业文化观。          </a:t>
              </a:r>
            </a:p>
          </p:txBody>
        </p:sp>
        <p:sp>
          <p:nvSpPr>
            <p:cNvPr id="15" name="Freeform 16"/>
            <p:cNvSpPr>
              <a:spLocks noEditPoints="1"/>
            </p:cNvSpPr>
            <p:nvPr/>
          </p:nvSpPr>
          <p:spPr bwMode="gray">
            <a:xfrm>
              <a:off x="2928926" y="4000504"/>
              <a:ext cx="812800" cy="812800"/>
            </a:xfrm>
            <a:custGeom>
              <a:avLst/>
              <a:gdLst/>
              <a:ahLst/>
              <a:cxnLst>
                <a:cxn ang="0">
                  <a:pos x="170" y="0"/>
                </a:cxn>
                <a:cxn ang="0">
                  <a:pos x="131" y="5"/>
                </a:cxn>
                <a:cxn ang="0">
                  <a:pos x="95" y="17"/>
                </a:cxn>
                <a:cxn ang="0">
                  <a:pos x="63" y="38"/>
                </a:cxn>
                <a:cxn ang="0">
                  <a:pos x="38" y="63"/>
                </a:cxn>
                <a:cxn ang="0">
                  <a:pos x="18" y="95"/>
                </a:cxn>
                <a:cxn ang="0">
                  <a:pos x="5" y="131"/>
                </a:cxn>
                <a:cxn ang="0">
                  <a:pos x="0" y="170"/>
                </a:cxn>
                <a:cxn ang="0">
                  <a:pos x="5" y="209"/>
                </a:cxn>
                <a:cxn ang="0">
                  <a:pos x="18" y="245"/>
                </a:cxn>
                <a:cxn ang="0">
                  <a:pos x="38" y="276"/>
                </a:cxn>
                <a:cxn ang="0">
                  <a:pos x="63" y="302"/>
                </a:cxn>
                <a:cxn ang="0">
                  <a:pos x="95" y="323"/>
                </a:cxn>
                <a:cxn ang="0">
                  <a:pos x="131" y="335"/>
                </a:cxn>
                <a:cxn ang="0">
                  <a:pos x="170" y="339"/>
                </a:cxn>
                <a:cxn ang="0">
                  <a:pos x="209" y="335"/>
                </a:cxn>
                <a:cxn ang="0">
                  <a:pos x="245" y="323"/>
                </a:cxn>
                <a:cxn ang="0">
                  <a:pos x="276" y="302"/>
                </a:cxn>
                <a:cxn ang="0">
                  <a:pos x="303" y="276"/>
                </a:cxn>
                <a:cxn ang="0">
                  <a:pos x="323" y="245"/>
                </a:cxn>
                <a:cxn ang="0">
                  <a:pos x="335" y="209"/>
                </a:cxn>
                <a:cxn ang="0">
                  <a:pos x="339" y="170"/>
                </a:cxn>
                <a:cxn ang="0">
                  <a:pos x="335" y="131"/>
                </a:cxn>
                <a:cxn ang="0">
                  <a:pos x="323" y="95"/>
                </a:cxn>
                <a:cxn ang="0">
                  <a:pos x="303" y="63"/>
                </a:cxn>
                <a:cxn ang="0">
                  <a:pos x="276" y="38"/>
                </a:cxn>
                <a:cxn ang="0">
                  <a:pos x="245" y="17"/>
                </a:cxn>
                <a:cxn ang="0">
                  <a:pos x="209" y="5"/>
                </a:cxn>
                <a:cxn ang="0">
                  <a:pos x="170" y="0"/>
                </a:cxn>
                <a:cxn ang="0">
                  <a:pos x="170" y="294"/>
                </a:cxn>
                <a:cxn ang="0">
                  <a:pos x="137" y="291"/>
                </a:cxn>
                <a:cxn ang="0">
                  <a:pos x="107" y="278"/>
                </a:cxn>
                <a:cxn ang="0">
                  <a:pos x="81" y="258"/>
                </a:cxn>
                <a:cxn ang="0">
                  <a:pos x="62" y="233"/>
                </a:cxn>
                <a:cxn ang="0">
                  <a:pos x="50" y="203"/>
                </a:cxn>
                <a:cxn ang="0">
                  <a:pos x="45" y="170"/>
                </a:cxn>
                <a:cxn ang="0">
                  <a:pos x="50" y="137"/>
                </a:cxn>
                <a:cxn ang="0">
                  <a:pos x="62" y="107"/>
                </a:cxn>
                <a:cxn ang="0">
                  <a:pos x="81" y="81"/>
                </a:cxn>
                <a:cxn ang="0">
                  <a:pos x="107" y="62"/>
                </a:cxn>
                <a:cxn ang="0">
                  <a:pos x="137" y="48"/>
                </a:cxn>
                <a:cxn ang="0">
                  <a:pos x="170" y="44"/>
                </a:cxn>
                <a:cxn ang="0">
                  <a:pos x="203" y="48"/>
                </a:cxn>
                <a:cxn ang="0">
                  <a:pos x="233" y="62"/>
                </a:cxn>
                <a:cxn ang="0">
                  <a:pos x="258" y="81"/>
                </a:cxn>
                <a:cxn ang="0">
                  <a:pos x="278" y="107"/>
                </a:cxn>
                <a:cxn ang="0">
                  <a:pos x="291" y="137"/>
                </a:cxn>
                <a:cxn ang="0">
                  <a:pos x="296" y="170"/>
                </a:cxn>
                <a:cxn ang="0">
                  <a:pos x="291" y="203"/>
                </a:cxn>
                <a:cxn ang="0">
                  <a:pos x="278" y="233"/>
                </a:cxn>
                <a:cxn ang="0">
                  <a:pos x="258" y="258"/>
                </a:cxn>
                <a:cxn ang="0">
                  <a:pos x="233" y="278"/>
                </a:cxn>
                <a:cxn ang="0">
                  <a:pos x="203" y="291"/>
                </a:cxn>
                <a:cxn ang="0">
                  <a:pos x="170" y="294"/>
                </a:cxn>
              </a:cxnLst>
              <a:rect l="0" t="0" r="r" b="b"/>
              <a:pathLst>
                <a:path w="339" h="339">
                  <a:moveTo>
                    <a:pt x="170" y="0"/>
                  </a:moveTo>
                  <a:lnTo>
                    <a:pt x="131" y="5"/>
                  </a:lnTo>
                  <a:lnTo>
                    <a:pt x="95" y="17"/>
                  </a:lnTo>
                  <a:lnTo>
                    <a:pt x="63" y="38"/>
                  </a:lnTo>
                  <a:lnTo>
                    <a:pt x="38" y="63"/>
                  </a:lnTo>
                  <a:lnTo>
                    <a:pt x="18" y="95"/>
                  </a:lnTo>
                  <a:lnTo>
                    <a:pt x="5" y="131"/>
                  </a:lnTo>
                  <a:lnTo>
                    <a:pt x="0" y="170"/>
                  </a:lnTo>
                  <a:lnTo>
                    <a:pt x="5" y="209"/>
                  </a:lnTo>
                  <a:lnTo>
                    <a:pt x="18" y="245"/>
                  </a:lnTo>
                  <a:lnTo>
                    <a:pt x="38" y="276"/>
                  </a:lnTo>
                  <a:lnTo>
                    <a:pt x="63" y="302"/>
                  </a:lnTo>
                  <a:lnTo>
                    <a:pt x="95" y="323"/>
                  </a:lnTo>
                  <a:lnTo>
                    <a:pt x="131" y="335"/>
                  </a:lnTo>
                  <a:lnTo>
                    <a:pt x="170" y="339"/>
                  </a:lnTo>
                  <a:lnTo>
                    <a:pt x="209" y="335"/>
                  </a:lnTo>
                  <a:lnTo>
                    <a:pt x="245" y="323"/>
                  </a:lnTo>
                  <a:lnTo>
                    <a:pt x="276" y="302"/>
                  </a:lnTo>
                  <a:lnTo>
                    <a:pt x="303" y="276"/>
                  </a:lnTo>
                  <a:lnTo>
                    <a:pt x="323" y="245"/>
                  </a:lnTo>
                  <a:lnTo>
                    <a:pt x="335" y="209"/>
                  </a:lnTo>
                  <a:lnTo>
                    <a:pt x="339" y="170"/>
                  </a:lnTo>
                  <a:lnTo>
                    <a:pt x="335" y="131"/>
                  </a:lnTo>
                  <a:lnTo>
                    <a:pt x="323" y="95"/>
                  </a:lnTo>
                  <a:lnTo>
                    <a:pt x="303" y="63"/>
                  </a:lnTo>
                  <a:lnTo>
                    <a:pt x="276" y="38"/>
                  </a:lnTo>
                  <a:lnTo>
                    <a:pt x="245" y="17"/>
                  </a:lnTo>
                  <a:lnTo>
                    <a:pt x="209" y="5"/>
                  </a:lnTo>
                  <a:lnTo>
                    <a:pt x="170" y="0"/>
                  </a:lnTo>
                  <a:close/>
                  <a:moveTo>
                    <a:pt x="170" y="294"/>
                  </a:moveTo>
                  <a:lnTo>
                    <a:pt x="137" y="291"/>
                  </a:lnTo>
                  <a:lnTo>
                    <a:pt x="107" y="278"/>
                  </a:lnTo>
                  <a:lnTo>
                    <a:pt x="81" y="258"/>
                  </a:lnTo>
                  <a:lnTo>
                    <a:pt x="62" y="233"/>
                  </a:lnTo>
                  <a:lnTo>
                    <a:pt x="50" y="203"/>
                  </a:lnTo>
                  <a:lnTo>
                    <a:pt x="45" y="170"/>
                  </a:lnTo>
                  <a:lnTo>
                    <a:pt x="50" y="137"/>
                  </a:lnTo>
                  <a:lnTo>
                    <a:pt x="62" y="107"/>
                  </a:lnTo>
                  <a:lnTo>
                    <a:pt x="81" y="81"/>
                  </a:lnTo>
                  <a:lnTo>
                    <a:pt x="107" y="62"/>
                  </a:lnTo>
                  <a:lnTo>
                    <a:pt x="137" y="48"/>
                  </a:lnTo>
                  <a:lnTo>
                    <a:pt x="170" y="44"/>
                  </a:lnTo>
                  <a:lnTo>
                    <a:pt x="203" y="48"/>
                  </a:lnTo>
                  <a:lnTo>
                    <a:pt x="233" y="62"/>
                  </a:lnTo>
                  <a:lnTo>
                    <a:pt x="258" y="81"/>
                  </a:lnTo>
                  <a:lnTo>
                    <a:pt x="278" y="107"/>
                  </a:lnTo>
                  <a:lnTo>
                    <a:pt x="291" y="137"/>
                  </a:lnTo>
                  <a:lnTo>
                    <a:pt x="296" y="170"/>
                  </a:lnTo>
                  <a:lnTo>
                    <a:pt x="291" y="203"/>
                  </a:lnTo>
                  <a:lnTo>
                    <a:pt x="278" y="233"/>
                  </a:lnTo>
                  <a:lnTo>
                    <a:pt x="258" y="258"/>
                  </a:lnTo>
                  <a:lnTo>
                    <a:pt x="233" y="278"/>
                  </a:lnTo>
                  <a:lnTo>
                    <a:pt x="203" y="291"/>
                  </a:lnTo>
                  <a:lnTo>
                    <a:pt x="170" y="294"/>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endParaRPr lang="zh-CN" altLang="en-US"/>
            </a:p>
          </p:txBody>
        </p:sp>
        <p:sp>
          <p:nvSpPr>
            <p:cNvPr id="16" name="Freeform 17"/>
            <p:cNvSpPr>
              <a:spLocks noEditPoints="1"/>
            </p:cNvSpPr>
            <p:nvPr/>
          </p:nvSpPr>
          <p:spPr bwMode="gray">
            <a:xfrm>
              <a:off x="3135123" y="4257051"/>
              <a:ext cx="402804" cy="376429"/>
            </a:xfrm>
            <a:custGeom>
              <a:avLst/>
              <a:gdLst/>
              <a:ahLst/>
              <a:cxnLst>
                <a:cxn ang="0">
                  <a:pos x="12" y="76"/>
                </a:cxn>
                <a:cxn ang="0">
                  <a:pos x="30" y="114"/>
                </a:cxn>
                <a:cxn ang="0">
                  <a:pos x="63" y="132"/>
                </a:cxn>
                <a:cxn ang="0">
                  <a:pos x="106" y="132"/>
                </a:cxn>
                <a:cxn ang="0">
                  <a:pos x="139" y="114"/>
                </a:cxn>
                <a:cxn ang="0">
                  <a:pos x="157" y="76"/>
                </a:cxn>
                <a:cxn ang="0">
                  <a:pos x="163" y="100"/>
                </a:cxn>
                <a:cxn ang="0">
                  <a:pos x="142" y="136"/>
                </a:cxn>
                <a:cxn ang="0">
                  <a:pos x="106" y="156"/>
                </a:cxn>
                <a:cxn ang="0">
                  <a:pos x="61" y="156"/>
                </a:cxn>
                <a:cxn ang="0">
                  <a:pos x="27" y="136"/>
                </a:cxn>
                <a:cxn ang="0">
                  <a:pos x="4" y="100"/>
                </a:cxn>
                <a:cxn ang="0">
                  <a:pos x="39" y="45"/>
                </a:cxn>
                <a:cxn ang="0">
                  <a:pos x="27" y="42"/>
                </a:cxn>
                <a:cxn ang="0">
                  <a:pos x="19" y="34"/>
                </a:cxn>
                <a:cxn ang="0">
                  <a:pos x="16" y="22"/>
                </a:cxn>
                <a:cxn ang="0">
                  <a:pos x="19" y="12"/>
                </a:cxn>
                <a:cxn ang="0">
                  <a:pos x="27" y="3"/>
                </a:cxn>
                <a:cxn ang="0">
                  <a:pos x="39" y="0"/>
                </a:cxn>
                <a:cxn ang="0">
                  <a:pos x="49" y="3"/>
                </a:cxn>
                <a:cxn ang="0">
                  <a:pos x="58" y="12"/>
                </a:cxn>
                <a:cxn ang="0">
                  <a:pos x="61" y="22"/>
                </a:cxn>
                <a:cxn ang="0">
                  <a:pos x="58" y="34"/>
                </a:cxn>
                <a:cxn ang="0">
                  <a:pos x="49" y="42"/>
                </a:cxn>
                <a:cxn ang="0">
                  <a:pos x="39" y="45"/>
                </a:cxn>
                <a:cxn ang="0">
                  <a:pos x="124" y="45"/>
                </a:cxn>
                <a:cxn ang="0">
                  <a:pos x="114" y="39"/>
                </a:cxn>
                <a:cxn ang="0">
                  <a:pos x="108" y="28"/>
                </a:cxn>
                <a:cxn ang="0">
                  <a:pos x="108" y="16"/>
                </a:cxn>
                <a:cxn ang="0">
                  <a:pos x="114" y="6"/>
                </a:cxn>
                <a:cxn ang="0">
                  <a:pos x="124" y="1"/>
                </a:cxn>
                <a:cxn ang="0">
                  <a:pos x="136" y="1"/>
                </a:cxn>
                <a:cxn ang="0">
                  <a:pos x="145" y="6"/>
                </a:cxn>
                <a:cxn ang="0">
                  <a:pos x="151" y="16"/>
                </a:cxn>
                <a:cxn ang="0">
                  <a:pos x="151" y="28"/>
                </a:cxn>
                <a:cxn ang="0">
                  <a:pos x="145" y="39"/>
                </a:cxn>
                <a:cxn ang="0">
                  <a:pos x="136" y="45"/>
                </a:cxn>
              </a:cxnLst>
              <a:rect l="0" t="0" r="r" b="b"/>
              <a:pathLst>
                <a:path w="168" h="157">
                  <a:moveTo>
                    <a:pt x="0" y="76"/>
                  </a:moveTo>
                  <a:lnTo>
                    <a:pt x="12" y="76"/>
                  </a:lnTo>
                  <a:lnTo>
                    <a:pt x="18" y="97"/>
                  </a:lnTo>
                  <a:lnTo>
                    <a:pt x="30" y="114"/>
                  </a:lnTo>
                  <a:lnTo>
                    <a:pt x="43" y="126"/>
                  </a:lnTo>
                  <a:lnTo>
                    <a:pt x="63" y="132"/>
                  </a:lnTo>
                  <a:lnTo>
                    <a:pt x="84" y="135"/>
                  </a:lnTo>
                  <a:lnTo>
                    <a:pt x="106" y="132"/>
                  </a:lnTo>
                  <a:lnTo>
                    <a:pt x="124" y="126"/>
                  </a:lnTo>
                  <a:lnTo>
                    <a:pt x="139" y="114"/>
                  </a:lnTo>
                  <a:lnTo>
                    <a:pt x="150" y="97"/>
                  </a:lnTo>
                  <a:lnTo>
                    <a:pt x="157" y="76"/>
                  </a:lnTo>
                  <a:lnTo>
                    <a:pt x="168" y="76"/>
                  </a:lnTo>
                  <a:lnTo>
                    <a:pt x="163" y="100"/>
                  </a:lnTo>
                  <a:lnTo>
                    <a:pt x="154" y="120"/>
                  </a:lnTo>
                  <a:lnTo>
                    <a:pt x="142" y="136"/>
                  </a:lnTo>
                  <a:lnTo>
                    <a:pt x="126" y="148"/>
                  </a:lnTo>
                  <a:lnTo>
                    <a:pt x="106" y="156"/>
                  </a:lnTo>
                  <a:lnTo>
                    <a:pt x="84" y="157"/>
                  </a:lnTo>
                  <a:lnTo>
                    <a:pt x="61" y="156"/>
                  </a:lnTo>
                  <a:lnTo>
                    <a:pt x="43" y="148"/>
                  </a:lnTo>
                  <a:lnTo>
                    <a:pt x="27" y="136"/>
                  </a:lnTo>
                  <a:lnTo>
                    <a:pt x="13" y="120"/>
                  </a:lnTo>
                  <a:lnTo>
                    <a:pt x="4" y="100"/>
                  </a:lnTo>
                  <a:lnTo>
                    <a:pt x="0" y="76"/>
                  </a:lnTo>
                  <a:close/>
                  <a:moveTo>
                    <a:pt x="39" y="45"/>
                  </a:moveTo>
                  <a:lnTo>
                    <a:pt x="33" y="45"/>
                  </a:lnTo>
                  <a:lnTo>
                    <a:pt x="27" y="42"/>
                  </a:lnTo>
                  <a:lnTo>
                    <a:pt x="22" y="39"/>
                  </a:lnTo>
                  <a:lnTo>
                    <a:pt x="19" y="34"/>
                  </a:lnTo>
                  <a:lnTo>
                    <a:pt x="16" y="28"/>
                  </a:lnTo>
                  <a:lnTo>
                    <a:pt x="16" y="22"/>
                  </a:lnTo>
                  <a:lnTo>
                    <a:pt x="16" y="16"/>
                  </a:lnTo>
                  <a:lnTo>
                    <a:pt x="19" y="12"/>
                  </a:lnTo>
                  <a:lnTo>
                    <a:pt x="22" y="6"/>
                  </a:lnTo>
                  <a:lnTo>
                    <a:pt x="27" y="3"/>
                  </a:lnTo>
                  <a:lnTo>
                    <a:pt x="33" y="1"/>
                  </a:lnTo>
                  <a:lnTo>
                    <a:pt x="39" y="0"/>
                  </a:lnTo>
                  <a:lnTo>
                    <a:pt x="45" y="1"/>
                  </a:lnTo>
                  <a:lnTo>
                    <a:pt x="49" y="3"/>
                  </a:lnTo>
                  <a:lnTo>
                    <a:pt x="55" y="6"/>
                  </a:lnTo>
                  <a:lnTo>
                    <a:pt x="58" y="12"/>
                  </a:lnTo>
                  <a:lnTo>
                    <a:pt x="61" y="16"/>
                  </a:lnTo>
                  <a:lnTo>
                    <a:pt x="61" y="22"/>
                  </a:lnTo>
                  <a:lnTo>
                    <a:pt x="61" y="28"/>
                  </a:lnTo>
                  <a:lnTo>
                    <a:pt x="58" y="34"/>
                  </a:lnTo>
                  <a:lnTo>
                    <a:pt x="55" y="39"/>
                  </a:lnTo>
                  <a:lnTo>
                    <a:pt x="49" y="42"/>
                  </a:lnTo>
                  <a:lnTo>
                    <a:pt x="45" y="45"/>
                  </a:lnTo>
                  <a:lnTo>
                    <a:pt x="39" y="45"/>
                  </a:lnTo>
                  <a:close/>
                  <a:moveTo>
                    <a:pt x="130" y="45"/>
                  </a:moveTo>
                  <a:lnTo>
                    <a:pt x="124" y="45"/>
                  </a:lnTo>
                  <a:lnTo>
                    <a:pt x="118" y="42"/>
                  </a:lnTo>
                  <a:lnTo>
                    <a:pt x="114" y="39"/>
                  </a:lnTo>
                  <a:lnTo>
                    <a:pt x="109" y="34"/>
                  </a:lnTo>
                  <a:lnTo>
                    <a:pt x="108" y="28"/>
                  </a:lnTo>
                  <a:lnTo>
                    <a:pt x="106" y="22"/>
                  </a:lnTo>
                  <a:lnTo>
                    <a:pt x="108" y="16"/>
                  </a:lnTo>
                  <a:lnTo>
                    <a:pt x="109" y="12"/>
                  </a:lnTo>
                  <a:lnTo>
                    <a:pt x="114" y="6"/>
                  </a:lnTo>
                  <a:lnTo>
                    <a:pt x="118" y="3"/>
                  </a:lnTo>
                  <a:lnTo>
                    <a:pt x="124" y="1"/>
                  </a:lnTo>
                  <a:lnTo>
                    <a:pt x="130" y="0"/>
                  </a:lnTo>
                  <a:lnTo>
                    <a:pt x="136" y="1"/>
                  </a:lnTo>
                  <a:lnTo>
                    <a:pt x="141" y="3"/>
                  </a:lnTo>
                  <a:lnTo>
                    <a:pt x="145" y="6"/>
                  </a:lnTo>
                  <a:lnTo>
                    <a:pt x="150" y="12"/>
                  </a:lnTo>
                  <a:lnTo>
                    <a:pt x="151" y="16"/>
                  </a:lnTo>
                  <a:lnTo>
                    <a:pt x="153" y="22"/>
                  </a:lnTo>
                  <a:lnTo>
                    <a:pt x="151" y="28"/>
                  </a:lnTo>
                  <a:lnTo>
                    <a:pt x="150" y="34"/>
                  </a:lnTo>
                  <a:lnTo>
                    <a:pt x="145" y="39"/>
                  </a:lnTo>
                  <a:lnTo>
                    <a:pt x="141" y="42"/>
                  </a:lnTo>
                  <a:lnTo>
                    <a:pt x="136" y="45"/>
                  </a:lnTo>
                  <a:lnTo>
                    <a:pt x="130" y="45"/>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endParaRPr lang="zh-CN" altLang="en-US"/>
            </a:p>
          </p:txBody>
        </p:sp>
        <p:sp>
          <p:nvSpPr>
            <p:cNvPr id="58" name="TextBox 57"/>
            <p:cNvSpPr txBox="1"/>
            <p:nvPr/>
          </p:nvSpPr>
          <p:spPr>
            <a:xfrm>
              <a:off x="857224" y="5000636"/>
              <a:ext cx="2000264" cy="338554"/>
            </a:xfrm>
            <a:prstGeom prst="rect">
              <a:avLst/>
            </a:prstGeom>
            <a:noFill/>
          </p:spPr>
          <p:txBody>
            <a:bodyPr wrap="square" rtlCol="0">
              <a:spAutoFit/>
            </a:bodyPr>
            <a:lstStyle/>
            <a:p>
              <a:pPr marL="0" lvl="1"/>
              <a:r>
                <a:rPr lang="zh-CN" altLang="en-US" sz="1600" dirty="0" smtClean="0">
                  <a:solidFill>
                    <a:srgbClr val="FFFF00"/>
                  </a:solidFill>
                  <a:latin typeface="微软雅黑" pitchFamily="34" charset="-122"/>
                  <a:ea typeface="微软雅黑" pitchFamily="34" charset="-122"/>
                </a:rPr>
                <a:t>掌握客户核心文化</a:t>
              </a:r>
              <a:endParaRPr lang="zh-CN" altLang="en-US" dirty="0">
                <a:solidFill>
                  <a:srgbClr val="FFFF00"/>
                </a:solidFill>
              </a:endParaRPr>
            </a:p>
          </p:txBody>
        </p:sp>
      </p:grpSp>
      <p:grpSp>
        <p:nvGrpSpPr>
          <p:cNvPr id="35" name="组合 63"/>
          <p:cNvGrpSpPr/>
          <p:nvPr/>
        </p:nvGrpSpPr>
        <p:grpSpPr>
          <a:xfrm>
            <a:off x="4676775" y="3694113"/>
            <a:ext cx="3790950" cy="1735151"/>
            <a:chOff x="4676775" y="3694113"/>
            <a:chExt cx="3790950" cy="1735151"/>
          </a:xfrm>
        </p:grpSpPr>
        <p:sp>
          <p:nvSpPr>
            <p:cNvPr id="8" name="Rectangle 9"/>
            <p:cNvSpPr>
              <a:spLocks noChangeArrowheads="1"/>
            </p:cNvSpPr>
            <p:nvPr/>
          </p:nvSpPr>
          <p:spPr bwMode="gray">
            <a:xfrm>
              <a:off x="4676775" y="3694113"/>
              <a:ext cx="3790950" cy="1735151"/>
            </a:xfrm>
            <a:prstGeom prst="rect">
              <a:avLst/>
            </a:prstGeom>
            <a:gradFill rotWithShape="1">
              <a:gsLst>
                <a:gs pos="0">
                  <a:schemeClr val="hlink">
                    <a:gamma/>
                    <a:shade val="46275"/>
                    <a:invGamma/>
                  </a:schemeClr>
                </a:gs>
                <a:gs pos="100000">
                  <a:schemeClr val="hlink"/>
                </a:gs>
              </a:gsLst>
              <a:lin ang="5400000" scaled="1"/>
            </a:gradFill>
            <a:ln w="9525">
              <a:noFill/>
              <a:miter lim="800000"/>
              <a:headEnd/>
              <a:tailEnd/>
            </a:ln>
            <a:effectLst/>
            <a:scene3d>
              <a:camera prst="legacyPerspectiveTopLeft"/>
              <a:lightRig rig="legacyFlat3" dir="b"/>
            </a:scene3d>
            <a:sp3d extrusionH="430200" prstMaterial="legacyMatte">
              <a:bevelT w="13500" h="13500" prst="angle"/>
              <a:bevelB w="13500" h="13500" prst="angle"/>
              <a:extrusionClr>
                <a:schemeClr val="hlink"/>
              </a:extrusionClr>
            </a:sp3d>
          </p:spPr>
          <p:txBody>
            <a:bodyPr wrap="none" anchor="ctr">
              <a:flatTx/>
            </a:bodyPr>
            <a:lstStyle/>
            <a:p>
              <a:endParaRPr lang="zh-CN" altLang="en-US"/>
            </a:p>
          </p:txBody>
        </p:sp>
        <p:sp>
          <p:nvSpPr>
            <p:cNvPr id="9" name="Rectangle 10"/>
            <p:cNvSpPr>
              <a:spLocks noChangeArrowheads="1"/>
            </p:cNvSpPr>
            <p:nvPr/>
          </p:nvSpPr>
          <p:spPr bwMode="gray">
            <a:xfrm>
              <a:off x="5000628" y="4845618"/>
              <a:ext cx="1220787" cy="369332"/>
            </a:xfrm>
            <a:prstGeom prst="rect">
              <a:avLst/>
            </a:prstGeom>
            <a:noFill/>
            <a:ln w="9525">
              <a:noFill/>
              <a:miter lim="800000"/>
              <a:headEnd/>
              <a:tailEnd/>
            </a:ln>
            <a:effectLst/>
          </p:spPr>
          <p:txBody>
            <a:bodyPr>
              <a:spAutoFit/>
            </a:bodyPr>
            <a:lstStyle/>
            <a:p>
              <a:pPr algn="ctr" eaLnBrk="0" hangingPunct="0">
                <a:spcBef>
                  <a:spcPct val="50000"/>
                </a:spcBef>
              </a:pPr>
              <a:r>
                <a:rPr lang="zh-CN" altLang="en-US" dirty="0" smtClean="0">
                  <a:solidFill>
                    <a:schemeClr val="bg1"/>
                  </a:solidFill>
                  <a:latin typeface="微软雅黑" pitchFamily="34" charset="-122"/>
                  <a:ea typeface="微软雅黑" pitchFamily="34" charset="-122"/>
                </a:rPr>
                <a:t>测试环境</a:t>
              </a:r>
              <a:endParaRPr lang="zh-CN" altLang="en-US" dirty="0">
                <a:solidFill>
                  <a:schemeClr val="bg1"/>
                </a:solidFill>
                <a:latin typeface="微软雅黑" pitchFamily="34" charset="-122"/>
                <a:ea typeface="微软雅黑" pitchFamily="34" charset="-122"/>
              </a:endParaRPr>
            </a:p>
          </p:txBody>
        </p:sp>
        <p:sp>
          <p:nvSpPr>
            <p:cNvPr id="13" name="Text Box 14"/>
            <p:cNvSpPr txBox="1">
              <a:spLocks noChangeArrowheads="1"/>
            </p:cNvSpPr>
            <p:nvPr/>
          </p:nvSpPr>
          <p:spPr bwMode="gray">
            <a:xfrm>
              <a:off x="6143636" y="3914775"/>
              <a:ext cx="2227252" cy="830997"/>
            </a:xfrm>
            <a:prstGeom prst="rect">
              <a:avLst/>
            </a:prstGeom>
            <a:noFill/>
            <a:ln w="9525" algn="ctr">
              <a:noFill/>
              <a:miter lim="800000"/>
              <a:headEnd/>
              <a:tailEnd/>
            </a:ln>
            <a:effectLst/>
          </p:spPr>
          <p:txBody>
            <a:bodyPr wrap="square">
              <a:spAutoFit/>
            </a:bodyPr>
            <a:lstStyle/>
            <a:p>
              <a:pPr marL="95250" lvl="1" eaLnBrk="0" hangingPunct="0">
                <a:spcBef>
                  <a:spcPct val="50000"/>
                </a:spcBef>
              </a:pPr>
              <a:r>
                <a:rPr lang="zh-CN" altLang="en-US" sz="1200" dirty="0" smtClean="0">
                  <a:solidFill>
                    <a:schemeClr val="bg1"/>
                  </a:solidFill>
                  <a:latin typeface="微软雅黑" pitchFamily="34" charset="-122"/>
                  <a:ea typeface="微软雅黑" pitchFamily="34" charset="-122"/>
                </a:rPr>
                <a:t>远传自建有呼叫中心，提供了无可比拟的测试环境，造就了远传的卓越品质，同时降低了用户的使用成本。</a:t>
              </a:r>
              <a:endParaRPr lang="en-US" altLang="zh-CN" sz="1200" dirty="0">
                <a:solidFill>
                  <a:schemeClr val="bg1"/>
                </a:solidFill>
                <a:ea typeface="宋体" charset="-122"/>
              </a:endParaRPr>
            </a:p>
          </p:txBody>
        </p:sp>
        <p:grpSp>
          <p:nvGrpSpPr>
            <p:cNvPr id="36" name="Group 24"/>
            <p:cNvGrpSpPr>
              <a:grpSpLocks/>
            </p:cNvGrpSpPr>
            <p:nvPr/>
          </p:nvGrpSpPr>
          <p:grpSpPr bwMode="auto">
            <a:xfrm>
              <a:off x="5143504" y="3976697"/>
              <a:ext cx="812800" cy="809625"/>
              <a:chOff x="1884" y="3188"/>
              <a:chExt cx="411" cy="409"/>
            </a:xfrm>
          </p:grpSpPr>
          <p:sp>
            <p:nvSpPr>
              <p:cNvPr id="24" name="Freeform 25"/>
              <p:cNvSpPr>
                <a:spLocks noEditPoints="1"/>
              </p:cNvSpPr>
              <p:nvPr/>
            </p:nvSpPr>
            <p:spPr bwMode="gray">
              <a:xfrm>
                <a:off x="1884" y="3188"/>
                <a:ext cx="411" cy="409"/>
              </a:xfrm>
              <a:custGeom>
                <a:avLst/>
                <a:gdLst/>
                <a:ahLst/>
                <a:cxnLst>
                  <a:cxn ang="0">
                    <a:pos x="0" y="204"/>
                  </a:cxn>
                  <a:cxn ang="0">
                    <a:pos x="5" y="246"/>
                  </a:cxn>
                  <a:cxn ang="0">
                    <a:pos x="17" y="285"/>
                  </a:cxn>
                  <a:cxn ang="0">
                    <a:pos x="36" y="319"/>
                  </a:cxn>
                  <a:cxn ang="0">
                    <a:pos x="60" y="349"/>
                  </a:cxn>
                  <a:cxn ang="0">
                    <a:pos x="92" y="375"/>
                  </a:cxn>
                  <a:cxn ang="0">
                    <a:pos x="126" y="393"/>
                  </a:cxn>
                  <a:cxn ang="0">
                    <a:pos x="165" y="405"/>
                  </a:cxn>
                  <a:cxn ang="0">
                    <a:pos x="206" y="409"/>
                  </a:cxn>
                  <a:cxn ang="0">
                    <a:pos x="248" y="405"/>
                  </a:cxn>
                  <a:cxn ang="0">
                    <a:pos x="285" y="393"/>
                  </a:cxn>
                  <a:cxn ang="0">
                    <a:pos x="321" y="375"/>
                  </a:cxn>
                  <a:cxn ang="0">
                    <a:pos x="351" y="349"/>
                  </a:cxn>
                  <a:cxn ang="0">
                    <a:pos x="375" y="319"/>
                  </a:cxn>
                  <a:cxn ang="0">
                    <a:pos x="395" y="285"/>
                  </a:cxn>
                  <a:cxn ang="0">
                    <a:pos x="407" y="246"/>
                  </a:cxn>
                  <a:cxn ang="0">
                    <a:pos x="411" y="204"/>
                  </a:cxn>
                  <a:cxn ang="0">
                    <a:pos x="407" y="163"/>
                  </a:cxn>
                  <a:cxn ang="0">
                    <a:pos x="395" y="124"/>
                  </a:cxn>
                  <a:cxn ang="0">
                    <a:pos x="375" y="90"/>
                  </a:cxn>
                  <a:cxn ang="0">
                    <a:pos x="351" y="60"/>
                  </a:cxn>
                  <a:cxn ang="0">
                    <a:pos x="321" y="34"/>
                  </a:cxn>
                  <a:cxn ang="0">
                    <a:pos x="285" y="15"/>
                  </a:cxn>
                  <a:cxn ang="0">
                    <a:pos x="248" y="3"/>
                  </a:cxn>
                  <a:cxn ang="0">
                    <a:pos x="206" y="0"/>
                  </a:cxn>
                  <a:cxn ang="0">
                    <a:pos x="165" y="3"/>
                  </a:cxn>
                  <a:cxn ang="0">
                    <a:pos x="126" y="15"/>
                  </a:cxn>
                  <a:cxn ang="0">
                    <a:pos x="92" y="34"/>
                  </a:cxn>
                  <a:cxn ang="0">
                    <a:pos x="60" y="60"/>
                  </a:cxn>
                  <a:cxn ang="0">
                    <a:pos x="36" y="90"/>
                  </a:cxn>
                  <a:cxn ang="0">
                    <a:pos x="17" y="124"/>
                  </a:cxn>
                  <a:cxn ang="0">
                    <a:pos x="5" y="163"/>
                  </a:cxn>
                  <a:cxn ang="0">
                    <a:pos x="0" y="204"/>
                  </a:cxn>
                  <a:cxn ang="0">
                    <a:pos x="42" y="204"/>
                  </a:cxn>
                  <a:cxn ang="0">
                    <a:pos x="47" y="166"/>
                  </a:cxn>
                  <a:cxn ang="0">
                    <a:pos x="59" y="133"/>
                  </a:cxn>
                  <a:cxn ang="0">
                    <a:pos x="78" y="102"/>
                  </a:cxn>
                  <a:cxn ang="0">
                    <a:pos x="104" y="76"/>
                  </a:cxn>
                  <a:cxn ang="0">
                    <a:pos x="134" y="58"/>
                  </a:cxn>
                  <a:cxn ang="0">
                    <a:pos x="168" y="45"/>
                  </a:cxn>
                  <a:cxn ang="0">
                    <a:pos x="206" y="42"/>
                  </a:cxn>
                  <a:cxn ang="0">
                    <a:pos x="243" y="45"/>
                  </a:cxn>
                  <a:cxn ang="0">
                    <a:pos x="278" y="58"/>
                  </a:cxn>
                  <a:cxn ang="0">
                    <a:pos x="308" y="76"/>
                  </a:cxn>
                  <a:cxn ang="0">
                    <a:pos x="333" y="102"/>
                  </a:cxn>
                  <a:cxn ang="0">
                    <a:pos x="353" y="133"/>
                  </a:cxn>
                  <a:cxn ang="0">
                    <a:pos x="365" y="166"/>
                  </a:cxn>
                  <a:cxn ang="0">
                    <a:pos x="369" y="204"/>
                  </a:cxn>
                  <a:cxn ang="0">
                    <a:pos x="365" y="241"/>
                  </a:cxn>
                  <a:cxn ang="0">
                    <a:pos x="353" y="276"/>
                  </a:cxn>
                  <a:cxn ang="0">
                    <a:pos x="333" y="306"/>
                  </a:cxn>
                  <a:cxn ang="0">
                    <a:pos x="308" y="331"/>
                  </a:cxn>
                  <a:cxn ang="0">
                    <a:pos x="278" y="351"/>
                  </a:cxn>
                  <a:cxn ang="0">
                    <a:pos x="243" y="363"/>
                  </a:cxn>
                  <a:cxn ang="0">
                    <a:pos x="206" y="367"/>
                  </a:cxn>
                  <a:cxn ang="0">
                    <a:pos x="168" y="363"/>
                  </a:cxn>
                  <a:cxn ang="0">
                    <a:pos x="134" y="351"/>
                  </a:cxn>
                  <a:cxn ang="0">
                    <a:pos x="104" y="331"/>
                  </a:cxn>
                  <a:cxn ang="0">
                    <a:pos x="78" y="306"/>
                  </a:cxn>
                  <a:cxn ang="0">
                    <a:pos x="59" y="276"/>
                  </a:cxn>
                  <a:cxn ang="0">
                    <a:pos x="47" y="241"/>
                  </a:cxn>
                  <a:cxn ang="0">
                    <a:pos x="42" y="204"/>
                  </a:cxn>
                </a:cxnLst>
                <a:rect l="0" t="0" r="r" b="b"/>
                <a:pathLst>
                  <a:path w="411" h="409">
                    <a:moveTo>
                      <a:pt x="0" y="204"/>
                    </a:moveTo>
                    <a:lnTo>
                      <a:pt x="5" y="246"/>
                    </a:lnTo>
                    <a:lnTo>
                      <a:pt x="17" y="285"/>
                    </a:lnTo>
                    <a:lnTo>
                      <a:pt x="36" y="319"/>
                    </a:lnTo>
                    <a:lnTo>
                      <a:pt x="60" y="349"/>
                    </a:lnTo>
                    <a:lnTo>
                      <a:pt x="92" y="375"/>
                    </a:lnTo>
                    <a:lnTo>
                      <a:pt x="126" y="393"/>
                    </a:lnTo>
                    <a:lnTo>
                      <a:pt x="165" y="405"/>
                    </a:lnTo>
                    <a:lnTo>
                      <a:pt x="206" y="409"/>
                    </a:lnTo>
                    <a:lnTo>
                      <a:pt x="248" y="405"/>
                    </a:lnTo>
                    <a:lnTo>
                      <a:pt x="285" y="393"/>
                    </a:lnTo>
                    <a:lnTo>
                      <a:pt x="321" y="375"/>
                    </a:lnTo>
                    <a:lnTo>
                      <a:pt x="351" y="349"/>
                    </a:lnTo>
                    <a:lnTo>
                      <a:pt x="375" y="319"/>
                    </a:lnTo>
                    <a:lnTo>
                      <a:pt x="395" y="285"/>
                    </a:lnTo>
                    <a:lnTo>
                      <a:pt x="407" y="246"/>
                    </a:lnTo>
                    <a:lnTo>
                      <a:pt x="411" y="204"/>
                    </a:lnTo>
                    <a:lnTo>
                      <a:pt x="407" y="163"/>
                    </a:lnTo>
                    <a:lnTo>
                      <a:pt x="395" y="124"/>
                    </a:lnTo>
                    <a:lnTo>
                      <a:pt x="375" y="90"/>
                    </a:lnTo>
                    <a:lnTo>
                      <a:pt x="351" y="60"/>
                    </a:lnTo>
                    <a:lnTo>
                      <a:pt x="321" y="34"/>
                    </a:lnTo>
                    <a:lnTo>
                      <a:pt x="285" y="15"/>
                    </a:lnTo>
                    <a:lnTo>
                      <a:pt x="248" y="3"/>
                    </a:lnTo>
                    <a:lnTo>
                      <a:pt x="206" y="0"/>
                    </a:lnTo>
                    <a:lnTo>
                      <a:pt x="165" y="3"/>
                    </a:lnTo>
                    <a:lnTo>
                      <a:pt x="126" y="15"/>
                    </a:lnTo>
                    <a:lnTo>
                      <a:pt x="92" y="34"/>
                    </a:lnTo>
                    <a:lnTo>
                      <a:pt x="60" y="60"/>
                    </a:lnTo>
                    <a:lnTo>
                      <a:pt x="36" y="90"/>
                    </a:lnTo>
                    <a:lnTo>
                      <a:pt x="17" y="124"/>
                    </a:lnTo>
                    <a:lnTo>
                      <a:pt x="5" y="163"/>
                    </a:lnTo>
                    <a:lnTo>
                      <a:pt x="0" y="204"/>
                    </a:lnTo>
                    <a:close/>
                    <a:moveTo>
                      <a:pt x="42" y="204"/>
                    </a:moveTo>
                    <a:lnTo>
                      <a:pt x="47" y="166"/>
                    </a:lnTo>
                    <a:lnTo>
                      <a:pt x="59" y="133"/>
                    </a:lnTo>
                    <a:lnTo>
                      <a:pt x="78" y="102"/>
                    </a:lnTo>
                    <a:lnTo>
                      <a:pt x="104" y="76"/>
                    </a:lnTo>
                    <a:lnTo>
                      <a:pt x="134" y="58"/>
                    </a:lnTo>
                    <a:lnTo>
                      <a:pt x="168" y="45"/>
                    </a:lnTo>
                    <a:lnTo>
                      <a:pt x="206" y="42"/>
                    </a:lnTo>
                    <a:lnTo>
                      <a:pt x="243" y="45"/>
                    </a:lnTo>
                    <a:lnTo>
                      <a:pt x="278" y="58"/>
                    </a:lnTo>
                    <a:lnTo>
                      <a:pt x="308" y="76"/>
                    </a:lnTo>
                    <a:lnTo>
                      <a:pt x="333" y="102"/>
                    </a:lnTo>
                    <a:lnTo>
                      <a:pt x="353" y="133"/>
                    </a:lnTo>
                    <a:lnTo>
                      <a:pt x="365" y="166"/>
                    </a:lnTo>
                    <a:lnTo>
                      <a:pt x="369" y="204"/>
                    </a:lnTo>
                    <a:lnTo>
                      <a:pt x="365" y="241"/>
                    </a:lnTo>
                    <a:lnTo>
                      <a:pt x="353" y="276"/>
                    </a:lnTo>
                    <a:lnTo>
                      <a:pt x="333" y="306"/>
                    </a:lnTo>
                    <a:lnTo>
                      <a:pt x="308" y="331"/>
                    </a:lnTo>
                    <a:lnTo>
                      <a:pt x="278" y="351"/>
                    </a:lnTo>
                    <a:lnTo>
                      <a:pt x="243" y="363"/>
                    </a:lnTo>
                    <a:lnTo>
                      <a:pt x="206" y="367"/>
                    </a:lnTo>
                    <a:lnTo>
                      <a:pt x="168" y="363"/>
                    </a:lnTo>
                    <a:lnTo>
                      <a:pt x="134" y="351"/>
                    </a:lnTo>
                    <a:lnTo>
                      <a:pt x="104" y="331"/>
                    </a:lnTo>
                    <a:lnTo>
                      <a:pt x="78" y="306"/>
                    </a:lnTo>
                    <a:lnTo>
                      <a:pt x="59" y="276"/>
                    </a:lnTo>
                    <a:lnTo>
                      <a:pt x="47" y="241"/>
                    </a:lnTo>
                    <a:lnTo>
                      <a:pt x="42" y="204"/>
                    </a:lnTo>
                    <a:close/>
                  </a:path>
                </a:pathLst>
              </a:custGeom>
              <a:solidFill>
                <a:srgbClr val="F8F8F8"/>
              </a:solidFill>
              <a:ln w="19050" cmpd="sng">
                <a:solidFill>
                  <a:srgbClr val="F8F8F8"/>
                </a:solidFill>
                <a:prstDash val="solid"/>
                <a:round/>
                <a:headEnd/>
                <a:tailEnd/>
              </a:ln>
              <a:effectLst>
                <a:outerShdw dist="35921" dir="2700000" algn="ctr" rotWithShape="0">
                  <a:srgbClr val="333333">
                    <a:alpha val="50000"/>
                  </a:srgbClr>
                </a:outerShdw>
              </a:effectLst>
            </p:spPr>
            <p:txBody>
              <a:bodyPr/>
              <a:lstStyle/>
              <a:p>
                <a:endParaRPr lang="zh-CN" altLang="en-US"/>
              </a:p>
            </p:txBody>
          </p:sp>
          <p:sp>
            <p:nvSpPr>
              <p:cNvPr id="25" name="Freeform 26"/>
              <p:cNvSpPr>
                <a:spLocks/>
              </p:cNvSpPr>
              <p:nvPr/>
            </p:nvSpPr>
            <p:spPr bwMode="gray">
              <a:xfrm>
                <a:off x="2064" y="3269"/>
                <a:ext cx="141" cy="229"/>
              </a:xfrm>
              <a:custGeom>
                <a:avLst/>
                <a:gdLst/>
                <a:ahLst/>
                <a:cxnLst>
                  <a:cxn ang="0">
                    <a:pos x="32" y="229"/>
                  </a:cxn>
                  <a:cxn ang="0">
                    <a:pos x="24" y="229"/>
                  </a:cxn>
                  <a:cxn ang="0">
                    <a:pos x="18" y="228"/>
                  </a:cxn>
                  <a:cxn ang="0">
                    <a:pos x="12" y="225"/>
                  </a:cxn>
                  <a:cxn ang="0">
                    <a:pos x="8" y="222"/>
                  </a:cxn>
                  <a:cxn ang="0">
                    <a:pos x="5" y="217"/>
                  </a:cxn>
                  <a:cxn ang="0">
                    <a:pos x="3" y="213"/>
                  </a:cxn>
                  <a:cxn ang="0">
                    <a:pos x="2" y="207"/>
                  </a:cxn>
                  <a:cxn ang="0">
                    <a:pos x="0" y="199"/>
                  </a:cxn>
                  <a:cxn ang="0">
                    <a:pos x="2" y="190"/>
                  </a:cxn>
                  <a:cxn ang="0">
                    <a:pos x="5" y="181"/>
                  </a:cxn>
                  <a:cxn ang="0">
                    <a:pos x="11" y="172"/>
                  </a:cxn>
                  <a:cxn ang="0">
                    <a:pos x="18" y="162"/>
                  </a:cxn>
                  <a:cxn ang="0">
                    <a:pos x="80" y="88"/>
                  </a:cxn>
                  <a:cxn ang="0">
                    <a:pos x="83" y="84"/>
                  </a:cxn>
                  <a:cxn ang="0">
                    <a:pos x="86" y="79"/>
                  </a:cxn>
                  <a:cxn ang="0">
                    <a:pos x="87" y="73"/>
                  </a:cxn>
                  <a:cxn ang="0">
                    <a:pos x="89" y="69"/>
                  </a:cxn>
                  <a:cxn ang="0">
                    <a:pos x="87" y="63"/>
                  </a:cxn>
                  <a:cxn ang="0">
                    <a:pos x="86" y="58"/>
                  </a:cxn>
                  <a:cxn ang="0">
                    <a:pos x="83" y="55"/>
                  </a:cxn>
                  <a:cxn ang="0">
                    <a:pos x="78" y="51"/>
                  </a:cxn>
                  <a:cxn ang="0">
                    <a:pos x="74" y="49"/>
                  </a:cxn>
                  <a:cxn ang="0">
                    <a:pos x="68" y="49"/>
                  </a:cxn>
                  <a:cxn ang="0">
                    <a:pos x="63" y="49"/>
                  </a:cxn>
                  <a:cxn ang="0">
                    <a:pos x="59" y="51"/>
                  </a:cxn>
                  <a:cxn ang="0">
                    <a:pos x="56" y="55"/>
                  </a:cxn>
                  <a:cxn ang="0">
                    <a:pos x="53" y="58"/>
                  </a:cxn>
                  <a:cxn ang="0">
                    <a:pos x="51" y="64"/>
                  </a:cxn>
                  <a:cxn ang="0">
                    <a:pos x="50" y="69"/>
                  </a:cxn>
                  <a:cxn ang="0">
                    <a:pos x="51" y="75"/>
                  </a:cxn>
                  <a:cxn ang="0">
                    <a:pos x="53" y="81"/>
                  </a:cxn>
                  <a:cxn ang="0">
                    <a:pos x="56" y="85"/>
                  </a:cxn>
                  <a:cxn ang="0">
                    <a:pos x="62" y="91"/>
                  </a:cxn>
                  <a:cxn ang="0">
                    <a:pos x="30" y="129"/>
                  </a:cxn>
                  <a:cxn ang="0">
                    <a:pos x="17" y="115"/>
                  </a:cxn>
                  <a:cxn ang="0">
                    <a:pos x="9" y="102"/>
                  </a:cxn>
                  <a:cxn ang="0">
                    <a:pos x="3" y="87"/>
                  </a:cxn>
                  <a:cxn ang="0">
                    <a:pos x="2" y="70"/>
                  </a:cxn>
                  <a:cxn ang="0">
                    <a:pos x="5" y="51"/>
                  </a:cxn>
                  <a:cxn ang="0">
                    <a:pos x="11" y="34"/>
                  </a:cxn>
                  <a:cxn ang="0">
                    <a:pos x="21" y="19"/>
                  </a:cxn>
                  <a:cxn ang="0">
                    <a:pos x="35" y="9"/>
                  </a:cxn>
                  <a:cxn ang="0">
                    <a:pos x="51" y="1"/>
                  </a:cxn>
                  <a:cxn ang="0">
                    <a:pos x="71" y="0"/>
                  </a:cxn>
                  <a:cxn ang="0">
                    <a:pos x="89" y="1"/>
                  </a:cxn>
                  <a:cxn ang="0">
                    <a:pos x="105" y="7"/>
                  </a:cxn>
                  <a:cxn ang="0">
                    <a:pos x="119" y="19"/>
                  </a:cxn>
                  <a:cxn ang="0">
                    <a:pos x="129" y="33"/>
                  </a:cxn>
                  <a:cxn ang="0">
                    <a:pos x="135" y="49"/>
                  </a:cxn>
                  <a:cxn ang="0">
                    <a:pos x="137" y="69"/>
                  </a:cxn>
                  <a:cxn ang="0">
                    <a:pos x="134" y="91"/>
                  </a:cxn>
                  <a:cxn ang="0">
                    <a:pos x="122" y="115"/>
                  </a:cxn>
                  <a:cxn ang="0">
                    <a:pos x="101" y="139"/>
                  </a:cxn>
                  <a:cxn ang="0">
                    <a:pos x="99" y="142"/>
                  </a:cxn>
                  <a:cxn ang="0">
                    <a:pos x="66" y="177"/>
                  </a:cxn>
                  <a:cxn ang="0">
                    <a:pos x="141" y="177"/>
                  </a:cxn>
                  <a:cxn ang="0">
                    <a:pos x="141" y="229"/>
                  </a:cxn>
                  <a:cxn ang="0">
                    <a:pos x="32" y="229"/>
                  </a:cxn>
                </a:cxnLst>
                <a:rect l="0" t="0" r="r" b="b"/>
                <a:pathLst>
                  <a:path w="141" h="229">
                    <a:moveTo>
                      <a:pt x="32" y="229"/>
                    </a:moveTo>
                    <a:lnTo>
                      <a:pt x="24" y="229"/>
                    </a:lnTo>
                    <a:lnTo>
                      <a:pt x="18" y="228"/>
                    </a:lnTo>
                    <a:lnTo>
                      <a:pt x="12" y="225"/>
                    </a:lnTo>
                    <a:lnTo>
                      <a:pt x="8" y="222"/>
                    </a:lnTo>
                    <a:lnTo>
                      <a:pt x="5" y="217"/>
                    </a:lnTo>
                    <a:lnTo>
                      <a:pt x="3" y="213"/>
                    </a:lnTo>
                    <a:lnTo>
                      <a:pt x="2" y="207"/>
                    </a:lnTo>
                    <a:lnTo>
                      <a:pt x="0" y="199"/>
                    </a:lnTo>
                    <a:lnTo>
                      <a:pt x="2" y="190"/>
                    </a:lnTo>
                    <a:lnTo>
                      <a:pt x="5" y="181"/>
                    </a:lnTo>
                    <a:lnTo>
                      <a:pt x="11" y="172"/>
                    </a:lnTo>
                    <a:lnTo>
                      <a:pt x="18" y="162"/>
                    </a:lnTo>
                    <a:lnTo>
                      <a:pt x="80" y="88"/>
                    </a:lnTo>
                    <a:lnTo>
                      <a:pt x="83" y="84"/>
                    </a:lnTo>
                    <a:lnTo>
                      <a:pt x="86" y="79"/>
                    </a:lnTo>
                    <a:lnTo>
                      <a:pt x="87" y="73"/>
                    </a:lnTo>
                    <a:lnTo>
                      <a:pt x="89" y="69"/>
                    </a:lnTo>
                    <a:lnTo>
                      <a:pt x="87" y="63"/>
                    </a:lnTo>
                    <a:lnTo>
                      <a:pt x="86" y="58"/>
                    </a:lnTo>
                    <a:lnTo>
                      <a:pt x="83" y="55"/>
                    </a:lnTo>
                    <a:lnTo>
                      <a:pt x="78" y="51"/>
                    </a:lnTo>
                    <a:lnTo>
                      <a:pt x="74" y="49"/>
                    </a:lnTo>
                    <a:lnTo>
                      <a:pt x="68" y="49"/>
                    </a:lnTo>
                    <a:lnTo>
                      <a:pt x="63" y="49"/>
                    </a:lnTo>
                    <a:lnTo>
                      <a:pt x="59" y="51"/>
                    </a:lnTo>
                    <a:lnTo>
                      <a:pt x="56" y="55"/>
                    </a:lnTo>
                    <a:lnTo>
                      <a:pt x="53" y="58"/>
                    </a:lnTo>
                    <a:lnTo>
                      <a:pt x="51" y="64"/>
                    </a:lnTo>
                    <a:lnTo>
                      <a:pt x="50" y="69"/>
                    </a:lnTo>
                    <a:lnTo>
                      <a:pt x="51" y="75"/>
                    </a:lnTo>
                    <a:lnTo>
                      <a:pt x="53" y="81"/>
                    </a:lnTo>
                    <a:lnTo>
                      <a:pt x="56" y="85"/>
                    </a:lnTo>
                    <a:lnTo>
                      <a:pt x="62" y="91"/>
                    </a:lnTo>
                    <a:lnTo>
                      <a:pt x="30" y="129"/>
                    </a:lnTo>
                    <a:lnTo>
                      <a:pt x="17" y="115"/>
                    </a:lnTo>
                    <a:lnTo>
                      <a:pt x="9" y="102"/>
                    </a:lnTo>
                    <a:lnTo>
                      <a:pt x="3" y="87"/>
                    </a:lnTo>
                    <a:lnTo>
                      <a:pt x="2" y="70"/>
                    </a:lnTo>
                    <a:lnTo>
                      <a:pt x="5" y="51"/>
                    </a:lnTo>
                    <a:lnTo>
                      <a:pt x="11" y="34"/>
                    </a:lnTo>
                    <a:lnTo>
                      <a:pt x="21" y="19"/>
                    </a:lnTo>
                    <a:lnTo>
                      <a:pt x="35" y="9"/>
                    </a:lnTo>
                    <a:lnTo>
                      <a:pt x="51" y="1"/>
                    </a:lnTo>
                    <a:lnTo>
                      <a:pt x="71" y="0"/>
                    </a:lnTo>
                    <a:lnTo>
                      <a:pt x="89" y="1"/>
                    </a:lnTo>
                    <a:lnTo>
                      <a:pt x="105" y="7"/>
                    </a:lnTo>
                    <a:lnTo>
                      <a:pt x="119" y="19"/>
                    </a:lnTo>
                    <a:lnTo>
                      <a:pt x="129" y="33"/>
                    </a:lnTo>
                    <a:lnTo>
                      <a:pt x="135" y="49"/>
                    </a:lnTo>
                    <a:lnTo>
                      <a:pt x="137" y="69"/>
                    </a:lnTo>
                    <a:lnTo>
                      <a:pt x="134" y="91"/>
                    </a:lnTo>
                    <a:lnTo>
                      <a:pt x="122" y="115"/>
                    </a:lnTo>
                    <a:lnTo>
                      <a:pt x="101" y="139"/>
                    </a:lnTo>
                    <a:lnTo>
                      <a:pt x="99" y="142"/>
                    </a:lnTo>
                    <a:lnTo>
                      <a:pt x="66" y="177"/>
                    </a:lnTo>
                    <a:lnTo>
                      <a:pt x="141" y="177"/>
                    </a:lnTo>
                    <a:lnTo>
                      <a:pt x="141" y="229"/>
                    </a:lnTo>
                    <a:lnTo>
                      <a:pt x="32" y="229"/>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endParaRPr lang="zh-CN" altLang="en-US"/>
              </a:p>
            </p:txBody>
          </p:sp>
          <p:sp>
            <p:nvSpPr>
              <p:cNvPr id="26" name="Freeform 27"/>
              <p:cNvSpPr>
                <a:spLocks/>
              </p:cNvSpPr>
              <p:nvPr/>
            </p:nvSpPr>
            <p:spPr bwMode="gray">
              <a:xfrm>
                <a:off x="1946" y="3333"/>
                <a:ext cx="102" cy="113"/>
              </a:xfrm>
              <a:custGeom>
                <a:avLst/>
                <a:gdLst/>
                <a:ahLst/>
                <a:cxnLst>
                  <a:cxn ang="0">
                    <a:pos x="0" y="113"/>
                  </a:cxn>
                  <a:cxn ang="0">
                    <a:pos x="33" y="54"/>
                  </a:cxn>
                  <a:cxn ang="0">
                    <a:pos x="3" y="0"/>
                  </a:cxn>
                  <a:cxn ang="0">
                    <a:pos x="33" y="0"/>
                  </a:cxn>
                  <a:cxn ang="0">
                    <a:pos x="51" y="33"/>
                  </a:cxn>
                  <a:cxn ang="0">
                    <a:pos x="70" y="0"/>
                  </a:cxn>
                  <a:cxn ang="0">
                    <a:pos x="99" y="0"/>
                  </a:cxn>
                  <a:cxn ang="0">
                    <a:pos x="69" y="54"/>
                  </a:cxn>
                  <a:cxn ang="0">
                    <a:pos x="102" y="113"/>
                  </a:cxn>
                  <a:cxn ang="0">
                    <a:pos x="72" y="113"/>
                  </a:cxn>
                  <a:cxn ang="0">
                    <a:pos x="51" y="75"/>
                  </a:cxn>
                  <a:cxn ang="0">
                    <a:pos x="30" y="113"/>
                  </a:cxn>
                  <a:cxn ang="0">
                    <a:pos x="0" y="113"/>
                  </a:cxn>
                </a:cxnLst>
                <a:rect l="0" t="0" r="r" b="b"/>
                <a:pathLst>
                  <a:path w="102" h="113">
                    <a:moveTo>
                      <a:pt x="0" y="113"/>
                    </a:moveTo>
                    <a:lnTo>
                      <a:pt x="33" y="54"/>
                    </a:lnTo>
                    <a:lnTo>
                      <a:pt x="3" y="0"/>
                    </a:lnTo>
                    <a:lnTo>
                      <a:pt x="33" y="0"/>
                    </a:lnTo>
                    <a:lnTo>
                      <a:pt x="51" y="33"/>
                    </a:lnTo>
                    <a:lnTo>
                      <a:pt x="70" y="0"/>
                    </a:lnTo>
                    <a:lnTo>
                      <a:pt x="99" y="0"/>
                    </a:lnTo>
                    <a:lnTo>
                      <a:pt x="69" y="54"/>
                    </a:lnTo>
                    <a:lnTo>
                      <a:pt x="102" y="113"/>
                    </a:lnTo>
                    <a:lnTo>
                      <a:pt x="72" y="113"/>
                    </a:lnTo>
                    <a:lnTo>
                      <a:pt x="51" y="75"/>
                    </a:lnTo>
                    <a:lnTo>
                      <a:pt x="30" y="113"/>
                    </a:lnTo>
                    <a:lnTo>
                      <a:pt x="0" y="113"/>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endParaRPr lang="zh-CN" altLang="en-US"/>
              </a:p>
            </p:txBody>
          </p:sp>
        </p:grpSp>
        <p:sp>
          <p:nvSpPr>
            <p:cNvPr id="59" name="TextBox 58"/>
            <p:cNvSpPr txBox="1"/>
            <p:nvPr/>
          </p:nvSpPr>
          <p:spPr>
            <a:xfrm>
              <a:off x="6215074" y="4929198"/>
              <a:ext cx="2214578" cy="338554"/>
            </a:xfrm>
            <a:prstGeom prst="rect">
              <a:avLst/>
            </a:prstGeom>
            <a:noFill/>
          </p:spPr>
          <p:txBody>
            <a:bodyPr wrap="square" rtlCol="0">
              <a:spAutoFit/>
            </a:bodyPr>
            <a:lstStyle/>
            <a:p>
              <a:pPr marL="0" lvl="1"/>
              <a:r>
                <a:rPr lang="zh-CN" altLang="en-US" sz="1600" dirty="0" smtClean="0">
                  <a:solidFill>
                    <a:srgbClr val="FFFF00"/>
                  </a:solidFill>
                  <a:latin typeface="微软雅黑" pitchFamily="34" charset="-122"/>
                  <a:ea typeface="微软雅黑" pitchFamily="34" charset="-122"/>
                </a:rPr>
                <a:t>无可比拟的测试环境</a:t>
              </a:r>
              <a:endParaRPr lang="zh-CN" altLang="en-US" dirty="0">
                <a:solidFill>
                  <a:srgbClr val="FFFF00"/>
                </a:solidFill>
              </a:endParaRPr>
            </a:p>
          </p:txBody>
        </p:sp>
      </p:grpSp>
      <p:grpSp>
        <p:nvGrpSpPr>
          <p:cNvPr id="37" name="组合 59"/>
          <p:cNvGrpSpPr/>
          <p:nvPr/>
        </p:nvGrpSpPr>
        <p:grpSpPr>
          <a:xfrm>
            <a:off x="3608388" y="2720975"/>
            <a:ext cx="1660525" cy="1612900"/>
            <a:chOff x="3608388" y="2720975"/>
            <a:chExt cx="1660525" cy="1612900"/>
          </a:xfrm>
        </p:grpSpPr>
        <p:grpSp>
          <p:nvGrpSpPr>
            <p:cNvPr id="48" name="Group 33"/>
            <p:cNvGrpSpPr>
              <a:grpSpLocks/>
            </p:cNvGrpSpPr>
            <p:nvPr/>
          </p:nvGrpSpPr>
          <p:grpSpPr bwMode="auto">
            <a:xfrm>
              <a:off x="3608388" y="2720975"/>
              <a:ext cx="1660525" cy="1612900"/>
              <a:chOff x="2457" y="2000"/>
              <a:chExt cx="901" cy="888"/>
            </a:xfrm>
          </p:grpSpPr>
          <p:pic>
            <p:nvPicPr>
              <p:cNvPr id="32" name="Picture 34" descr="circuler_1"/>
              <p:cNvPicPr>
                <a:picLocks noChangeAspect="1" noChangeArrowheads="1"/>
              </p:cNvPicPr>
              <p:nvPr/>
            </p:nvPicPr>
            <p:blipFill>
              <a:blip r:embed="rId2" cstate="print"/>
              <a:srcRect/>
              <a:stretch>
                <a:fillRect/>
              </a:stretch>
            </p:blipFill>
            <p:spPr bwMode="gray">
              <a:xfrm>
                <a:off x="2457" y="2000"/>
                <a:ext cx="901" cy="886"/>
              </a:xfrm>
              <a:prstGeom prst="rect">
                <a:avLst/>
              </a:prstGeom>
              <a:noFill/>
            </p:spPr>
          </p:pic>
          <p:sp>
            <p:nvSpPr>
              <p:cNvPr id="33" name="Oval 35"/>
              <p:cNvSpPr>
                <a:spLocks noChangeArrowheads="1"/>
              </p:cNvSpPr>
              <p:nvPr/>
            </p:nvSpPr>
            <p:spPr bwMode="gray">
              <a:xfrm>
                <a:off x="2457" y="2000"/>
                <a:ext cx="895" cy="888"/>
              </a:xfrm>
              <a:prstGeom prst="ellipse">
                <a:avLst/>
              </a:prstGeom>
              <a:gradFill rotWithShape="1">
                <a:gsLst>
                  <a:gs pos="0">
                    <a:srgbClr val="FFFF99">
                      <a:gamma/>
                      <a:shade val="26275"/>
                      <a:invGamma/>
                      <a:alpha val="89999"/>
                    </a:srgbClr>
                  </a:gs>
                  <a:gs pos="50000">
                    <a:srgbClr val="FFFF99">
                      <a:alpha val="45000"/>
                    </a:srgbClr>
                  </a:gs>
                  <a:gs pos="100000">
                    <a:srgbClr val="FFFF99">
                      <a:gamma/>
                      <a:shade val="26275"/>
                      <a:invGamma/>
                      <a:alpha val="89999"/>
                    </a:srgbClr>
                  </a:gs>
                </a:gsLst>
                <a:lin ang="5400000" scaled="1"/>
              </a:gradFill>
              <a:ln w="57150" algn="ctr">
                <a:solidFill>
                  <a:srgbClr val="F8F8F8"/>
                </a:solidFill>
                <a:round/>
                <a:headEnd/>
                <a:tailEnd/>
              </a:ln>
              <a:effectLst/>
            </p:spPr>
            <p:txBody>
              <a:bodyPr wrap="none" anchor="ctr"/>
              <a:lstStyle/>
              <a:p>
                <a:endParaRPr lang="zh-CN" altLang="en-US"/>
              </a:p>
            </p:txBody>
          </p:sp>
          <p:sp>
            <p:nvSpPr>
              <p:cNvPr id="34" name="Freeform 36"/>
              <p:cNvSpPr>
                <a:spLocks/>
              </p:cNvSpPr>
              <p:nvPr/>
            </p:nvSpPr>
            <p:spPr bwMode="gray">
              <a:xfrm>
                <a:off x="2550" y="2018"/>
                <a:ext cx="703" cy="308"/>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E2E1B7"/>
                  </a:gs>
                </a:gsLst>
                <a:lin ang="5400000" scaled="1"/>
              </a:gradFill>
              <a:ln w="0">
                <a:noFill/>
                <a:prstDash val="solid"/>
                <a:round/>
                <a:headEnd/>
                <a:tailEnd/>
              </a:ln>
            </p:spPr>
            <p:txBody>
              <a:bodyPr/>
              <a:lstStyle/>
              <a:p>
                <a:endParaRPr lang="zh-CN" altLang="en-US"/>
              </a:p>
            </p:txBody>
          </p:sp>
          <p:grpSp>
            <p:nvGrpSpPr>
              <p:cNvPr id="49" name="Group 37"/>
              <p:cNvGrpSpPr>
                <a:grpSpLocks/>
              </p:cNvGrpSpPr>
              <p:nvPr/>
            </p:nvGrpSpPr>
            <p:grpSpPr bwMode="auto">
              <a:xfrm rot="-1297425" flipH="1" flipV="1">
                <a:off x="2521" y="2686"/>
                <a:ext cx="783" cy="182"/>
                <a:chOff x="2528" y="1060"/>
                <a:chExt cx="894" cy="236"/>
              </a:xfrm>
            </p:grpSpPr>
            <p:grpSp>
              <p:nvGrpSpPr>
                <p:cNvPr id="50" name="Group 38"/>
                <p:cNvGrpSpPr>
                  <a:grpSpLocks/>
                </p:cNvGrpSpPr>
                <p:nvPr/>
              </p:nvGrpSpPr>
              <p:grpSpPr bwMode="auto">
                <a:xfrm>
                  <a:off x="2528" y="1060"/>
                  <a:ext cx="742" cy="186"/>
                  <a:chOff x="1565" y="2568"/>
                  <a:chExt cx="1118" cy="279"/>
                </a:xfrm>
              </p:grpSpPr>
              <p:sp>
                <p:nvSpPr>
                  <p:cNvPr id="42" name="AutoShape 39"/>
                  <p:cNvSpPr>
                    <a:spLocks noChangeArrowheads="1"/>
                  </p:cNvSpPr>
                  <p:nvPr/>
                </p:nvSpPr>
                <p:spPr bwMode="gray">
                  <a:xfrm rot="5263130">
                    <a:off x="1859" y="2274"/>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sp>
                <p:nvSpPr>
                  <p:cNvPr id="43" name="AutoShape 40"/>
                  <p:cNvSpPr>
                    <a:spLocks noChangeArrowheads="1"/>
                  </p:cNvSpPr>
                  <p:nvPr/>
                </p:nvSpPr>
                <p:spPr bwMode="gray">
                  <a:xfrm rot="6078281">
                    <a:off x="1995" y="2274"/>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sp>
                <p:nvSpPr>
                  <p:cNvPr id="44" name="AutoShape 41"/>
                  <p:cNvSpPr>
                    <a:spLocks noChangeArrowheads="1"/>
                  </p:cNvSpPr>
                  <p:nvPr/>
                </p:nvSpPr>
                <p:spPr bwMode="gray">
                  <a:xfrm rot="6373927">
                    <a:off x="2071" y="2296"/>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sp>
                <p:nvSpPr>
                  <p:cNvPr id="45" name="AutoShape 42"/>
                  <p:cNvSpPr>
                    <a:spLocks noChangeArrowheads="1"/>
                  </p:cNvSpPr>
                  <p:nvPr/>
                </p:nvSpPr>
                <p:spPr bwMode="gray">
                  <a:xfrm rot="6906312">
                    <a:off x="2161" y="2326"/>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grpSp>
            <p:grpSp>
              <p:nvGrpSpPr>
                <p:cNvPr id="51" name="Group 43"/>
                <p:cNvGrpSpPr>
                  <a:grpSpLocks/>
                </p:cNvGrpSpPr>
                <p:nvPr/>
              </p:nvGrpSpPr>
              <p:grpSpPr bwMode="auto">
                <a:xfrm rot="1353540">
                  <a:off x="2680" y="1110"/>
                  <a:ext cx="742" cy="186"/>
                  <a:chOff x="1565" y="2568"/>
                  <a:chExt cx="1118" cy="279"/>
                </a:xfrm>
              </p:grpSpPr>
              <p:sp>
                <p:nvSpPr>
                  <p:cNvPr id="38" name="AutoShape 44"/>
                  <p:cNvSpPr>
                    <a:spLocks noChangeArrowheads="1"/>
                  </p:cNvSpPr>
                  <p:nvPr/>
                </p:nvSpPr>
                <p:spPr bwMode="gray">
                  <a:xfrm rot="5263130">
                    <a:off x="1859" y="2274"/>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sp>
                <p:nvSpPr>
                  <p:cNvPr id="39" name="AutoShape 45"/>
                  <p:cNvSpPr>
                    <a:spLocks noChangeArrowheads="1"/>
                  </p:cNvSpPr>
                  <p:nvPr/>
                </p:nvSpPr>
                <p:spPr bwMode="gray">
                  <a:xfrm rot="6078281">
                    <a:off x="1995" y="2274"/>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sp>
                <p:nvSpPr>
                  <p:cNvPr id="40" name="AutoShape 46"/>
                  <p:cNvSpPr>
                    <a:spLocks noChangeArrowheads="1"/>
                  </p:cNvSpPr>
                  <p:nvPr/>
                </p:nvSpPr>
                <p:spPr bwMode="gray">
                  <a:xfrm rot="6373927">
                    <a:off x="2071" y="2296"/>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sp>
                <p:nvSpPr>
                  <p:cNvPr id="41" name="AutoShape 47"/>
                  <p:cNvSpPr>
                    <a:spLocks noChangeArrowheads="1"/>
                  </p:cNvSpPr>
                  <p:nvPr/>
                </p:nvSpPr>
                <p:spPr bwMode="gray">
                  <a:xfrm rot="6906312">
                    <a:off x="2161" y="2326"/>
                    <a:ext cx="227" cy="816"/>
                  </a:xfrm>
                  <a:prstGeom prst="moon">
                    <a:avLst>
                      <a:gd name="adj" fmla="val 49773"/>
                    </a:avLst>
                  </a:prstGeom>
                  <a:solidFill>
                    <a:srgbClr val="F8F8F8">
                      <a:alpha val="3999"/>
                    </a:srgbClr>
                  </a:solidFill>
                  <a:ln w="9525">
                    <a:noFill/>
                    <a:miter lim="800000"/>
                    <a:headEnd/>
                    <a:tailEnd/>
                  </a:ln>
                  <a:effectLst/>
                </p:spPr>
                <p:txBody>
                  <a:bodyPr wrap="none" anchor="ctr"/>
                  <a:lstStyle/>
                  <a:p>
                    <a:endParaRPr lang="zh-CN" altLang="en-US"/>
                  </a:p>
                </p:txBody>
              </p:sp>
            </p:grpSp>
          </p:grpSp>
        </p:grpSp>
        <p:sp>
          <p:nvSpPr>
            <p:cNvPr id="46" name="Text Box 48"/>
            <p:cNvSpPr txBox="1">
              <a:spLocks noChangeArrowheads="1"/>
            </p:cNvSpPr>
            <p:nvPr/>
          </p:nvSpPr>
          <p:spPr bwMode="gray">
            <a:xfrm>
              <a:off x="3787775" y="3216275"/>
              <a:ext cx="1289050" cy="707886"/>
            </a:xfrm>
            <a:prstGeom prst="rect">
              <a:avLst/>
            </a:prstGeom>
            <a:noFill/>
            <a:ln w="9525" algn="ctr">
              <a:noFill/>
              <a:miter lim="800000"/>
              <a:headEnd/>
              <a:tailEnd/>
            </a:ln>
            <a:effectLst/>
          </p:spPr>
          <p:txBody>
            <a:bodyPr>
              <a:spAutoFit/>
            </a:bodyPr>
            <a:lstStyle/>
            <a:p>
              <a:pPr algn="ctr" eaLnBrk="0" hangingPunct="0"/>
              <a:r>
                <a:rPr lang="zh-CN" altLang="en-US" sz="2000" b="1" dirty="0" smtClean="0">
                  <a:latin typeface="微软雅黑" pitchFamily="34" charset="-122"/>
                  <a:ea typeface="微软雅黑" pitchFamily="34" charset="-122"/>
                </a:rPr>
                <a:t>核心</a:t>
              </a:r>
              <a:endParaRPr lang="en-US" altLang="zh-CN" sz="2000" b="1" dirty="0" smtClean="0">
                <a:latin typeface="微软雅黑" pitchFamily="34" charset="-122"/>
                <a:ea typeface="微软雅黑" pitchFamily="34" charset="-122"/>
              </a:endParaRPr>
            </a:p>
            <a:p>
              <a:pPr algn="ctr" eaLnBrk="0" hangingPunct="0"/>
              <a:r>
                <a:rPr lang="zh-CN" altLang="en-US" sz="2000" b="1" dirty="0" smtClean="0">
                  <a:latin typeface="微软雅黑" pitchFamily="34" charset="-122"/>
                  <a:ea typeface="微软雅黑" pitchFamily="34" charset="-122"/>
                </a:rPr>
                <a:t>竞争力</a:t>
              </a:r>
              <a:endParaRPr lang="en-US" altLang="zh-CN" sz="2000" b="1" dirty="0">
                <a:latin typeface="微软雅黑" pitchFamily="34" charset="-122"/>
                <a:ea typeface="微软雅黑" pitchFamily="34" charset="-122"/>
              </a:endParaRPr>
            </a:p>
          </p:txBody>
        </p:sp>
      </p:gr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ppt_x"/>
                                          </p:val>
                                        </p:tav>
                                        <p:tav tm="100000">
                                          <p:val>
                                            <p:strVal val="#ppt_x"/>
                                          </p:val>
                                        </p:tav>
                                      </p:tavLst>
                                    </p:anim>
                                    <p:anim calcmode="lin" valueType="num">
                                      <p:cBhvr additive="base">
                                        <p:cTn id="1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additive="base">
                                        <p:cTn id="30" dur="500" fill="hold"/>
                                        <p:tgtEl>
                                          <p:spTgt spid="35"/>
                                        </p:tgtEl>
                                        <p:attrNameLst>
                                          <p:attrName>ppt_x</p:attrName>
                                        </p:attrNameLst>
                                      </p:cBhvr>
                                      <p:tavLst>
                                        <p:tav tm="0">
                                          <p:val>
                                            <p:strVal val="#ppt_x"/>
                                          </p:val>
                                        </p:tav>
                                        <p:tav tm="100000">
                                          <p:val>
                                            <p:strVal val="#ppt_x"/>
                                          </p:val>
                                        </p:tav>
                                      </p:tavLst>
                                    </p:anim>
                                    <p:anim calcmode="lin" valueType="num">
                                      <p:cBhvr additive="base">
                                        <p:cTn id="31"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214282" y="57791"/>
            <a:ext cx="2928958" cy="642942"/>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800" b="0" i="0" u="none" strike="noStrike" kern="1200" cap="none" spc="0" normalizeH="0" baseline="0" noProof="0" dirty="0" smtClean="0">
                <a:ln>
                  <a:noFill/>
                </a:ln>
                <a:solidFill>
                  <a:srgbClr val="2658AD"/>
                </a:solidFill>
                <a:effectLst/>
                <a:uLnTx/>
                <a:uFillTx/>
                <a:latin typeface="微软雅黑" pitchFamily="34" charset="-122"/>
                <a:ea typeface="微软雅黑" pitchFamily="34" charset="-122"/>
                <a:cs typeface="+mj-cs"/>
              </a:rPr>
              <a:t>合作与发展</a:t>
            </a:r>
            <a:endParaRPr kumimoji="0" lang="zh-CN" altLang="en-US" sz="2800" b="0" i="0" u="none" strike="noStrike" kern="1200" cap="none" spc="0" normalizeH="0" baseline="0" noProof="0" dirty="0">
              <a:ln>
                <a:noFill/>
              </a:ln>
              <a:solidFill>
                <a:srgbClr val="2658AD"/>
              </a:solidFill>
              <a:effectLst/>
              <a:uLnTx/>
              <a:uFillTx/>
              <a:latin typeface="微软雅黑" pitchFamily="34" charset="-122"/>
              <a:ea typeface="微软雅黑" pitchFamily="34" charset="-122"/>
              <a:cs typeface="+mj-cs"/>
            </a:endParaRPr>
          </a:p>
        </p:txBody>
      </p:sp>
      <p:sp>
        <p:nvSpPr>
          <p:cNvPr id="3" name="TextBox 2"/>
          <p:cNvSpPr txBox="1"/>
          <p:nvPr/>
        </p:nvSpPr>
        <p:spPr>
          <a:xfrm>
            <a:off x="2339752" y="2204864"/>
            <a:ext cx="5616624" cy="1182375"/>
          </a:xfrm>
          <a:prstGeom prst="rect">
            <a:avLst/>
          </a:prstGeom>
          <a:noFill/>
        </p:spPr>
        <p:txBody>
          <a:bodyPr wrap="square" rtlCol="0">
            <a:spAutoFit/>
          </a:bodyPr>
          <a:lstStyle/>
          <a:p>
            <a:pPr>
              <a:lnSpc>
                <a:spcPts val="1700"/>
              </a:lnSpc>
            </a:pPr>
            <a:r>
              <a:rPr lang="zh-CN" altLang="en-US" sz="14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杭州远传通信技术有限公司可以为客户提供从场地规划，系统建设，平台集成、运营咨询、外包服务 、人员培训、人力输出等一揽子服务。</a:t>
            </a:r>
            <a:endParaRPr lang="en-US" altLang="zh-CN" sz="1600" dirty="0" smtClean="0">
              <a:latin typeface="微软雅黑" pitchFamily="34" charset="-122"/>
              <a:ea typeface="微软雅黑" pitchFamily="34" charset="-122"/>
            </a:endParaRPr>
          </a:p>
          <a:p>
            <a:pPr>
              <a:lnSpc>
                <a:spcPts val="1700"/>
              </a:lnSpc>
            </a:pPr>
            <a:r>
              <a:rPr lang="zh-CN" altLang="en-US" sz="1600" dirty="0" smtClean="0">
                <a:latin typeface="微软雅黑" pitchFamily="34" charset="-122"/>
                <a:ea typeface="微软雅黑" pitchFamily="34" charset="-122"/>
              </a:rPr>
              <a:t>      在自建到运营的一系列过程中，远传技术均可提供有效支持与协助，是值得信任的长期合作战略伙伴。</a:t>
            </a:r>
            <a:endParaRPr lang="zh-CN" altLang="en-US" sz="1600" dirty="0">
              <a:latin typeface="微软雅黑" pitchFamily="34" charset="-122"/>
              <a:ea typeface="微软雅黑" pitchFamily="34" charset="-122"/>
            </a:endParaRPr>
          </a:p>
        </p:txBody>
      </p:sp>
      <p:pic>
        <p:nvPicPr>
          <p:cNvPr id="1026" name="Picture 2" descr="C:\Users\IBM\AppData\Local\Microsoft\Windows\Temporary Internet Files\Content.IE5\E2JA7C2Y\MP900422755[1].jpg"/>
          <p:cNvPicPr>
            <a:picLocks noChangeAspect="1" noChangeArrowheads="1"/>
          </p:cNvPicPr>
          <p:nvPr/>
        </p:nvPicPr>
        <p:blipFill>
          <a:blip r:embed="rId2" cstate="print"/>
          <a:srcRect/>
          <a:stretch>
            <a:fillRect/>
          </a:stretch>
        </p:blipFill>
        <p:spPr bwMode="auto">
          <a:xfrm>
            <a:off x="899592" y="2204864"/>
            <a:ext cx="980728" cy="1268760"/>
          </a:xfrm>
          <a:prstGeom prst="rect">
            <a:avLst/>
          </a:prstGeom>
          <a:noFill/>
        </p:spPr>
      </p:pic>
      <p:sp>
        <p:nvSpPr>
          <p:cNvPr id="12" name="矩形 11"/>
          <p:cNvSpPr/>
          <p:nvPr/>
        </p:nvSpPr>
        <p:spPr>
          <a:xfrm>
            <a:off x="683568" y="2132856"/>
            <a:ext cx="7848872" cy="1512168"/>
          </a:xfrm>
          <a:prstGeom prst="rect">
            <a:avLst/>
          </a:prstGeom>
          <a:noFill/>
          <a:ln w="127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plit dir="in"/>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spcBef>
                <a:spcPct val="50000"/>
              </a:spcBef>
              <a:defRPr/>
            </a:pPr>
            <a:r>
              <a:rPr lang="zh-CN" altLang="en-US" sz="3200" b="1" dirty="0" smtClean="0">
                <a:latin typeface="微软雅黑" pitchFamily="34" charset="-122"/>
                <a:ea typeface="微软雅黑" pitchFamily="34" charset="-122"/>
              </a:rPr>
              <a:t>知识管理体系三要素</a:t>
            </a:r>
          </a:p>
        </p:txBody>
      </p:sp>
      <p:sp>
        <p:nvSpPr>
          <p:cNvPr id="21" name="AutoShape 3"/>
          <p:cNvSpPr>
            <a:spLocks noChangeArrowheads="1"/>
          </p:cNvSpPr>
          <p:nvPr/>
        </p:nvSpPr>
        <p:spPr bwMode="gray">
          <a:xfrm>
            <a:off x="112713" y="1411288"/>
            <a:ext cx="2555875" cy="949325"/>
          </a:xfrm>
          <a:prstGeom prst="triangle">
            <a:avLst>
              <a:gd name="adj" fmla="val 50000"/>
            </a:avLst>
          </a:prstGeom>
          <a:gradFill rotWithShape="1">
            <a:gsLst>
              <a:gs pos="0">
                <a:schemeClr val="accent2">
                  <a:alpha val="80000"/>
                </a:schemeClr>
              </a:gs>
              <a:gs pos="100000">
                <a:schemeClr val="accent2">
                  <a:gamma/>
                  <a:tint val="0"/>
                  <a:invGamma/>
                  <a:alpha val="0"/>
                </a:schemeClr>
              </a:gs>
            </a:gsLst>
            <a:lin ang="5400000" scaled="1"/>
          </a:gradFill>
          <a:ln w="9525">
            <a:noFill/>
            <a:miter lim="800000"/>
            <a:headEnd/>
            <a:tailEnd/>
          </a:ln>
          <a:effectLst/>
        </p:spPr>
        <p:txBody>
          <a:bodyPr wrap="none" anchor="ctr"/>
          <a:lstStyle/>
          <a:p>
            <a:pPr>
              <a:defRPr/>
            </a:pPr>
            <a:endParaRPr lang="zh-CN" altLang="en-US">
              <a:latin typeface="华文细黑" pitchFamily="2" charset="-122"/>
              <a:ea typeface="华文细黑" pitchFamily="2" charset="-122"/>
            </a:endParaRPr>
          </a:p>
        </p:txBody>
      </p:sp>
      <p:grpSp>
        <p:nvGrpSpPr>
          <p:cNvPr id="3" name="Group 4"/>
          <p:cNvGrpSpPr>
            <a:grpSpLocks/>
          </p:cNvGrpSpPr>
          <p:nvPr/>
        </p:nvGrpSpPr>
        <p:grpSpPr bwMode="auto">
          <a:xfrm>
            <a:off x="87313" y="1808163"/>
            <a:ext cx="2582862" cy="2005012"/>
            <a:chOff x="645" y="2510"/>
            <a:chExt cx="2087" cy="1810"/>
          </a:xfrm>
        </p:grpSpPr>
        <p:pic>
          <p:nvPicPr>
            <p:cNvPr id="17484" name="Picture 5" descr="aa"/>
            <p:cNvPicPr>
              <a:picLocks noChangeAspect="1" noChangeArrowheads="1"/>
            </p:cNvPicPr>
            <p:nvPr/>
          </p:nvPicPr>
          <p:blipFill>
            <a:blip r:embed="rId3" cstate="print"/>
            <a:srcRect t="49687"/>
            <a:stretch>
              <a:fillRect/>
            </a:stretch>
          </p:blipFill>
          <p:spPr bwMode="gray">
            <a:xfrm>
              <a:off x="645" y="3012"/>
              <a:ext cx="2087" cy="1048"/>
            </a:xfrm>
            <a:prstGeom prst="rect">
              <a:avLst/>
            </a:prstGeom>
            <a:noFill/>
            <a:ln w="9525">
              <a:noFill/>
              <a:miter lim="800000"/>
              <a:headEnd/>
              <a:tailEnd/>
            </a:ln>
          </p:spPr>
        </p:pic>
        <p:sp>
          <p:nvSpPr>
            <p:cNvPr id="17485" name="Freeform 6"/>
            <p:cNvSpPr>
              <a:spLocks/>
            </p:cNvSpPr>
            <p:nvPr/>
          </p:nvSpPr>
          <p:spPr bwMode="gray">
            <a:xfrm>
              <a:off x="657" y="3004"/>
              <a:ext cx="2072" cy="1061"/>
            </a:xfrm>
            <a:custGeom>
              <a:avLst/>
              <a:gdLst>
                <a:gd name="T0" fmla="*/ 0 w 2072"/>
                <a:gd name="T1" fmla="*/ 0 h 1040"/>
                <a:gd name="T2" fmla="*/ 683 w 2072"/>
                <a:gd name="T3" fmla="*/ 8 h 1040"/>
                <a:gd name="T4" fmla="*/ 1023 w 2072"/>
                <a:gd name="T5" fmla="*/ 558 h 1040"/>
                <a:gd name="T6" fmla="*/ 1377 w 2072"/>
                <a:gd name="T7" fmla="*/ 7 h 1040"/>
                <a:gd name="T8" fmla="*/ 2072 w 2072"/>
                <a:gd name="T9" fmla="*/ 0 h 1040"/>
                <a:gd name="T10" fmla="*/ 1038 w 2072"/>
                <a:gd name="T11" fmla="*/ 1648 h 1040"/>
                <a:gd name="T12" fmla="*/ 0 w 2072"/>
                <a:gd name="T13" fmla="*/ 0 h 1040"/>
                <a:gd name="T14" fmla="*/ 0 60000 65536"/>
                <a:gd name="T15" fmla="*/ 0 60000 65536"/>
                <a:gd name="T16" fmla="*/ 0 60000 65536"/>
                <a:gd name="T17" fmla="*/ 0 60000 65536"/>
                <a:gd name="T18" fmla="*/ 0 60000 65536"/>
                <a:gd name="T19" fmla="*/ 0 60000 65536"/>
                <a:gd name="T20" fmla="*/ 0 60000 65536"/>
                <a:gd name="T21" fmla="*/ 0 w 2072"/>
                <a:gd name="T22" fmla="*/ 0 h 1040"/>
                <a:gd name="T23" fmla="*/ 2072 w 2072"/>
                <a:gd name="T24" fmla="*/ 1040 h 10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72" h="1040">
                  <a:moveTo>
                    <a:pt x="0" y="0"/>
                  </a:moveTo>
                  <a:cubicBezTo>
                    <a:pt x="345" y="0"/>
                    <a:pt x="683" y="8"/>
                    <a:pt x="683" y="8"/>
                  </a:cubicBezTo>
                  <a:cubicBezTo>
                    <a:pt x="683" y="248"/>
                    <a:pt x="907" y="352"/>
                    <a:pt x="1023" y="352"/>
                  </a:cubicBezTo>
                  <a:cubicBezTo>
                    <a:pt x="1139" y="352"/>
                    <a:pt x="1377" y="280"/>
                    <a:pt x="1377" y="7"/>
                  </a:cubicBezTo>
                  <a:lnTo>
                    <a:pt x="2072" y="0"/>
                  </a:lnTo>
                  <a:cubicBezTo>
                    <a:pt x="2072" y="730"/>
                    <a:pt x="1418" y="1040"/>
                    <a:pt x="1038" y="1040"/>
                  </a:cubicBezTo>
                  <a:cubicBezTo>
                    <a:pt x="658" y="1040"/>
                    <a:pt x="0" y="756"/>
                    <a:pt x="0" y="0"/>
                  </a:cubicBezTo>
                  <a:close/>
                </a:path>
              </a:pathLst>
            </a:custGeom>
            <a:solidFill>
              <a:schemeClr val="accent2">
                <a:alpha val="59999"/>
              </a:schemeClr>
            </a:solidFill>
            <a:ln w="9525">
              <a:solidFill>
                <a:srgbClr val="231F2D">
                  <a:alpha val="50195"/>
                </a:srgbClr>
              </a:solidFill>
              <a:round/>
              <a:headEnd/>
              <a:tailEnd/>
            </a:ln>
          </p:spPr>
          <p:txBody>
            <a:bodyPr wrap="none" anchor="ctr"/>
            <a:lstStyle/>
            <a:p>
              <a:endParaRPr lang="zh-CN" altLang="en-US"/>
            </a:p>
          </p:txBody>
        </p:sp>
        <p:grpSp>
          <p:nvGrpSpPr>
            <p:cNvPr id="4" name="Group 7"/>
            <p:cNvGrpSpPr>
              <a:grpSpLocks/>
            </p:cNvGrpSpPr>
            <p:nvPr/>
          </p:nvGrpSpPr>
          <p:grpSpPr bwMode="auto">
            <a:xfrm rot="3173304" flipV="1">
              <a:off x="424" y="3450"/>
              <a:ext cx="1437" cy="288"/>
              <a:chOff x="1565" y="2568"/>
              <a:chExt cx="1118" cy="279"/>
            </a:xfrm>
          </p:grpSpPr>
          <p:sp>
            <p:nvSpPr>
              <p:cNvPr id="17507" name="AutoShape 8"/>
              <p:cNvSpPr>
                <a:spLocks noChangeArrowheads="1"/>
              </p:cNvSpPr>
              <p:nvPr/>
            </p:nvSpPr>
            <p:spPr bwMode="white">
              <a:xfrm rot="5263130">
                <a:off x="1859" y="2274"/>
                <a:ext cx="227" cy="816"/>
              </a:xfrm>
              <a:prstGeom prst="moon">
                <a:avLst>
                  <a:gd name="adj" fmla="val 49773"/>
                </a:avLst>
              </a:prstGeom>
              <a:solidFill>
                <a:srgbClr val="FFFFFF">
                  <a:alpha val="588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508" name="AutoShape 9"/>
              <p:cNvSpPr>
                <a:spLocks noChangeArrowheads="1"/>
              </p:cNvSpPr>
              <p:nvPr/>
            </p:nvSpPr>
            <p:spPr bwMode="white">
              <a:xfrm rot="6078281">
                <a:off x="1995" y="2274"/>
                <a:ext cx="227" cy="816"/>
              </a:xfrm>
              <a:prstGeom prst="moon">
                <a:avLst>
                  <a:gd name="adj" fmla="val 49773"/>
                </a:avLst>
              </a:prstGeom>
              <a:solidFill>
                <a:srgbClr val="FFFFFF">
                  <a:alpha val="588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509" name="AutoShape 10"/>
              <p:cNvSpPr>
                <a:spLocks noChangeArrowheads="1"/>
              </p:cNvSpPr>
              <p:nvPr/>
            </p:nvSpPr>
            <p:spPr bwMode="white">
              <a:xfrm rot="6373927">
                <a:off x="2071" y="2296"/>
                <a:ext cx="227" cy="816"/>
              </a:xfrm>
              <a:prstGeom prst="moon">
                <a:avLst>
                  <a:gd name="adj" fmla="val 49773"/>
                </a:avLst>
              </a:prstGeom>
              <a:solidFill>
                <a:srgbClr val="FFFFFF">
                  <a:alpha val="588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510" name="AutoShape 11"/>
              <p:cNvSpPr>
                <a:spLocks noChangeArrowheads="1"/>
              </p:cNvSpPr>
              <p:nvPr/>
            </p:nvSpPr>
            <p:spPr bwMode="white">
              <a:xfrm rot="6906312">
                <a:off x="2161" y="2326"/>
                <a:ext cx="227" cy="816"/>
              </a:xfrm>
              <a:prstGeom prst="moon">
                <a:avLst>
                  <a:gd name="adj" fmla="val 49773"/>
                </a:avLst>
              </a:prstGeom>
              <a:solidFill>
                <a:srgbClr val="FFFFFF">
                  <a:alpha val="588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grpSp>
        <p:sp>
          <p:nvSpPr>
            <p:cNvPr id="17487" name="WordArt 12"/>
            <p:cNvSpPr>
              <a:spLocks noChangeArrowheads="1" noChangeShapeType="1" noTextEdit="1"/>
            </p:cNvSpPr>
            <p:nvPr/>
          </p:nvSpPr>
          <p:spPr bwMode="gray">
            <a:xfrm>
              <a:off x="1021" y="2824"/>
              <a:ext cx="1345" cy="896"/>
            </a:xfrm>
            <a:prstGeom prst="rect">
              <a:avLst/>
            </a:prstGeom>
          </p:spPr>
          <p:txBody>
            <a:bodyPr spcFirstLastPara="1" wrap="none" fromWordArt="1">
              <a:prstTxWarp prst="textArchDown">
                <a:avLst>
                  <a:gd name="adj" fmla="val 0"/>
                </a:avLst>
              </a:prstTxWarp>
            </a:bodyPr>
            <a:lstStyle/>
            <a:p>
              <a:pPr algn="ctr"/>
              <a:r>
                <a:rPr lang="zh-CN" altLang="en-US" sz="2000" kern="10">
                  <a:ln w="6350">
                    <a:solidFill>
                      <a:srgbClr val="FFFFFF"/>
                    </a:solidFill>
                    <a:round/>
                    <a:headEnd/>
                    <a:tailEnd/>
                  </a:ln>
                  <a:solidFill>
                    <a:srgbClr val="FFFFFF"/>
                  </a:solidFill>
                  <a:latin typeface="华文细黑"/>
                  <a:ea typeface="华文细黑"/>
                </a:rPr>
                <a:t>知识管理系统</a:t>
              </a:r>
            </a:p>
          </p:txBody>
        </p:sp>
        <p:grpSp>
          <p:nvGrpSpPr>
            <p:cNvPr id="5" name="Group 13"/>
            <p:cNvGrpSpPr>
              <a:grpSpLocks/>
            </p:cNvGrpSpPr>
            <p:nvPr/>
          </p:nvGrpSpPr>
          <p:grpSpPr bwMode="auto">
            <a:xfrm>
              <a:off x="1201" y="2514"/>
              <a:ext cx="984" cy="981"/>
              <a:chOff x="688" y="2475"/>
              <a:chExt cx="1206" cy="1198"/>
            </a:xfrm>
          </p:grpSpPr>
          <p:sp>
            <p:nvSpPr>
              <p:cNvPr id="28" name="Oval 14"/>
              <p:cNvSpPr>
                <a:spLocks noChangeArrowheads="1"/>
              </p:cNvSpPr>
              <p:nvPr/>
            </p:nvSpPr>
            <p:spPr bwMode="gray">
              <a:xfrm>
                <a:off x="763" y="2538"/>
                <a:ext cx="1056" cy="57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华文细黑" pitchFamily="2" charset="-122"/>
                  <a:ea typeface="华文细黑" pitchFamily="2" charset="-122"/>
                </a:endParaRPr>
              </a:p>
            </p:txBody>
          </p:sp>
          <p:sp>
            <p:nvSpPr>
              <p:cNvPr id="17490" name="Oval 15"/>
              <p:cNvSpPr>
                <a:spLocks noChangeArrowheads="1"/>
              </p:cNvSpPr>
              <p:nvPr/>
            </p:nvSpPr>
            <p:spPr bwMode="gray">
              <a:xfrm>
                <a:off x="766" y="2538"/>
                <a:ext cx="1051" cy="573"/>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zh-CN" altLang="en-US">
                  <a:latin typeface="华文细黑" pitchFamily="2" charset="-122"/>
                  <a:ea typeface="华文细黑" pitchFamily="2" charset="-122"/>
                </a:endParaRPr>
              </a:p>
            </p:txBody>
          </p:sp>
          <p:pic>
            <p:nvPicPr>
              <p:cNvPr id="17491" name="Picture 16" descr="circuler_1"/>
              <p:cNvPicPr>
                <a:picLocks noChangeAspect="1" noChangeArrowheads="1"/>
              </p:cNvPicPr>
              <p:nvPr/>
            </p:nvPicPr>
            <p:blipFill>
              <a:blip r:embed="rId4" cstate="print"/>
              <a:srcRect/>
              <a:stretch>
                <a:fillRect/>
              </a:stretch>
            </p:blipFill>
            <p:spPr bwMode="gray">
              <a:xfrm>
                <a:off x="688" y="2475"/>
                <a:ext cx="1206" cy="1196"/>
              </a:xfrm>
              <a:prstGeom prst="rect">
                <a:avLst/>
              </a:prstGeom>
              <a:noFill/>
              <a:ln w="9525">
                <a:noFill/>
                <a:miter lim="800000"/>
                <a:headEnd/>
                <a:tailEnd/>
              </a:ln>
            </p:spPr>
          </p:pic>
          <p:sp>
            <p:nvSpPr>
              <p:cNvPr id="31" name="Oval 17"/>
              <p:cNvSpPr>
                <a:spLocks noChangeArrowheads="1"/>
              </p:cNvSpPr>
              <p:nvPr/>
            </p:nvSpPr>
            <p:spPr bwMode="gray">
              <a:xfrm>
                <a:off x="688" y="2475"/>
                <a:ext cx="1198" cy="1198"/>
              </a:xfrm>
              <a:prstGeom prst="ellipse">
                <a:avLst/>
              </a:prstGeom>
              <a:gradFill rotWithShape="1">
                <a:gsLst>
                  <a:gs pos="0">
                    <a:srgbClr val="DDDDDD">
                      <a:gamma/>
                      <a:shade val="26275"/>
                      <a:invGamma/>
                      <a:alpha val="89999"/>
                    </a:srgbClr>
                  </a:gs>
                  <a:gs pos="50000">
                    <a:srgbClr val="DDDDDD">
                      <a:alpha val="45000"/>
                    </a:srgbClr>
                  </a:gs>
                  <a:gs pos="100000">
                    <a:srgbClr val="DDDDDD">
                      <a:gamma/>
                      <a:shade val="26275"/>
                      <a:invGamma/>
                      <a:alpha val="89999"/>
                    </a:srgbClr>
                  </a:gs>
                </a:gsLst>
                <a:lin ang="5400000" scaled="1"/>
              </a:gradFill>
              <a:ln w="9525" algn="ctr">
                <a:noFill/>
                <a:round/>
                <a:headEnd/>
                <a:tailEnd/>
              </a:ln>
              <a:effectLst/>
            </p:spPr>
            <p:txBody>
              <a:bodyPr wrap="none" anchor="ctr"/>
              <a:lstStyle/>
              <a:p>
                <a:pPr>
                  <a:defRPr/>
                </a:pPr>
                <a:endParaRPr lang="zh-CN" altLang="en-US">
                  <a:latin typeface="华文细黑" pitchFamily="2" charset="-122"/>
                  <a:ea typeface="华文细黑" pitchFamily="2" charset="-122"/>
                </a:endParaRPr>
              </a:p>
            </p:txBody>
          </p:sp>
          <p:sp>
            <p:nvSpPr>
              <p:cNvPr id="17495" name="Freeform 18"/>
              <p:cNvSpPr>
                <a:spLocks/>
              </p:cNvSpPr>
              <p:nvPr/>
            </p:nvSpPr>
            <p:spPr bwMode="gray">
              <a:xfrm>
                <a:off x="811" y="2498"/>
                <a:ext cx="942" cy="417"/>
              </a:xfrm>
              <a:custGeom>
                <a:avLst/>
                <a:gdLst>
                  <a:gd name="T0" fmla="*/ 1 w 1321"/>
                  <a:gd name="T1" fmla="*/ 1 h 712"/>
                  <a:gd name="T2" fmla="*/ 1 w 1321"/>
                  <a:gd name="T3" fmla="*/ 1 h 712"/>
                  <a:gd name="T4" fmla="*/ 1 w 1321"/>
                  <a:gd name="T5" fmla="*/ 1 h 712"/>
                  <a:gd name="T6" fmla="*/ 1 w 1321"/>
                  <a:gd name="T7" fmla="*/ 1 h 712"/>
                  <a:gd name="T8" fmla="*/ 1 w 1321"/>
                  <a:gd name="T9" fmla="*/ 1 h 712"/>
                  <a:gd name="T10" fmla="*/ 1 w 1321"/>
                  <a:gd name="T11" fmla="*/ 1 h 712"/>
                  <a:gd name="T12" fmla="*/ 1 w 1321"/>
                  <a:gd name="T13" fmla="*/ 1 h 712"/>
                  <a:gd name="T14" fmla="*/ 1 w 1321"/>
                  <a:gd name="T15" fmla="*/ 1 h 712"/>
                  <a:gd name="T16" fmla="*/ 1 w 1321"/>
                  <a:gd name="T17" fmla="*/ 1 h 712"/>
                  <a:gd name="T18" fmla="*/ 1 w 1321"/>
                  <a:gd name="T19" fmla="*/ 1 h 712"/>
                  <a:gd name="T20" fmla="*/ 1 w 1321"/>
                  <a:gd name="T21" fmla="*/ 1 h 712"/>
                  <a:gd name="T22" fmla="*/ 1 w 1321"/>
                  <a:gd name="T23" fmla="*/ 1 h 712"/>
                  <a:gd name="T24" fmla="*/ 1 w 1321"/>
                  <a:gd name="T25" fmla="*/ 1 h 712"/>
                  <a:gd name="T26" fmla="*/ 1 w 1321"/>
                  <a:gd name="T27" fmla="*/ 1 h 712"/>
                  <a:gd name="T28" fmla="*/ 1 w 1321"/>
                  <a:gd name="T29" fmla="*/ 1 h 712"/>
                  <a:gd name="T30" fmla="*/ 1 w 1321"/>
                  <a:gd name="T31" fmla="*/ 1 h 712"/>
                  <a:gd name="T32" fmla="*/ 1 w 1321"/>
                  <a:gd name="T33" fmla="*/ 1 h 712"/>
                  <a:gd name="T34" fmla="*/ 1 w 1321"/>
                  <a:gd name="T35" fmla="*/ 1 h 712"/>
                  <a:gd name="T36" fmla="*/ 1 w 1321"/>
                  <a:gd name="T37" fmla="*/ 1 h 712"/>
                  <a:gd name="T38" fmla="*/ 1 w 1321"/>
                  <a:gd name="T39" fmla="*/ 1 h 712"/>
                  <a:gd name="T40" fmla="*/ 1 w 1321"/>
                  <a:gd name="T41" fmla="*/ 1 h 712"/>
                  <a:gd name="T42" fmla="*/ 1 w 1321"/>
                  <a:gd name="T43" fmla="*/ 1 h 712"/>
                  <a:gd name="T44" fmla="*/ 1 w 1321"/>
                  <a:gd name="T45" fmla="*/ 1 h 712"/>
                  <a:gd name="T46" fmla="*/ 1 w 1321"/>
                  <a:gd name="T47" fmla="*/ 1 h 712"/>
                  <a:gd name="T48" fmla="*/ 1 w 1321"/>
                  <a:gd name="T49" fmla="*/ 1 h 712"/>
                  <a:gd name="T50" fmla="*/ 1 w 1321"/>
                  <a:gd name="T51" fmla="*/ 1 h 712"/>
                  <a:gd name="T52" fmla="*/ 1 w 1321"/>
                  <a:gd name="T53" fmla="*/ 1 h 712"/>
                  <a:gd name="T54" fmla="*/ 1 w 1321"/>
                  <a:gd name="T55" fmla="*/ 1 h 712"/>
                  <a:gd name="T56" fmla="*/ 0 w 1321"/>
                  <a:gd name="T57" fmla="*/ 1 h 712"/>
                  <a:gd name="T58" fmla="*/ 0 w 1321"/>
                  <a:gd name="T59" fmla="*/ 1 h 712"/>
                  <a:gd name="T60" fmla="*/ 1 w 1321"/>
                  <a:gd name="T61" fmla="*/ 1 h 712"/>
                  <a:gd name="T62" fmla="*/ 1 w 1321"/>
                  <a:gd name="T63" fmla="*/ 1 h 712"/>
                  <a:gd name="T64" fmla="*/ 1 w 1321"/>
                  <a:gd name="T65" fmla="*/ 1 h 712"/>
                  <a:gd name="T66" fmla="*/ 1 w 1321"/>
                  <a:gd name="T67" fmla="*/ 1 h 712"/>
                  <a:gd name="T68" fmla="*/ 1 w 1321"/>
                  <a:gd name="T69" fmla="*/ 1 h 712"/>
                  <a:gd name="T70" fmla="*/ 1 w 1321"/>
                  <a:gd name="T71" fmla="*/ 1 h 712"/>
                  <a:gd name="T72" fmla="*/ 1 w 1321"/>
                  <a:gd name="T73" fmla="*/ 1 h 712"/>
                  <a:gd name="T74" fmla="*/ 1 w 1321"/>
                  <a:gd name="T75" fmla="*/ 1 h 712"/>
                  <a:gd name="T76" fmla="*/ 1 w 1321"/>
                  <a:gd name="T77" fmla="*/ 1 h 712"/>
                  <a:gd name="T78" fmla="*/ 1 w 1321"/>
                  <a:gd name="T79" fmla="*/ 1 h 712"/>
                  <a:gd name="T80" fmla="*/ 1 w 1321"/>
                  <a:gd name="T81" fmla="*/ 1 h 712"/>
                  <a:gd name="T82" fmla="*/ 1 w 1321"/>
                  <a:gd name="T83" fmla="*/ 0 h 712"/>
                  <a:gd name="T84" fmla="*/ 1 w 1321"/>
                  <a:gd name="T85" fmla="*/ 0 h 712"/>
                  <a:gd name="T86" fmla="*/ 1 w 1321"/>
                  <a:gd name="T87" fmla="*/ 1 h 712"/>
                  <a:gd name="T88" fmla="*/ 1 w 1321"/>
                  <a:gd name="T89" fmla="*/ 1 h 712"/>
                  <a:gd name="T90" fmla="*/ 1 w 1321"/>
                  <a:gd name="T91" fmla="*/ 1 h 712"/>
                  <a:gd name="T92" fmla="*/ 1 w 1321"/>
                  <a:gd name="T93" fmla="*/ 1 h 712"/>
                  <a:gd name="T94" fmla="*/ 1 w 1321"/>
                  <a:gd name="T95" fmla="*/ 1 h 712"/>
                  <a:gd name="T96" fmla="*/ 1 w 1321"/>
                  <a:gd name="T97" fmla="*/ 1 h 712"/>
                  <a:gd name="T98" fmla="*/ 1 w 1321"/>
                  <a:gd name="T99" fmla="*/ 1 h 712"/>
                  <a:gd name="T100" fmla="*/ 1 w 1321"/>
                  <a:gd name="T101" fmla="*/ 1 h 712"/>
                  <a:gd name="T102" fmla="*/ 1 w 1321"/>
                  <a:gd name="T103" fmla="*/ 1 h 712"/>
                  <a:gd name="T104" fmla="*/ 1 w 1321"/>
                  <a:gd name="T105" fmla="*/ 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DBDBDB"/>
                  </a:gs>
                </a:gsLst>
                <a:lin ang="5400000" scaled="1"/>
              </a:gradFill>
              <a:ln w="0">
                <a:noFill/>
                <a:round/>
                <a:headEnd/>
                <a:tailEnd/>
              </a:ln>
            </p:spPr>
            <p:txBody>
              <a:bodyPr/>
              <a:lstStyle/>
              <a:p>
                <a:endParaRPr lang="zh-CN" altLang="en-US"/>
              </a:p>
            </p:txBody>
          </p:sp>
          <p:grpSp>
            <p:nvGrpSpPr>
              <p:cNvPr id="6" name="Group 19"/>
              <p:cNvGrpSpPr>
                <a:grpSpLocks/>
              </p:cNvGrpSpPr>
              <p:nvPr/>
            </p:nvGrpSpPr>
            <p:grpSpPr bwMode="auto">
              <a:xfrm rot="-1297425" flipH="1" flipV="1">
                <a:off x="783" y="3416"/>
                <a:ext cx="958" cy="234"/>
                <a:chOff x="2528" y="1060"/>
                <a:chExt cx="894" cy="236"/>
              </a:xfrm>
            </p:grpSpPr>
            <p:grpSp>
              <p:nvGrpSpPr>
                <p:cNvPr id="7" name="Group 20"/>
                <p:cNvGrpSpPr>
                  <a:grpSpLocks/>
                </p:cNvGrpSpPr>
                <p:nvPr/>
              </p:nvGrpSpPr>
              <p:grpSpPr bwMode="auto">
                <a:xfrm>
                  <a:off x="2528" y="1060"/>
                  <a:ext cx="742" cy="186"/>
                  <a:chOff x="1565" y="2568"/>
                  <a:chExt cx="1118" cy="279"/>
                </a:xfrm>
              </p:grpSpPr>
              <p:sp>
                <p:nvSpPr>
                  <p:cNvPr id="17503" name="AutoShape 21"/>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504" name="AutoShape 22"/>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505" name="AutoShape 23"/>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506" name="AutoShape 24"/>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grpSp>
            <p:grpSp>
              <p:nvGrpSpPr>
                <p:cNvPr id="8" name="Group 25"/>
                <p:cNvGrpSpPr>
                  <a:grpSpLocks/>
                </p:cNvGrpSpPr>
                <p:nvPr/>
              </p:nvGrpSpPr>
              <p:grpSpPr bwMode="auto">
                <a:xfrm rot="1353540">
                  <a:off x="2680" y="1110"/>
                  <a:ext cx="742" cy="186"/>
                  <a:chOff x="1565" y="2568"/>
                  <a:chExt cx="1118" cy="279"/>
                </a:xfrm>
              </p:grpSpPr>
              <p:sp>
                <p:nvSpPr>
                  <p:cNvPr id="17499" name="AutoShape 26"/>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500" name="AutoShape 27"/>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501" name="AutoShape 28"/>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502" name="AutoShape 29"/>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grpSp>
          </p:grpSp>
        </p:grpSp>
      </p:grpSp>
      <p:sp>
        <p:nvSpPr>
          <p:cNvPr id="17414" name="Rectangle 30"/>
          <p:cNvSpPr>
            <a:spLocks noChangeArrowheads="1"/>
          </p:cNvSpPr>
          <p:nvPr/>
        </p:nvSpPr>
        <p:spPr bwMode="auto">
          <a:xfrm>
            <a:off x="841375" y="2184400"/>
            <a:ext cx="1103313" cy="400050"/>
          </a:xfrm>
          <a:prstGeom prst="rect">
            <a:avLst/>
          </a:prstGeom>
          <a:noFill/>
          <a:ln w="9525">
            <a:noFill/>
            <a:miter lim="800000"/>
            <a:headEnd/>
            <a:tailEnd/>
          </a:ln>
        </p:spPr>
        <p:txBody>
          <a:bodyPr>
            <a:spAutoFit/>
          </a:bodyPr>
          <a:lstStyle/>
          <a:p>
            <a:pPr algn="ctr"/>
            <a:r>
              <a:rPr lang="zh-CN" altLang="en-US" sz="2000" b="1">
                <a:solidFill>
                  <a:srgbClr val="FF0000"/>
                </a:solidFill>
                <a:latin typeface="华文细黑" pitchFamily="2" charset="-122"/>
                <a:ea typeface="华文细黑" pitchFamily="2" charset="-122"/>
              </a:rPr>
              <a:t>工具</a:t>
            </a:r>
          </a:p>
        </p:txBody>
      </p:sp>
      <p:sp>
        <p:nvSpPr>
          <p:cNvPr id="49" name="AutoShape 31"/>
          <p:cNvSpPr>
            <a:spLocks noChangeArrowheads="1"/>
          </p:cNvSpPr>
          <p:nvPr/>
        </p:nvSpPr>
        <p:spPr bwMode="gray">
          <a:xfrm>
            <a:off x="3367088" y="1385888"/>
            <a:ext cx="2578100" cy="962025"/>
          </a:xfrm>
          <a:prstGeom prst="triangle">
            <a:avLst>
              <a:gd name="adj" fmla="val 50000"/>
            </a:avLst>
          </a:prstGeom>
          <a:gradFill rotWithShape="1">
            <a:gsLst>
              <a:gs pos="0">
                <a:schemeClr val="folHlink">
                  <a:alpha val="80000"/>
                </a:schemeClr>
              </a:gs>
              <a:gs pos="100000">
                <a:schemeClr val="folHlink">
                  <a:gamma/>
                  <a:tint val="0"/>
                  <a:invGamma/>
                  <a:alpha val="0"/>
                </a:schemeClr>
              </a:gs>
            </a:gsLst>
            <a:lin ang="5400000" scaled="1"/>
          </a:gradFill>
          <a:ln w="9525">
            <a:noFill/>
            <a:miter lim="800000"/>
            <a:headEnd/>
            <a:tailEnd/>
          </a:ln>
          <a:effectLst/>
        </p:spPr>
        <p:txBody>
          <a:bodyPr wrap="none" anchor="ctr"/>
          <a:lstStyle/>
          <a:p>
            <a:pPr>
              <a:defRPr/>
            </a:pPr>
            <a:endParaRPr lang="zh-CN" altLang="en-US">
              <a:latin typeface="华文细黑" pitchFamily="2" charset="-122"/>
              <a:ea typeface="华文细黑" pitchFamily="2" charset="-122"/>
            </a:endParaRPr>
          </a:p>
        </p:txBody>
      </p:sp>
      <p:grpSp>
        <p:nvGrpSpPr>
          <p:cNvPr id="9" name="Group 32"/>
          <p:cNvGrpSpPr>
            <a:grpSpLocks/>
          </p:cNvGrpSpPr>
          <p:nvPr/>
        </p:nvGrpSpPr>
        <p:grpSpPr bwMode="auto">
          <a:xfrm>
            <a:off x="3379788" y="1782763"/>
            <a:ext cx="2571750" cy="2005012"/>
            <a:chOff x="645" y="2510"/>
            <a:chExt cx="2087" cy="1810"/>
          </a:xfrm>
        </p:grpSpPr>
        <p:pic>
          <p:nvPicPr>
            <p:cNvPr id="17457" name="Picture 33" descr="aa"/>
            <p:cNvPicPr>
              <a:picLocks noChangeAspect="1" noChangeArrowheads="1"/>
            </p:cNvPicPr>
            <p:nvPr/>
          </p:nvPicPr>
          <p:blipFill>
            <a:blip r:embed="rId3" cstate="print"/>
            <a:srcRect t="49687"/>
            <a:stretch>
              <a:fillRect/>
            </a:stretch>
          </p:blipFill>
          <p:spPr bwMode="gray">
            <a:xfrm>
              <a:off x="645" y="3012"/>
              <a:ext cx="2087" cy="1048"/>
            </a:xfrm>
            <a:prstGeom prst="rect">
              <a:avLst/>
            </a:prstGeom>
            <a:noFill/>
            <a:ln w="9525">
              <a:noFill/>
              <a:miter lim="800000"/>
              <a:headEnd/>
              <a:tailEnd/>
            </a:ln>
          </p:spPr>
        </p:pic>
        <p:sp>
          <p:nvSpPr>
            <p:cNvPr id="17458" name="Freeform 34"/>
            <p:cNvSpPr>
              <a:spLocks/>
            </p:cNvSpPr>
            <p:nvPr/>
          </p:nvSpPr>
          <p:spPr bwMode="gray">
            <a:xfrm>
              <a:off x="657" y="3004"/>
              <a:ext cx="2072" cy="1061"/>
            </a:xfrm>
            <a:custGeom>
              <a:avLst/>
              <a:gdLst>
                <a:gd name="T0" fmla="*/ 0 w 2072"/>
                <a:gd name="T1" fmla="*/ 0 h 1040"/>
                <a:gd name="T2" fmla="*/ 683 w 2072"/>
                <a:gd name="T3" fmla="*/ 8 h 1040"/>
                <a:gd name="T4" fmla="*/ 1023 w 2072"/>
                <a:gd name="T5" fmla="*/ 558 h 1040"/>
                <a:gd name="T6" fmla="*/ 1377 w 2072"/>
                <a:gd name="T7" fmla="*/ 7 h 1040"/>
                <a:gd name="T8" fmla="*/ 2072 w 2072"/>
                <a:gd name="T9" fmla="*/ 0 h 1040"/>
                <a:gd name="T10" fmla="*/ 1038 w 2072"/>
                <a:gd name="T11" fmla="*/ 1648 h 1040"/>
                <a:gd name="T12" fmla="*/ 0 w 2072"/>
                <a:gd name="T13" fmla="*/ 0 h 1040"/>
                <a:gd name="T14" fmla="*/ 0 60000 65536"/>
                <a:gd name="T15" fmla="*/ 0 60000 65536"/>
                <a:gd name="T16" fmla="*/ 0 60000 65536"/>
                <a:gd name="T17" fmla="*/ 0 60000 65536"/>
                <a:gd name="T18" fmla="*/ 0 60000 65536"/>
                <a:gd name="T19" fmla="*/ 0 60000 65536"/>
                <a:gd name="T20" fmla="*/ 0 60000 65536"/>
                <a:gd name="T21" fmla="*/ 0 w 2072"/>
                <a:gd name="T22" fmla="*/ 0 h 1040"/>
                <a:gd name="T23" fmla="*/ 2072 w 2072"/>
                <a:gd name="T24" fmla="*/ 1040 h 10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72" h="1040">
                  <a:moveTo>
                    <a:pt x="0" y="0"/>
                  </a:moveTo>
                  <a:cubicBezTo>
                    <a:pt x="345" y="0"/>
                    <a:pt x="683" y="8"/>
                    <a:pt x="683" y="8"/>
                  </a:cubicBezTo>
                  <a:cubicBezTo>
                    <a:pt x="683" y="248"/>
                    <a:pt x="907" y="352"/>
                    <a:pt x="1023" y="352"/>
                  </a:cubicBezTo>
                  <a:cubicBezTo>
                    <a:pt x="1139" y="352"/>
                    <a:pt x="1377" y="280"/>
                    <a:pt x="1377" y="7"/>
                  </a:cubicBezTo>
                  <a:lnTo>
                    <a:pt x="2072" y="0"/>
                  </a:lnTo>
                  <a:cubicBezTo>
                    <a:pt x="2072" y="730"/>
                    <a:pt x="1418" y="1040"/>
                    <a:pt x="1038" y="1040"/>
                  </a:cubicBezTo>
                  <a:cubicBezTo>
                    <a:pt x="658" y="1040"/>
                    <a:pt x="0" y="756"/>
                    <a:pt x="0" y="0"/>
                  </a:cubicBezTo>
                  <a:close/>
                </a:path>
              </a:pathLst>
            </a:custGeom>
            <a:solidFill>
              <a:schemeClr val="folHlink">
                <a:alpha val="59999"/>
              </a:schemeClr>
            </a:solidFill>
            <a:ln w="9525">
              <a:solidFill>
                <a:srgbClr val="231F2D">
                  <a:alpha val="50195"/>
                </a:srgbClr>
              </a:solidFill>
              <a:round/>
              <a:headEnd/>
              <a:tailEnd/>
            </a:ln>
          </p:spPr>
          <p:txBody>
            <a:bodyPr wrap="none" anchor="ctr"/>
            <a:lstStyle/>
            <a:p>
              <a:endParaRPr lang="zh-CN" altLang="en-US"/>
            </a:p>
          </p:txBody>
        </p:sp>
        <p:grpSp>
          <p:nvGrpSpPr>
            <p:cNvPr id="10" name="Group 35"/>
            <p:cNvGrpSpPr>
              <a:grpSpLocks/>
            </p:cNvGrpSpPr>
            <p:nvPr/>
          </p:nvGrpSpPr>
          <p:grpSpPr bwMode="auto">
            <a:xfrm rot="3173304" flipV="1">
              <a:off x="424" y="3450"/>
              <a:ext cx="1437" cy="288"/>
              <a:chOff x="1565" y="2568"/>
              <a:chExt cx="1118" cy="279"/>
            </a:xfrm>
          </p:grpSpPr>
          <p:sp>
            <p:nvSpPr>
              <p:cNvPr id="17480" name="AutoShape 36"/>
              <p:cNvSpPr>
                <a:spLocks noChangeArrowheads="1"/>
              </p:cNvSpPr>
              <p:nvPr/>
            </p:nvSpPr>
            <p:spPr bwMode="white">
              <a:xfrm rot="5263130">
                <a:off x="1859" y="2274"/>
                <a:ext cx="227" cy="816"/>
              </a:xfrm>
              <a:prstGeom prst="moon">
                <a:avLst>
                  <a:gd name="adj" fmla="val 49773"/>
                </a:avLst>
              </a:prstGeom>
              <a:solidFill>
                <a:srgbClr val="FFFFFF">
                  <a:alpha val="588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481" name="AutoShape 37"/>
              <p:cNvSpPr>
                <a:spLocks noChangeArrowheads="1"/>
              </p:cNvSpPr>
              <p:nvPr/>
            </p:nvSpPr>
            <p:spPr bwMode="white">
              <a:xfrm rot="6078281">
                <a:off x="1995" y="2274"/>
                <a:ext cx="227" cy="816"/>
              </a:xfrm>
              <a:prstGeom prst="moon">
                <a:avLst>
                  <a:gd name="adj" fmla="val 49773"/>
                </a:avLst>
              </a:prstGeom>
              <a:solidFill>
                <a:srgbClr val="FFFFFF">
                  <a:alpha val="588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482" name="AutoShape 38"/>
              <p:cNvSpPr>
                <a:spLocks noChangeArrowheads="1"/>
              </p:cNvSpPr>
              <p:nvPr/>
            </p:nvSpPr>
            <p:spPr bwMode="white">
              <a:xfrm rot="6373927">
                <a:off x="2071" y="2296"/>
                <a:ext cx="227" cy="816"/>
              </a:xfrm>
              <a:prstGeom prst="moon">
                <a:avLst>
                  <a:gd name="adj" fmla="val 49773"/>
                </a:avLst>
              </a:prstGeom>
              <a:solidFill>
                <a:srgbClr val="FFFFFF">
                  <a:alpha val="588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483" name="AutoShape 39"/>
              <p:cNvSpPr>
                <a:spLocks noChangeArrowheads="1"/>
              </p:cNvSpPr>
              <p:nvPr/>
            </p:nvSpPr>
            <p:spPr bwMode="white">
              <a:xfrm rot="6906312">
                <a:off x="2161" y="2326"/>
                <a:ext cx="227" cy="816"/>
              </a:xfrm>
              <a:prstGeom prst="moon">
                <a:avLst>
                  <a:gd name="adj" fmla="val 49773"/>
                </a:avLst>
              </a:prstGeom>
              <a:solidFill>
                <a:srgbClr val="FFFFFF">
                  <a:alpha val="588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grpSp>
        <p:sp>
          <p:nvSpPr>
            <p:cNvPr id="17460" name="WordArt 40"/>
            <p:cNvSpPr>
              <a:spLocks noChangeArrowheads="1" noChangeShapeType="1" noTextEdit="1"/>
            </p:cNvSpPr>
            <p:nvPr/>
          </p:nvSpPr>
          <p:spPr bwMode="gray">
            <a:xfrm>
              <a:off x="1021" y="2824"/>
              <a:ext cx="1345" cy="896"/>
            </a:xfrm>
            <a:prstGeom prst="rect">
              <a:avLst/>
            </a:prstGeom>
          </p:spPr>
          <p:txBody>
            <a:bodyPr spcFirstLastPara="1" wrap="none" fromWordArt="1">
              <a:prstTxWarp prst="textArchDown">
                <a:avLst>
                  <a:gd name="adj" fmla="val 113873"/>
                </a:avLst>
              </a:prstTxWarp>
            </a:bodyPr>
            <a:lstStyle/>
            <a:p>
              <a:pPr algn="ctr"/>
              <a:r>
                <a:rPr lang="zh-CN" altLang="en-US" sz="2000" kern="10">
                  <a:ln w="6350">
                    <a:solidFill>
                      <a:srgbClr val="FFFFFF"/>
                    </a:solidFill>
                    <a:round/>
                    <a:headEnd/>
                    <a:tailEnd/>
                  </a:ln>
                  <a:solidFill>
                    <a:srgbClr val="FFFFFF"/>
                  </a:solidFill>
                  <a:latin typeface="华文细黑"/>
                  <a:ea typeface="华文细黑"/>
                </a:rPr>
                <a:t>知识内容结构</a:t>
              </a:r>
            </a:p>
          </p:txBody>
        </p:sp>
        <p:grpSp>
          <p:nvGrpSpPr>
            <p:cNvPr id="11" name="Group 41"/>
            <p:cNvGrpSpPr>
              <a:grpSpLocks/>
            </p:cNvGrpSpPr>
            <p:nvPr/>
          </p:nvGrpSpPr>
          <p:grpSpPr bwMode="auto">
            <a:xfrm>
              <a:off x="1201" y="2514"/>
              <a:ext cx="984" cy="981"/>
              <a:chOff x="688" y="2475"/>
              <a:chExt cx="1206" cy="1198"/>
            </a:xfrm>
          </p:grpSpPr>
          <p:sp>
            <p:nvSpPr>
              <p:cNvPr id="56" name="Oval 42"/>
              <p:cNvSpPr>
                <a:spLocks noChangeArrowheads="1"/>
              </p:cNvSpPr>
              <p:nvPr/>
            </p:nvSpPr>
            <p:spPr bwMode="gray">
              <a:xfrm>
                <a:off x="766" y="2538"/>
                <a:ext cx="1052" cy="57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华文细黑" pitchFamily="2" charset="-122"/>
                  <a:ea typeface="华文细黑" pitchFamily="2" charset="-122"/>
                </a:endParaRPr>
              </a:p>
            </p:txBody>
          </p:sp>
          <p:sp>
            <p:nvSpPr>
              <p:cNvPr id="17463" name="Oval 43"/>
              <p:cNvSpPr>
                <a:spLocks noChangeArrowheads="1"/>
              </p:cNvSpPr>
              <p:nvPr/>
            </p:nvSpPr>
            <p:spPr bwMode="gray">
              <a:xfrm>
                <a:off x="766" y="2538"/>
                <a:ext cx="1051" cy="573"/>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zh-CN" altLang="en-US">
                  <a:latin typeface="华文细黑" pitchFamily="2" charset="-122"/>
                  <a:ea typeface="华文细黑" pitchFamily="2" charset="-122"/>
                </a:endParaRPr>
              </a:p>
            </p:txBody>
          </p:sp>
          <p:pic>
            <p:nvPicPr>
              <p:cNvPr id="17464" name="Picture 44" descr="circuler_1"/>
              <p:cNvPicPr>
                <a:picLocks noChangeAspect="1" noChangeArrowheads="1"/>
              </p:cNvPicPr>
              <p:nvPr/>
            </p:nvPicPr>
            <p:blipFill>
              <a:blip r:embed="rId5" cstate="print"/>
              <a:srcRect/>
              <a:stretch>
                <a:fillRect/>
              </a:stretch>
            </p:blipFill>
            <p:spPr bwMode="gray">
              <a:xfrm>
                <a:off x="688" y="2475"/>
                <a:ext cx="1206" cy="1196"/>
              </a:xfrm>
              <a:prstGeom prst="rect">
                <a:avLst/>
              </a:prstGeom>
              <a:noFill/>
              <a:ln w="9525">
                <a:noFill/>
                <a:miter lim="800000"/>
                <a:headEnd/>
                <a:tailEnd/>
              </a:ln>
            </p:spPr>
          </p:pic>
          <p:sp>
            <p:nvSpPr>
              <p:cNvPr id="59" name="Oval 45"/>
              <p:cNvSpPr>
                <a:spLocks noChangeArrowheads="1"/>
              </p:cNvSpPr>
              <p:nvPr/>
            </p:nvSpPr>
            <p:spPr bwMode="gray">
              <a:xfrm>
                <a:off x="688" y="2475"/>
                <a:ext cx="1198" cy="1198"/>
              </a:xfrm>
              <a:prstGeom prst="ellipse">
                <a:avLst/>
              </a:prstGeom>
              <a:gradFill rotWithShape="1">
                <a:gsLst>
                  <a:gs pos="0">
                    <a:srgbClr val="DDDDDD">
                      <a:gamma/>
                      <a:shade val="26275"/>
                      <a:invGamma/>
                      <a:alpha val="89999"/>
                    </a:srgbClr>
                  </a:gs>
                  <a:gs pos="50000">
                    <a:srgbClr val="DDDDDD">
                      <a:alpha val="45000"/>
                    </a:srgbClr>
                  </a:gs>
                  <a:gs pos="100000">
                    <a:srgbClr val="DDDDDD">
                      <a:gamma/>
                      <a:shade val="26275"/>
                      <a:invGamma/>
                      <a:alpha val="89999"/>
                    </a:srgbClr>
                  </a:gs>
                </a:gsLst>
                <a:lin ang="5400000" scaled="1"/>
              </a:gradFill>
              <a:ln w="9525" algn="ctr">
                <a:noFill/>
                <a:round/>
                <a:headEnd/>
                <a:tailEnd/>
              </a:ln>
              <a:effectLst/>
            </p:spPr>
            <p:txBody>
              <a:bodyPr wrap="none" anchor="ctr"/>
              <a:lstStyle/>
              <a:p>
                <a:pPr>
                  <a:defRPr/>
                </a:pPr>
                <a:endParaRPr lang="zh-CN" altLang="en-US">
                  <a:latin typeface="华文细黑" pitchFamily="2" charset="-122"/>
                  <a:ea typeface="华文细黑" pitchFamily="2" charset="-122"/>
                </a:endParaRPr>
              </a:p>
            </p:txBody>
          </p:sp>
          <p:sp>
            <p:nvSpPr>
              <p:cNvPr id="17468" name="Freeform 46"/>
              <p:cNvSpPr>
                <a:spLocks/>
              </p:cNvSpPr>
              <p:nvPr/>
            </p:nvSpPr>
            <p:spPr bwMode="gray">
              <a:xfrm>
                <a:off x="811" y="2498"/>
                <a:ext cx="942" cy="417"/>
              </a:xfrm>
              <a:custGeom>
                <a:avLst/>
                <a:gdLst>
                  <a:gd name="T0" fmla="*/ 1 w 1321"/>
                  <a:gd name="T1" fmla="*/ 1 h 712"/>
                  <a:gd name="T2" fmla="*/ 1 w 1321"/>
                  <a:gd name="T3" fmla="*/ 1 h 712"/>
                  <a:gd name="T4" fmla="*/ 1 w 1321"/>
                  <a:gd name="T5" fmla="*/ 1 h 712"/>
                  <a:gd name="T6" fmla="*/ 1 w 1321"/>
                  <a:gd name="T7" fmla="*/ 1 h 712"/>
                  <a:gd name="T8" fmla="*/ 1 w 1321"/>
                  <a:gd name="T9" fmla="*/ 1 h 712"/>
                  <a:gd name="T10" fmla="*/ 1 w 1321"/>
                  <a:gd name="T11" fmla="*/ 1 h 712"/>
                  <a:gd name="T12" fmla="*/ 1 w 1321"/>
                  <a:gd name="T13" fmla="*/ 1 h 712"/>
                  <a:gd name="T14" fmla="*/ 1 w 1321"/>
                  <a:gd name="T15" fmla="*/ 1 h 712"/>
                  <a:gd name="T16" fmla="*/ 1 w 1321"/>
                  <a:gd name="T17" fmla="*/ 1 h 712"/>
                  <a:gd name="T18" fmla="*/ 1 w 1321"/>
                  <a:gd name="T19" fmla="*/ 1 h 712"/>
                  <a:gd name="T20" fmla="*/ 1 w 1321"/>
                  <a:gd name="T21" fmla="*/ 1 h 712"/>
                  <a:gd name="T22" fmla="*/ 1 w 1321"/>
                  <a:gd name="T23" fmla="*/ 1 h 712"/>
                  <a:gd name="T24" fmla="*/ 1 w 1321"/>
                  <a:gd name="T25" fmla="*/ 1 h 712"/>
                  <a:gd name="T26" fmla="*/ 1 w 1321"/>
                  <a:gd name="T27" fmla="*/ 1 h 712"/>
                  <a:gd name="T28" fmla="*/ 1 w 1321"/>
                  <a:gd name="T29" fmla="*/ 1 h 712"/>
                  <a:gd name="T30" fmla="*/ 1 w 1321"/>
                  <a:gd name="T31" fmla="*/ 1 h 712"/>
                  <a:gd name="T32" fmla="*/ 1 w 1321"/>
                  <a:gd name="T33" fmla="*/ 1 h 712"/>
                  <a:gd name="T34" fmla="*/ 1 w 1321"/>
                  <a:gd name="T35" fmla="*/ 1 h 712"/>
                  <a:gd name="T36" fmla="*/ 1 w 1321"/>
                  <a:gd name="T37" fmla="*/ 1 h 712"/>
                  <a:gd name="T38" fmla="*/ 1 w 1321"/>
                  <a:gd name="T39" fmla="*/ 1 h 712"/>
                  <a:gd name="T40" fmla="*/ 1 w 1321"/>
                  <a:gd name="T41" fmla="*/ 1 h 712"/>
                  <a:gd name="T42" fmla="*/ 1 w 1321"/>
                  <a:gd name="T43" fmla="*/ 1 h 712"/>
                  <a:gd name="T44" fmla="*/ 1 w 1321"/>
                  <a:gd name="T45" fmla="*/ 1 h 712"/>
                  <a:gd name="T46" fmla="*/ 1 w 1321"/>
                  <a:gd name="T47" fmla="*/ 1 h 712"/>
                  <a:gd name="T48" fmla="*/ 1 w 1321"/>
                  <a:gd name="T49" fmla="*/ 1 h 712"/>
                  <a:gd name="T50" fmla="*/ 1 w 1321"/>
                  <a:gd name="T51" fmla="*/ 1 h 712"/>
                  <a:gd name="T52" fmla="*/ 1 w 1321"/>
                  <a:gd name="T53" fmla="*/ 1 h 712"/>
                  <a:gd name="T54" fmla="*/ 1 w 1321"/>
                  <a:gd name="T55" fmla="*/ 1 h 712"/>
                  <a:gd name="T56" fmla="*/ 0 w 1321"/>
                  <a:gd name="T57" fmla="*/ 1 h 712"/>
                  <a:gd name="T58" fmla="*/ 0 w 1321"/>
                  <a:gd name="T59" fmla="*/ 1 h 712"/>
                  <a:gd name="T60" fmla="*/ 1 w 1321"/>
                  <a:gd name="T61" fmla="*/ 1 h 712"/>
                  <a:gd name="T62" fmla="*/ 1 w 1321"/>
                  <a:gd name="T63" fmla="*/ 1 h 712"/>
                  <a:gd name="T64" fmla="*/ 1 w 1321"/>
                  <a:gd name="T65" fmla="*/ 1 h 712"/>
                  <a:gd name="T66" fmla="*/ 1 w 1321"/>
                  <a:gd name="T67" fmla="*/ 1 h 712"/>
                  <a:gd name="T68" fmla="*/ 1 w 1321"/>
                  <a:gd name="T69" fmla="*/ 1 h 712"/>
                  <a:gd name="T70" fmla="*/ 1 w 1321"/>
                  <a:gd name="T71" fmla="*/ 1 h 712"/>
                  <a:gd name="T72" fmla="*/ 1 w 1321"/>
                  <a:gd name="T73" fmla="*/ 1 h 712"/>
                  <a:gd name="T74" fmla="*/ 1 w 1321"/>
                  <a:gd name="T75" fmla="*/ 1 h 712"/>
                  <a:gd name="T76" fmla="*/ 1 w 1321"/>
                  <a:gd name="T77" fmla="*/ 1 h 712"/>
                  <a:gd name="T78" fmla="*/ 1 w 1321"/>
                  <a:gd name="T79" fmla="*/ 1 h 712"/>
                  <a:gd name="T80" fmla="*/ 1 w 1321"/>
                  <a:gd name="T81" fmla="*/ 1 h 712"/>
                  <a:gd name="T82" fmla="*/ 1 w 1321"/>
                  <a:gd name="T83" fmla="*/ 0 h 712"/>
                  <a:gd name="T84" fmla="*/ 1 w 1321"/>
                  <a:gd name="T85" fmla="*/ 0 h 712"/>
                  <a:gd name="T86" fmla="*/ 1 w 1321"/>
                  <a:gd name="T87" fmla="*/ 1 h 712"/>
                  <a:gd name="T88" fmla="*/ 1 w 1321"/>
                  <a:gd name="T89" fmla="*/ 1 h 712"/>
                  <a:gd name="T90" fmla="*/ 1 w 1321"/>
                  <a:gd name="T91" fmla="*/ 1 h 712"/>
                  <a:gd name="T92" fmla="*/ 1 w 1321"/>
                  <a:gd name="T93" fmla="*/ 1 h 712"/>
                  <a:gd name="T94" fmla="*/ 1 w 1321"/>
                  <a:gd name="T95" fmla="*/ 1 h 712"/>
                  <a:gd name="T96" fmla="*/ 1 w 1321"/>
                  <a:gd name="T97" fmla="*/ 1 h 712"/>
                  <a:gd name="T98" fmla="*/ 1 w 1321"/>
                  <a:gd name="T99" fmla="*/ 1 h 712"/>
                  <a:gd name="T100" fmla="*/ 1 w 1321"/>
                  <a:gd name="T101" fmla="*/ 1 h 712"/>
                  <a:gd name="T102" fmla="*/ 1 w 1321"/>
                  <a:gd name="T103" fmla="*/ 1 h 712"/>
                  <a:gd name="T104" fmla="*/ 1 w 1321"/>
                  <a:gd name="T105" fmla="*/ 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DBDBDB"/>
                  </a:gs>
                </a:gsLst>
                <a:lin ang="5400000" scaled="1"/>
              </a:gradFill>
              <a:ln w="0">
                <a:noFill/>
                <a:round/>
                <a:headEnd/>
                <a:tailEnd/>
              </a:ln>
            </p:spPr>
            <p:txBody>
              <a:bodyPr/>
              <a:lstStyle/>
              <a:p>
                <a:endParaRPr lang="zh-CN" altLang="en-US"/>
              </a:p>
            </p:txBody>
          </p:sp>
          <p:grpSp>
            <p:nvGrpSpPr>
              <p:cNvPr id="12" name="Group 47"/>
              <p:cNvGrpSpPr>
                <a:grpSpLocks/>
              </p:cNvGrpSpPr>
              <p:nvPr/>
            </p:nvGrpSpPr>
            <p:grpSpPr bwMode="auto">
              <a:xfrm rot="-1297425" flipH="1" flipV="1">
                <a:off x="783" y="3416"/>
                <a:ext cx="958" cy="234"/>
                <a:chOff x="2528" y="1060"/>
                <a:chExt cx="894" cy="236"/>
              </a:xfrm>
            </p:grpSpPr>
            <p:grpSp>
              <p:nvGrpSpPr>
                <p:cNvPr id="13" name="Group 48"/>
                <p:cNvGrpSpPr>
                  <a:grpSpLocks/>
                </p:cNvGrpSpPr>
                <p:nvPr/>
              </p:nvGrpSpPr>
              <p:grpSpPr bwMode="auto">
                <a:xfrm>
                  <a:off x="2528" y="1060"/>
                  <a:ext cx="742" cy="186"/>
                  <a:chOff x="1565" y="2568"/>
                  <a:chExt cx="1118" cy="279"/>
                </a:xfrm>
              </p:grpSpPr>
              <p:sp>
                <p:nvSpPr>
                  <p:cNvPr id="17476" name="AutoShape 49"/>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477" name="AutoShape 50"/>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478" name="AutoShape 51"/>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479" name="AutoShape 52"/>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grpSp>
            <p:grpSp>
              <p:nvGrpSpPr>
                <p:cNvPr id="14" name="Group 53"/>
                <p:cNvGrpSpPr>
                  <a:grpSpLocks/>
                </p:cNvGrpSpPr>
                <p:nvPr/>
              </p:nvGrpSpPr>
              <p:grpSpPr bwMode="auto">
                <a:xfrm rot="1353540">
                  <a:off x="2680" y="1110"/>
                  <a:ext cx="742" cy="186"/>
                  <a:chOff x="1565" y="2568"/>
                  <a:chExt cx="1118" cy="279"/>
                </a:xfrm>
              </p:grpSpPr>
              <p:sp>
                <p:nvSpPr>
                  <p:cNvPr id="17472" name="AutoShape 54"/>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473" name="AutoShape 55"/>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474" name="AutoShape 56"/>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475" name="AutoShape 57"/>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grpSp>
          </p:grpSp>
        </p:grpSp>
      </p:grpSp>
      <p:sp>
        <p:nvSpPr>
          <p:cNvPr id="17417" name="Rectangle 58"/>
          <p:cNvSpPr>
            <a:spLocks noChangeArrowheads="1"/>
          </p:cNvSpPr>
          <p:nvPr/>
        </p:nvSpPr>
        <p:spPr bwMode="auto">
          <a:xfrm>
            <a:off x="4133850" y="2154238"/>
            <a:ext cx="1090613" cy="400050"/>
          </a:xfrm>
          <a:prstGeom prst="rect">
            <a:avLst/>
          </a:prstGeom>
          <a:noFill/>
          <a:ln w="9525">
            <a:noFill/>
            <a:miter lim="800000"/>
            <a:headEnd/>
            <a:tailEnd/>
          </a:ln>
        </p:spPr>
        <p:txBody>
          <a:bodyPr>
            <a:spAutoFit/>
          </a:bodyPr>
          <a:lstStyle/>
          <a:p>
            <a:pPr algn="ctr"/>
            <a:r>
              <a:rPr lang="zh-CN" altLang="en-US" sz="2000" b="1">
                <a:solidFill>
                  <a:srgbClr val="FF0000"/>
                </a:solidFill>
                <a:latin typeface="华文细黑" pitchFamily="2" charset="-122"/>
                <a:ea typeface="华文细黑" pitchFamily="2" charset="-122"/>
              </a:rPr>
              <a:t>内容</a:t>
            </a:r>
          </a:p>
        </p:txBody>
      </p:sp>
      <p:sp>
        <p:nvSpPr>
          <p:cNvPr id="17418" name="Rectangle 60"/>
          <p:cNvSpPr>
            <a:spLocks noChangeArrowheads="1"/>
          </p:cNvSpPr>
          <p:nvPr/>
        </p:nvSpPr>
        <p:spPr bwMode="gray">
          <a:xfrm>
            <a:off x="384175" y="6132513"/>
            <a:ext cx="2138363" cy="47625"/>
          </a:xfrm>
          <a:prstGeom prst="rect">
            <a:avLst/>
          </a:prstGeom>
          <a:solidFill>
            <a:schemeClr val="accent1"/>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419" name="Line 61"/>
          <p:cNvSpPr>
            <a:spLocks noChangeShapeType="1"/>
          </p:cNvSpPr>
          <p:nvPr/>
        </p:nvSpPr>
        <p:spPr bwMode="gray">
          <a:xfrm>
            <a:off x="328613" y="2997200"/>
            <a:ext cx="49212" cy="3141663"/>
          </a:xfrm>
          <a:prstGeom prst="line">
            <a:avLst/>
          </a:prstGeom>
          <a:noFill/>
          <a:ln w="9525">
            <a:solidFill>
              <a:srgbClr val="B2B2B2"/>
            </a:solidFill>
            <a:round/>
            <a:headEnd/>
            <a:tailEnd/>
          </a:ln>
        </p:spPr>
        <p:txBody>
          <a:bodyPr/>
          <a:lstStyle/>
          <a:p>
            <a:endParaRPr lang="zh-CN" altLang="en-US"/>
          </a:p>
        </p:txBody>
      </p:sp>
      <p:sp>
        <p:nvSpPr>
          <p:cNvPr id="17420" name="Rectangle 63"/>
          <p:cNvSpPr>
            <a:spLocks noChangeArrowheads="1"/>
          </p:cNvSpPr>
          <p:nvPr/>
        </p:nvSpPr>
        <p:spPr bwMode="gray">
          <a:xfrm>
            <a:off x="3363913" y="6151563"/>
            <a:ext cx="2384425" cy="46037"/>
          </a:xfrm>
          <a:prstGeom prst="rect">
            <a:avLst/>
          </a:prstGeom>
          <a:solidFill>
            <a:schemeClr val="folHlink"/>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80" name="Rectangle 66"/>
          <p:cNvSpPr>
            <a:spLocks noChangeArrowheads="1"/>
          </p:cNvSpPr>
          <p:nvPr/>
        </p:nvSpPr>
        <p:spPr bwMode="auto">
          <a:xfrm>
            <a:off x="400050" y="3837814"/>
            <a:ext cx="2384425" cy="2805896"/>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wrap="square" anchor="ctr">
            <a:spAutoFit/>
          </a:bodyPr>
          <a:lstStyle/>
          <a:p>
            <a:pPr marL="228600" indent="-228600" fontAlgn="auto">
              <a:spcBef>
                <a:spcPts val="1300"/>
              </a:spcBef>
              <a:spcAft>
                <a:spcPts val="600"/>
              </a:spcAft>
              <a:buClr>
                <a:srgbClr val="FF0000"/>
              </a:buClr>
              <a:buSzPct val="100000"/>
              <a:buFont typeface="Wingdings" pitchFamily="2" charset="2"/>
              <a:buChar char="n"/>
              <a:defRPr/>
            </a:pPr>
            <a:r>
              <a:rPr lang="zh-CN" altLang="en-US" sz="1800" b="1" kern="0" dirty="0">
                <a:solidFill>
                  <a:srgbClr val="000000"/>
                </a:solidFill>
                <a:latin typeface="华文细黑" pitchFamily="2" charset="-122"/>
                <a:ea typeface="华文细黑" pitchFamily="2" charset="-122"/>
              </a:rPr>
              <a:t>运行速度快</a:t>
            </a:r>
            <a:endParaRPr lang="en-US" altLang="zh-CN" sz="1800" b="1" kern="0" dirty="0">
              <a:solidFill>
                <a:srgbClr val="000000"/>
              </a:solidFill>
              <a:latin typeface="华文细黑" pitchFamily="2" charset="-122"/>
              <a:ea typeface="华文细黑" pitchFamily="2" charset="-122"/>
            </a:endParaRPr>
          </a:p>
          <a:p>
            <a:pPr marL="228600" indent="-228600" fontAlgn="auto">
              <a:spcBef>
                <a:spcPts val="1300"/>
              </a:spcBef>
              <a:spcAft>
                <a:spcPts val="600"/>
              </a:spcAft>
              <a:buClr>
                <a:srgbClr val="FF0000"/>
              </a:buClr>
              <a:buSzPct val="100000"/>
              <a:buFont typeface="Wingdings" pitchFamily="2" charset="2"/>
              <a:buChar char="n"/>
              <a:defRPr/>
            </a:pPr>
            <a:r>
              <a:rPr lang="zh-CN" altLang="en-US" sz="1800" b="1" kern="0" dirty="0">
                <a:solidFill>
                  <a:srgbClr val="000000"/>
                </a:solidFill>
                <a:latin typeface="华文细黑" pitchFamily="2" charset="-122"/>
                <a:ea typeface="华文细黑" pitchFamily="2" charset="-122"/>
              </a:rPr>
              <a:t>知识定位准</a:t>
            </a:r>
            <a:endParaRPr lang="en-US" altLang="zh-CN" sz="1800" b="1" kern="0" dirty="0">
              <a:solidFill>
                <a:srgbClr val="000000"/>
              </a:solidFill>
              <a:latin typeface="华文细黑" pitchFamily="2" charset="-122"/>
              <a:ea typeface="华文细黑" pitchFamily="2" charset="-122"/>
            </a:endParaRPr>
          </a:p>
          <a:p>
            <a:pPr marL="228600" indent="-228600" fontAlgn="auto">
              <a:spcBef>
                <a:spcPts val="1300"/>
              </a:spcBef>
              <a:spcAft>
                <a:spcPts val="600"/>
              </a:spcAft>
              <a:buClr>
                <a:srgbClr val="FF0000"/>
              </a:buClr>
              <a:buSzPct val="100000"/>
              <a:buFont typeface="Wingdings" pitchFamily="2" charset="2"/>
              <a:buChar char="n"/>
              <a:defRPr/>
            </a:pPr>
            <a:r>
              <a:rPr lang="zh-CN" altLang="en-US" sz="1800" b="1" kern="0" dirty="0">
                <a:solidFill>
                  <a:srgbClr val="000000"/>
                </a:solidFill>
                <a:latin typeface="华文细黑" pitchFamily="2" charset="-122"/>
                <a:ea typeface="华文细黑" pitchFamily="2" charset="-122"/>
              </a:rPr>
              <a:t>业务功能全</a:t>
            </a:r>
            <a:endParaRPr lang="en-US" altLang="zh-CN" sz="1800" b="1" kern="0" dirty="0">
              <a:solidFill>
                <a:srgbClr val="000000"/>
              </a:solidFill>
              <a:latin typeface="华文细黑" pitchFamily="2" charset="-122"/>
              <a:ea typeface="华文细黑" pitchFamily="2" charset="-122"/>
            </a:endParaRPr>
          </a:p>
          <a:p>
            <a:pPr marL="228600" indent="-228600" fontAlgn="auto">
              <a:spcBef>
                <a:spcPts val="1300"/>
              </a:spcBef>
              <a:spcAft>
                <a:spcPts val="600"/>
              </a:spcAft>
              <a:buClr>
                <a:srgbClr val="FF0000"/>
              </a:buClr>
              <a:buSzPct val="100000"/>
              <a:buFont typeface="Wingdings" pitchFamily="2" charset="2"/>
              <a:buChar char="n"/>
              <a:defRPr/>
            </a:pPr>
            <a:r>
              <a:rPr lang="zh-CN" altLang="en-US" sz="1800" b="1" kern="0" dirty="0">
                <a:solidFill>
                  <a:srgbClr val="000000"/>
                </a:solidFill>
                <a:latin typeface="华文细黑" pitchFamily="2" charset="-122"/>
                <a:ea typeface="华文细黑" pitchFamily="2" charset="-122"/>
              </a:rPr>
              <a:t>系统操作简便</a:t>
            </a:r>
            <a:endParaRPr lang="en-US" altLang="zh-CN" sz="1800" b="1" kern="0" dirty="0">
              <a:solidFill>
                <a:srgbClr val="000000"/>
              </a:solidFill>
              <a:latin typeface="华文细黑" pitchFamily="2" charset="-122"/>
              <a:ea typeface="华文细黑" pitchFamily="2" charset="-122"/>
            </a:endParaRPr>
          </a:p>
          <a:p>
            <a:pPr marL="228600" indent="-228600" fontAlgn="auto">
              <a:spcBef>
                <a:spcPts val="1300"/>
              </a:spcBef>
              <a:spcAft>
                <a:spcPts val="600"/>
              </a:spcAft>
              <a:buClr>
                <a:srgbClr val="FF0000"/>
              </a:buClr>
              <a:buSzPct val="100000"/>
              <a:buFont typeface="Wingdings" pitchFamily="2" charset="2"/>
              <a:buChar char="n"/>
              <a:defRPr/>
            </a:pPr>
            <a:endParaRPr lang="en-US" altLang="zh-CN" sz="1800" b="1" kern="0" dirty="0">
              <a:solidFill>
                <a:srgbClr val="000000"/>
              </a:solidFill>
              <a:latin typeface="华文细黑" pitchFamily="2" charset="-122"/>
              <a:ea typeface="华文细黑" pitchFamily="2" charset="-122"/>
            </a:endParaRPr>
          </a:p>
          <a:p>
            <a:pPr eaLnBrk="0" hangingPunct="0">
              <a:defRPr/>
            </a:pPr>
            <a:endParaRPr lang="zh-CN" altLang="en-US" sz="1800" dirty="0">
              <a:latin typeface="华文细黑" pitchFamily="2" charset="-122"/>
              <a:ea typeface="华文细黑" pitchFamily="2" charset="-122"/>
            </a:endParaRPr>
          </a:p>
        </p:txBody>
      </p:sp>
      <p:sp>
        <p:nvSpPr>
          <p:cNvPr id="81" name="Rectangle 68"/>
          <p:cNvSpPr>
            <a:spLocks noChangeArrowheads="1"/>
          </p:cNvSpPr>
          <p:nvPr/>
        </p:nvSpPr>
        <p:spPr bwMode="auto">
          <a:xfrm>
            <a:off x="3489325" y="3852863"/>
            <a:ext cx="2192338" cy="1703387"/>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marL="228600" indent="-228600" fontAlgn="auto">
              <a:spcBef>
                <a:spcPts val="1300"/>
              </a:spcBef>
              <a:spcAft>
                <a:spcPts val="600"/>
              </a:spcAft>
              <a:buClr>
                <a:srgbClr val="FF0000"/>
              </a:buClr>
              <a:buSzPct val="100000"/>
              <a:buFont typeface="Wingdings" pitchFamily="2" charset="2"/>
              <a:buChar char="n"/>
              <a:defRPr/>
            </a:pPr>
            <a:r>
              <a:rPr lang="zh-CN" altLang="en-US" sz="1800" b="1" kern="0" dirty="0">
                <a:solidFill>
                  <a:srgbClr val="000000"/>
                </a:solidFill>
                <a:latin typeface="华文细黑" pitchFamily="2" charset="-122"/>
                <a:ea typeface="华文细黑" pitchFamily="2" charset="-122"/>
              </a:rPr>
              <a:t>知识分类规范化</a:t>
            </a:r>
            <a:endParaRPr lang="en-US" altLang="zh-CN" sz="1800" b="1" kern="0" dirty="0">
              <a:solidFill>
                <a:srgbClr val="000000"/>
              </a:solidFill>
              <a:latin typeface="华文细黑" pitchFamily="2" charset="-122"/>
              <a:ea typeface="华文细黑" pitchFamily="2" charset="-122"/>
            </a:endParaRPr>
          </a:p>
          <a:p>
            <a:pPr marL="228600" indent="-228600" fontAlgn="auto">
              <a:spcBef>
                <a:spcPts val="1300"/>
              </a:spcBef>
              <a:spcAft>
                <a:spcPts val="600"/>
              </a:spcAft>
              <a:buClr>
                <a:srgbClr val="FF0000"/>
              </a:buClr>
              <a:buSzPct val="100000"/>
              <a:buFont typeface="Wingdings" pitchFamily="2" charset="2"/>
              <a:buChar char="n"/>
              <a:defRPr/>
            </a:pPr>
            <a:r>
              <a:rPr lang="zh-CN" altLang="en-US" sz="1800" b="1" kern="0" dirty="0">
                <a:solidFill>
                  <a:srgbClr val="000000"/>
                </a:solidFill>
                <a:latin typeface="华文细黑" pitchFamily="2" charset="-122"/>
                <a:ea typeface="华文细黑" pitchFamily="2" charset="-122"/>
              </a:rPr>
              <a:t>知识内容结构化</a:t>
            </a:r>
            <a:endParaRPr lang="en-US" altLang="zh-CN" sz="1800" b="1" kern="0" dirty="0">
              <a:solidFill>
                <a:srgbClr val="000000"/>
              </a:solidFill>
              <a:latin typeface="华文细黑" pitchFamily="2" charset="-122"/>
              <a:ea typeface="华文细黑" pitchFamily="2" charset="-122"/>
            </a:endParaRPr>
          </a:p>
          <a:p>
            <a:pPr marL="228600" indent="-228600" fontAlgn="auto">
              <a:spcBef>
                <a:spcPts val="1300"/>
              </a:spcBef>
              <a:spcAft>
                <a:spcPts val="600"/>
              </a:spcAft>
              <a:buClr>
                <a:srgbClr val="FF0000"/>
              </a:buClr>
              <a:buSzPct val="100000"/>
              <a:buFont typeface="Wingdings" pitchFamily="2" charset="2"/>
              <a:buChar char="n"/>
              <a:defRPr/>
            </a:pPr>
            <a:r>
              <a:rPr lang="zh-CN" altLang="en-US" sz="1800" b="1" kern="0" dirty="0">
                <a:solidFill>
                  <a:srgbClr val="000000"/>
                </a:solidFill>
                <a:latin typeface="华文细黑" pitchFamily="2" charset="-122"/>
                <a:ea typeface="华文细黑" pitchFamily="2" charset="-122"/>
              </a:rPr>
              <a:t>知识语言客户化</a:t>
            </a:r>
            <a:endParaRPr lang="en-US" altLang="zh-CN" sz="1800" b="1" kern="0" dirty="0">
              <a:solidFill>
                <a:srgbClr val="000000"/>
              </a:solidFill>
              <a:latin typeface="华文细黑" pitchFamily="2" charset="-122"/>
              <a:ea typeface="华文细黑" pitchFamily="2" charset="-122"/>
            </a:endParaRPr>
          </a:p>
          <a:p>
            <a:pPr eaLnBrk="0" hangingPunct="0">
              <a:defRPr/>
            </a:pPr>
            <a:endParaRPr lang="en-US" altLang="zh-CN" dirty="0">
              <a:latin typeface="华文细黑" pitchFamily="2" charset="-122"/>
              <a:ea typeface="华文细黑" pitchFamily="2" charset="-122"/>
            </a:endParaRPr>
          </a:p>
        </p:txBody>
      </p:sp>
      <p:sp>
        <p:nvSpPr>
          <p:cNvPr id="17423" name="Line 61"/>
          <p:cNvSpPr>
            <a:spLocks noChangeShapeType="1"/>
          </p:cNvSpPr>
          <p:nvPr/>
        </p:nvSpPr>
        <p:spPr bwMode="gray">
          <a:xfrm>
            <a:off x="3294063" y="2924175"/>
            <a:ext cx="46037" cy="3157538"/>
          </a:xfrm>
          <a:prstGeom prst="line">
            <a:avLst/>
          </a:prstGeom>
          <a:noFill/>
          <a:ln w="9525">
            <a:solidFill>
              <a:srgbClr val="B2B2B2"/>
            </a:solidFill>
            <a:round/>
            <a:headEnd/>
            <a:tailEnd/>
          </a:ln>
        </p:spPr>
        <p:txBody>
          <a:bodyPr/>
          <a:lstStyle/>
          <a:p>
            <a:endParaRPr lang="zh-CN" altLang="en-US"/>
          </a:p>
        </p:txBody>
      </p:sp>
      <p:sp>
        <p:nvSpPr>
          <p:cNvPr id="83" name="AutoShape 31"/>
          <p:cNvSpPr>
            <a:spLocks noChangeArrowheads="1"/>
          </p:cNvSpPr>
          <p:nvPr/>
        </p:nvSpPr>
        <p:spPr bwMode="gray">
          <a:xfrm>
            <a:off x="6443663" y="1371600"/>
            <a:ext cx="2578100" cy="962025"/>
          </a:xfrm>
          <a:prstGeom prst="triangle">
            <a:avLst>
              <a:gd name="adj" fmla="val 50000"/>
            </a:avLst>
          </a:prstGeom>
          <a:gradFill rotWithShape="1">
            <a:gsLst>
              <a:gs pos="0">
                <a:schemeClr val="accent1">
                  <a:lumMod val="90000"/>
                </a:schemeClr>
              </a:gs>
              <a:gs pos="100000">
                <a:schemeClr val="folHlink">
                  <a:gamma/>
                  <a:tint val="0"/>
                  <a:invGamma/>
                  <a:alpha val="0"/>
                </a:schemeClr>
              </a:gs>
            </a:gsLst>
            <a:lin ang="5400000" scaled="1"/>
          </a:gradFill>
          <a:ln w="9525">
            <a:noFill/>
            <a:miter lim="800000"/>
            <a:headEnd/>
            <a:tailEnd/>
          </a:ln>
          <a:effectLst/>
        </p:spPr>
        <p:txBody>
          <a:bodyPr wrap="none" anchor="ctr"/>
          <a:lstStyle/>
          <a:p>
            <a:pPr>
              <a:defRPr/>
            </a:pPr>
            <a:endParaRPr lang="zh-CN" altLang="en-US">
              <a:latin typeface="华文细黑" pitchFamily="2" charset="-122"/>
              <a:ea typeface="华文细黑" pitchFamily="2" charset="-122"/>
            </a:endParaRPr>
          </a:p>
        </p:txBody>
      </p:sp>
      <p:grpSp>
        <p:nvGrpSpPr>
          <p:cNvPr id="15" name="Group 32"/>
          <p:cNvGrpSpPr>
            <a:grpSpLocks/>
          </p:cNvGrpSpPr>
          <p:nvPr/>
        </p:nvGrpSpPr>
        <p:grpSpPr bwMode="auto">
          <a:xfrm>
            <a:off x="6456363" y="1768475"/>
            <a:ext cx="2571750" cy="2005013"/>
            <a:chOff x="645" y="2510"/>
            <a:chExt cx="2087" cy="1810"/>
          </a:xfrm>
        </p:grpSpPr>
        <p:pic>
          <p:nvPicPr>
            <p:cNvPr id="17430" name="Picture 33" descr="aa"/>
            <p:cNvPicPr>
              <a:picLocks noChangeAspect="1" noChangeArrowheads="1"/>
            </p:cNvPicPr>
            <p:nvPr/>
          </p:nvPicPr>
          <p:blipFill>
            <a:blip r:embed="rId3" cstate="print"/>
            <a:srcRect t="49687"/>
            <a:stretch>
              <a:fillRect/>
            </a:stretch>
          </p:blipFill>
          <p:spPr bwMode="gray">
            <a:xfrm>
              <a:off x="645" y="3012"/>
              <a:ext cx="2087" cy="1048"/>
            </a:xfrm>
            <a:prstGeom prst="rect">
              <a:avLst/>
            </a:prstGeom>
            <a:noFill/>
            <a:ln w="9525">
              <a:noFill/>
              <a:miter lim="800000"/>
              <a:headEnd/>
              <a:tailEnd/>
            </a:ln>
          </p:spPr>
        </p:pic>
        <p:sp>
          <p:nvSpPr>
            <p:cNvPr id="86" name="Freeform 34"/>
            <p:cNvSpPr>
              <a:spLocks/>
            </p:cNvSpPr>
            <p:nvPr/>
          </p:nvSpPr>
          <p:spPr bwMode="gray">
            <a:xfrm>
              <a:off x="657" y="3004"/>
              <a:ext cx="2073" cy="1059"/>
            </a:xfrm>
            <a:custGeom>
              <a:avLst/>
              <a:gdLst>
                <a:gd name="T0" fmla="*/ 0 w 2072"/>
                <a:gd name="T1" fmla="*/ 0 h 1040"/>
                <a:gd name="T2" fmla="*/ 683 w 2072"/>
                <a:gd name="T3" fmla="*/ 8 h 1040"/>
                <a:gd name="T4" fmla="*/ 1023 w 2072"/>
                <a:gd name="T5" fmla="*/ 485 h 1040"/>
                <a:gd name="T6" fmla="*/ 1377 w 2072"/>
                <a:gd name="T7" fmla="*/ 7 h 1040"/>
                <a:gd name="T8" fmla="*/ 2072 w 2072"/>
                <a:gd name="T9" fmla="*/ 0 h 1040"/>
                <a:gd name="T10" fmla="*/ 1038 w 2072"/>
                <a:gd name="T11" fmla="*/ 1432 h 1040"/>
                <a:gd name="T12" fmla="*/ 0 w 2072"/>
                <a:gd name="T13" fmla="*/ 0 h 1040"/>
                <a:gd name="T14" fmla="*/ 0 60000 65536"/>
                <a:gd name="T15" fmla="*/ 0 60000 65536"/>
                <a:gd name="T16" fmla="*/ 0 60000 65536"/>
                <a:gd name="T17" fmla="*/ 0 60000 65536"/>
                <a:gd name="T18" fmla="*/ 0 60000 65536"/>
                <a:gd name="T19" fmla="*/ 0 60000 65536"/>
                <a:gd name="T20" fmla="*/ 0 60000 65536"/>
                <a:gd name="T21" fmla="*/ 0 w 2072"/>
                <a:gd name="T22" fmla="*/ 0 h 1040"/>
                <a:gd name="T23" fmla="*/ 2072 w 2072"/>
                <a:gd name="T24" fmla="*/ 1040 h 10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72" h="1040">
                  <a:moveTo>
                    <a:pt x="0" y="0"/>
                  </a:moveTo>
                  <a:cubicBezTo>
                    <a:pt x="345" y="0"/>
                    <a:pt x="683" y="8"/>
                    <a:pt x="683" y="8"/>
                  </a:cubicBezTo>
                  <a:cubicBezTo>
                    <a:pt x="683" y="248"/>
                    <a:pt x="907" y="352"/>
                    <a:pt x="1023" y="352"/>
                  </a:cubicBezTo>
                  <a:cubicBezTo>
                    <a:pt x="1139" y="352"/>
                    <a:pt x="1377" y="280"/>
                    <a:pt x="1377" y="7"/>
                  </a:cubicBezTo>
                  <a:lnTo>
                    <a:pt x="2072" y="0"/>
                  </a:lnTo>
                  <a:cubicBezTo>
                    <a:pt x="2072" y="730"/>
                    <a:pt x="1418" y="1040"/>
                    <a:pt x="1038" y="1040"/>
                  </a:cubicBezTo>
                  <a:cubicBezTo>
                    <a:pt x="658" y="1040"/>
                    <a:pt x="0" y="756"/>
                    <a:pt x="0" y="0"/>
                  </a:cubicBezTo>
                  <a:close/>
                </a:path>
              </a:pathLst>
            </a:custGeom>
            <a:solidFill>
              <a:schemeClr val="accent1">
                <a:lumMod val="90000"/>
                <a:alpha val="60000"/>
              </a:schemeClr>
            </a:solidFill>
            <a:ln w="9525">
              <a:solidFill>
                <a:srgbClr val="231F2D">
                  <a:alpha val="50195"/>
                </a:srgbClr>
              </a:solidFill>
              <a:round/>
              <a:headEnd/>
              <a:tailEnd/>
            </a:ln>
          </p:spPr>
          <p:txBody>
            <a:bodyPr wrap="none" anchor="ctr"/>
            <a:lstStyle/>
            <a:p>
              <a:pPr>
                <a:defRPr/>
              </a:pPr>
              <a:endParaRPr lang="zh-CN" altLang="en-US">
                <a:latin typeface="华文细黑" pitchFamily="2" charset="-122"/>
                <a:ea typeface="华文细黑" pitchFamily="2" charset="-122"/>
              </a:endParaRPr>
            </a:p>
          </p:txBody>
        </p:sp>
        <p:grpSp>
          <p:nvGrpSpPr>
            <p:cNvPr id="16" name="Group 35"/>
            <p:cNvGrpSpPr>
              <a:grpSpLocks/>
            </p:cNvGrpSpPr>
            <p:nvPr/>
          </p:nvGrpSpPr>
          <p:grpSpPr bwMode="auto">
            <a:xfrm rot="3173304" flipV="1">
              <a:off x="425" y="3451"/>
              <a:ext cx="1438" cy="288"/>
              <a:chOff x="1565" y="2568"/>
              <a:chExt cx="1118" cy="279"/>
            </a:xfrm>
          </p:grpSpPr>
          <p:sp>
            <p:nvSpPr>
              <p:cNvPr id="17453" name="AutoShape 36"/>
              <p:cNvSpPr>
                <a:spLocks noChangeArrowheads="1"/>
              </p:cNvSpPr>
              <p:nvPr/>
            </p:nvSpPr>
            <p:spPr bwMode="white">
              <a:xfrm rot="5263130">
                <a:off x="1859" y="2274"/>
                <a:ext cx="227" cy="816"/>
              </a:xfrm>
              <a:prstGeom prst="moon">
                <a:avLst>
                  <a:gd name="adj" fmla="val 49773"/>
                </a:avLst>
              </a:prstGeom>
              <a:solidFill>
                <a:srgbClr val="FFFFFF">
                  <a:alpha val="588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454" name="AutoShape 37"/>
              <p:cNvSpPr>
                <a:spLocks noChangeArrowheads="1"/>
              </p:cNvSpPr>
              <p:nvPr/>
            </p:nvSpPr>
            <p:spPr bwMode="white">
              <a:xfrm rot="6078281">
                <a:off x="1995" y="2274"/>
                <a:ext cx="227" cy="816"/>
              </a:xfrm>
              <a:prstGeom prst="moon">
                <a:avLst>
                  <a:gd name="adj" fmla="val 49773"/>
                </a:avLst>
              </a:prstGeom>
              <a:solidFill>
                <a:srgbClr val="FFFFFF">
                  <a:alpha val="588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455" name="AutoShape 38"/>
              <p:cNvSpPr>
                <a:spLocks noChangeArrowheads="1"/>
              </p:cNvSpPr>
              <p:nvPr/>
            </p:nvSpPr>
            <p:spPr bwMode="white">
              <a:xfrm rot="6373927">
                <a:off x="2071" y="2296"/>
                <a:ext cx="227" cy="816"/>
              </a:xfrm>
              <a:prstGeom prst="moon">
                <a:avLst>
                  <a:gd name="adj" fmla="val 49773"/>
                </a:avLst>
              </a:prstGeom>
              <a:solidFill>
                <a:srgbClr val="FFFFFF">
                  <a:alpha val="588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456" name="AutoShape 39"/>
              <p:cNvSpPr>
                <a:spLocks noChangeArrowheads="1"/>
              </p:cNvSpPr>
              <p:nvPr/>
            </p:nvSpPr>
            <p:spPr bwMode="white">
              <a:xfrm rot="6906312">
                <a:off x="2161" y="2326"/>
                <a:ext cx="227" cy="816"/>
              </a:xfrm>
              <a:prstGeom prst="moon">
                <a:avLst>
                  <a:gd name="adj" fmla="val 49773"/>
                </a:avLst>
              </a:prstGeom>
              <a:solidFill>
                <a:srgbClr val="FFFFFF">
                  <a:alpha val="588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grpSp>
        <p:sp>
          <p:nvSpPr>
            <p:cNvPr id="17433" name="WordArt 40"/>
            <p:cNvSpPr>
              <a:spLocks noChangeArrowheads="1" noChangeShapeType="1" noTextEdit="1"/>
            </p:cNvSpPr>
            <p:nvPr/>
          </p:nvSpPr>
          <p:spPr bwMode="gray">
            <a:xfrm>
              <a:off x="1021" y="2824"/>
              <a:ext cx="1345" cy="896"/>
            </a:xfrm>
            <a:prstGeom prst="rect">
              <a:avLst/>
            </a:prstGeom>
          </p:spPr>
          <p:txBody>
            <a:bodyPr spcFirstLastPara="1" wrap="none" fromWordArt="1">
              <a:prstTxWarp prst="textArchDown">
                <a:avLst>
                  <a:gd name="adj" fmla="val 113873"/>
                </a:avLst>
              </a:prstTxWarp>
            </a:bodyPr>
            <a:lstStyle/>
            <a:p>
              <a:pPr algn="ctr"/>
              <a:r>
                <a:rPr lang="zh-CN" altLang="en-US" sz="2000" kern="10">
                  <a:ln w="6350">
                    <a:solidFill>
                      <a:srgbClr val="FFFFFF"/>
                    </a:solidFill>
                    <a:round/>
                    <a:headEnd/>
                    <a:tailEnd/>
                  </a:ln>
                  <a:solidFill>
                    <a:srgbClr val="FFFFFF"/>
                  </a:solidFill>
                  <a:latin typeface="华文细黑"/>
                  <a:ea typeface="华文细黑"/>
                </a:rPr>
                <a:t>知识管理流程</a:t>
              </a:r>
            </a:p>
          </p:txBody>
        </p:sp>
        <p:grpSp>
          <p:nvGrpSpPr>
            <p:cNvPr id="17" name="Group 41"/>
            <p:cNvGrpSpPr>
              <a:grpSpLocks/>
            </p:cNvGrpSpPr>
            <p:nvPr/>
          </p:nvGrpSpPr>
          <p:grpSpPr bwMode="auto">
            <a:xfrm>
              <a:off x="1201" y="2515"/>
              <a:ext cx="984" cy="981"/>
              <a:chOff x="688" y="2475"/>
              <a:chExt cx="1206" cy="1198"/>
            </a:xfrm>
          </p:grpSpPr>
          <p:sp>
            <p:nvSpPr>
              <p:cNvPr id="90" name="Oval 42"/>
              <p:cNvSpPr>
                <a:spLocks noChangeArrowheads="1"/>
              </p:cNvSpPr>
              <p:nvPr/>
            </p:nvSpPr>
            <p:spPr bwMode="gray">
              <a:xfrm>
                <a:off x="766" y="2534"/>
                <a:ext cx="1052" cy="57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华文细黑" pitchFamily="2" charset="-122"/>
                  <a:ea typeface="华文细黑" pitchFamily="2" charset="-122"/>
                </a:endParaRPr>
              </a:p>
            </p:txBody>
          </p:sp>
          <p:sp>
            <p:nvSpPr>
              <p:cNvPr id="17436" name="Oval 43"/>
              <p:cNvSpPr>
                <a:spLocks noChangeArrowheads="1"/>
              </p:cNvSpPr>
              <p:nvPr/>
            </p:nvSpPr>
            <p:spPr bwMode="gray">
              <a:xfrm>
                <a:off x="766" y="2538"/>
                <a:ext cx="1051" cy="573"/>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zh-CN" altLang="en-US">
                  <a:latin typeface="华文细黑" pitchFamily="2" charset="-122"/>
                  <a:ea typeface="华文细黑" pitchFamily="2" charset="-122"/>
                </a:endParaRPr>
              </a:p>
            </p:txBody>
          </p:sp>
          <p:pic>
            <p:nvPicPr>
              <p:cNvPr id="17437" name="Picture 44" descr="circuler_1"/>
              <p:cNvPicPr>
                <a:picLocks noChangeAspect="1" noChangeArrowheads="1"/>
              </p:cNvPicPr>
              <p:nvPr/>
            </p:nvPicPr>
            <p:blipFill>
              <a:blip r:embed="rId5" cstate="print"/>
              <a:srcRect/>
              <a:stretch>
                <a:fillRect/>
              </a:stretch>
            </p:blipFill>
            <p:spPr bwMode="gray">
              <a:xfrm>
                <a:off x="688" y="2475"/>
                <a:ext cx="1206" cy="1196"/>
              </a:xfrm>
              <a:prstGeom prst="rect">
                <a:avLst/>
              </a:prstGeom>
              <a:noFill/>
              <a:ln w="9525">
                <a:noFill/>
                <a:miter lim="800000"/>
                <a:headEnd/>
                <a:tailEnd/>
              </a:ln>
            </p:spPr>
          </p:pic>
          <p:sp>
            <p:nvSpPr>
              <p:cNvPr id="93" name="Oval 45"/>
              <p:cNvSpPr>
                <a:spLocks noChangeArrowheads="1"/>
              </p:cNvSpPr>
              <p:nvPr/>
            </p:nvSpPr>
            <p:spPr bwMode="gray">
              <a:xfrm>
                <a:off x="688" y="2475"/>
                <a:ext cx="1198" cy="1198"/>
              </a:xfrm>
              <a:prstGeom prst="ellipse">
                <a:avLst/>
              </a:prstGeom>
              <a:gradFill rotWithShape="1">
                <a:gsLst>
                  <a:gs pos="0">
                    <a:srgbClr val="DDDDDD">
                      <a:gamma/>
                      <a:shade val="26275"/>
                      <a:invGamma/>
                      <a:alpha val="89999"/>
                    </a:srgbClr>
                  </a:gs>
                  <a:gs pos="50000">
                    <a:srgbClr val="DDDDDD">
                      <a:alpha val="45000"/>
                    </a:srgbClr>
                  </a:gs>
                  <a:gs pos="100000">
                    <a:srgbClr val="DDDDDD">
                      <a:gamma/>
                      <a:shade val="26275"/>
                      <a:invGamma/>
                      <a:alpha val="89999"/>
                    </a:srgbClr>
                  </a:gs>
                </a:gsLst>
                <a:lin ang="5400000" scaled="1"/>
              </a:gradFill>
              <a:ln w="9525" algn="ctr">
                <a:noFill/>
                <a:round/>
                <a:headEnd/>
                <a:tailEnd/>
              </a:ln>
              <a:effectLst/>
            </p:spPr>
            <p:txBody>
              <a:bodyPr wrap="none" anchor="ctr"/>
              <a:lstStyle/>
              <a:p>
                <a:pPr>
                  <a:defRPr/>
                </a:pPr>
                <a:endParaRPr lang="zh-CN" altLang="en-US">
                  <a:latin typeface="华文细黑" pitchFamily="2" charset="-122"/>
                  <a:ea typeface="华文细黑" pitchFamily="2" charset="-122"/>
                </a:endParaRPr>
              </a:p>
            </p:txBody>
          </p:sp>
          <p:sp>
            <p:nvSpPr>
              <p:cNvPr id="17441" name="Freeform 46"/>
              <p:cNvSpPr>
                <a:spLocks/>
              </p:cNvSpPr>
              <p:nvPr/>
            </p:nvSpPr>
            <p:spPr bwMode="gray">
              <a:xfrm>
                <a:off x="811" y="2498"/>
                <a:ext cx="942" cy="417"/>
              </a:xfrm>
              <a:custGeom>
                <a:avLst/>
                <a:gdLst>
                  <a:gd name="T0" fmla="*/ 1 w 1321"/>
                  <a:gd name="T1" fmla="*/ 1 h 712"/>
                  <a:gd name="T2" fmla="*/ 1 w 1321"/>
                  <a:gd name="T3" fmla="*/ 1 h 712"/>
                  <a:gd name="T4" fmla="*/ 1 w 1321"/>
                  <a:gd name="T5" fmla="*/ 1 h 712"/>
                  <a:gd name="T6" fmla="*/ 1 w 1321"/>
                  <a:gd name="T7" fmla="*/ 1 h 712"/>
                  <a:gd name="T8" fmla="*/ 1 w 1321"/>
                  <a:gd name="T9" fmla="*/ 1 h 712"/>
                  <a:gd name="T10" fmla="*/ 1 w 1321"/>
                  <a:gd name="T11" fmla="*/ 1 h 712"/>
                  <a:gd name="T12" fmla="*/ 1 w 1321"/>
                  <a:gd name="T13" fmla="*/ 1 h 712"/>
                  <a:gd name="T14" fmla="*/ 1 w 1321"/>
                  <a:gd name="T15" fmla="*/ 1 h 712"/>
                  <a:gd name="T16" fmla="*/ 1 w 1321"/>
                  <a:gd name="T17" fmla="*/ 1 h 712"/>
                  <a:gd name="T18" fmla="*/ 1 w 1321"/>
                  <a:gd name="T19" fmla="*/ 1 h 712"/>
                  <a:gd name="T20" fmla="*/ 1 w 1321"/>
                  <a:gd name="T21" fmla="*/ 1 h 712"/>
                  <a:gd name="T22" fmla="*/ 1 w 1321"/>
                  <a:gd name="T23" fmla="*/ 1 h 712"/>
                  <a:gd name="T24" fmla="*/ 1 w 1321"/>
                  <a:gd name="T25" fmla="*/ 1 h 712"/>
                  <a:gd name="T26" fmla="*/ 1 w 1321"/>
                  <a:gd name="T27" fmla="*/ 1 h 712"/>
                  <a:gd name="T28" fmla="*/ 1 w 1321"/>
                  <a:gd name="T29" fmla="*/ 1 h 712"/>
                  <a:gd name="T30" fmla="*/ 1 w 1321"/>
                  <a:gd name="T31" fmla="*/ 1 h 712"/>
                  <a:gd name="T32" fmla="*/ 1 w 1321"/>
                  <a:gd name="T33" fmla="*/ 1 h 712"/>
                  <a:gd name="T34" fmla="*/ 1 w 1321"/>
                  <a:gd name="T35" fmla="*/ 1 h 712"/>
                  <a:gd name="T36" fmla="*/ 1 w 1321"/>
                  <a:gd name="T37" fmla="*/ 1 h 712"/>
                  <a:gd name="T38" fmla="*/ 1 w 1321"/>
                  <a:gd name="T39" fmla="*/ 1 h 712"/>
                  <a:gd name="T40" fmla="*/ 1 w 1321"/>
                  <a:gd name="T41" fmla="*/ 1 h 712"/>
                  <a:gd name="T42" fmla="*/ 1 w 1321"/>
                  <a:gd name="T43" fmla="*/ 1 h 712"/>
                  <a:gd name="T44" fmla="*/ 1 w 1321"/>
                  <a:gd name="T45" fmla="*/ 1 h 712"/>
                  <a:gd name="T46" fmla="*/ 1 w 1321"/>
                  <a:gd name="T47" fmla="*/ 1 h 712"/>
                  <a:gd name="T48" fmla="*/ 1 w 1321"/>
                  <a:gd name="T49" fmla="*/ 1 h 712"/>
                  <a:gd name="T50" fmla="*/ 1 w 1321"/>
                  <a:gd name="T51" fmla="*/ 1 h 712"/>
                  <a:gd name="T52" fmla="*/ 1 w 1321"/>
                  <a:gd name="T53" fmla="*/ 1 h 712"/>
                  <a:gd name="T54" fmla="*/ 1 w 1321"/>
                  <a:gd name="T55" fmla="*/ 1 h 712"/>
                  <a:gd name="T56" fmla="*/ 0 w 1321"/>
                  <a:gd name="T57" fmla="*/ 1 h 712"/>
                  <a:gd name="T58" fmla="*/ 0 w 1321"/>
                  <a:gd name="T59" fmla="*/ 1 h 712"/>
                  <a:gd name="T60" fmla="*/ 1 w 1321"/>
                  <a:gd name="T61" fmla="*/ 1 h 712"/>
                  <a:gd name="T62" fmla="*/ 1 w 1321"/>
                  <a:gd name="T63" fmla="*/ 1 h 712"/>
                  <a:gd name="T64" fmla="*/ 1 w 1321"/>
                  <a:gd name="T65" fmla="*/ 1 h 712"/>
                  <a:gd name="T66" fmla="*/ 1 w 1321"/>
                  <a:gd name="T67" fmla="*/ 1 h 712"/>
                  <a:gd name="T68" fmla="*/ 1 w 1321"/>
                  <a:gd name="T69" fmla="*/ 1 h 712"/>
                  <a:gd name="T70" fmla="*/ 1 w 1321"/>
                  <a:gd name="T71" fmla="*/ 1 h 712"/>
                  <a:gd name="T72" fmla="*/ 1 w 1321"/>
                  <a:gd name="T73" fmla="*/ 1 h 712"/>
                  <a:gd name="T74" fmla="*/ 1 w 1321"/>
                  <a:gd name="T75" fmla="*/ 1 h 712"/>
                  <a:gd name="T76" fmla="*/ 1 w 1321"/>
                  <a:gd name="T77" fmla="*/ 1 h 712"/>
                  <a:gd name="T78" fmla="*/ 1 w 1321"/>
                  <a:gd name="T79" fmla="*/ 1 h 712"/>
                  <a:gd name="T80" fmla="*/ 1 w 1321"/>
                  <a:gd name="T81" fmla="*/ 1 h 712"/>
                  <a:gd name="T82" fmla="*/ 1 w 1321"/>
                  <a:gd name="T83" fmla="*/ 0 h 712"/>
                  <a:gd name="T84" fmla="*/ 1 w 1321"/>
                  <a:gd name="T85" fmla="*/ 0 h 712"/>
                  <a:gd name="T86" fmla="*/ 1 w 1321"/>
                  <a:gd name="T87" fmla="*/ 1 h 712"/>
                  <a:gd name="T88" fmla="*/ 1 w 1321"/>
                  <a:gd name="T89" fmla="*/ 1 h 712"/>
                  <a:gd name="T90" fmla="*/ 1 w 1321"/>
                  <a:gd name="T91" fmla="*/ 1 h 712"/>
                  <a:gd name="T92" fmla="*/ 1 w 1321"/>
                  <a:gd name="T93" fmla="*/ 1 h 712"/>
                  <a:gd name="T94" fmla="*/ 1 w 1321"/>
                  <a:gd name="T95" fmla="*/ 1 h 712"/>
                  <a:gd name="T96" fmla="*/ 1 w 1321"/>
                  <a:gd name="T97" fmla="*/ 1 h 712"/>
                  <a:gd name="T98" fmla="*/ 1 w 1321"/>
                  <a:gd name="T99" fmla="*/ 1 h 712"/>
                  <a:gd name="T100" fmla="*/ 1 w 1321"/>
                  <a:gd name="T101" fmla="*/ 1 h 712"/>
                  <a:gd name="T102" fmla="*/ 1 w 1321"/>
                  <a:gd name="T103" fmla="*/ 1 h 712"/>
                  <a:gd name="T104" fmla="*/ 1 w 1321"/>
                  <a:gd name="T105" fmla="*/ 1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DBDBDB"/>
                  </a:gs>
                </a:gsLst>
                <a:lin ang="5400000" scaled="1"/>
              </a:gradFill>
              <a:ln w="0">
                <a:noFill/>
                <a:round/>
                <a:headEnd/>
                <a:tailEnd/>
              </a:ln>
            </p:spPr>
            <p:txBody>
              <a:bodyPr/>
              <a:lstStyle/>
              <a:p>
                <a:endParaRPr lang="zh-CN" altLang="en-US"/>
              </a:p>
            </p:txBody>
          </p:sp>
          <p:grpSp>
            <p:nvGrpSpPr>
              <p:cNvPr id="18" name="Group 47"/>
              <p:cNvGrpSpPr>
                <a:grpSpLocks/>
              </p:cNvGrpSpPr>
              <p:nvPr/>
            </p:nvGrpSpPr>
            <p:grpSpPr bwMode="auto">
              <a:xfrm rot="-1297425" flipH="1" flipV="1">
                <a:off x="783" y="3416"/>
                <a:ext cx="959" cy="234"/>
                <a:chOff x="2527" y="1060"/>
                <a:chExt cx="895" cy="236"/>
              </a:xfrm>
            </p:grpSpPr>
            <p:grpSp>
              <p:nvGrpSpPr>
                <p:cNvPr id="19" name="Group 48"/>
                <p:cNvGrpSpPr>
                  <a:grpSpLocks/>
                </p:cNvGrpSpPr>
                <p:nvPr/>
              </p:nvGrpSpPr>
              <p:grpSpPr bwMode="auto">
                <a:xfrm>
                  <a:off x="2527" y="1060"/>
                  <a:ext cx="742" cy="186"/>
                  <a:chOff x="1565" y="2568"/>
                  <a:chExt cx="1118" cy="279"/>
                </a:xfrm>
              </p:grpSpPr>
              <p:sp>
                <p:nvSpPr>
                  <p:cNvPr id="17449" name="AutoShape 49"/>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450" name="AutoShape 50"/>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451" name="AutoShape 51"/>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452" name="AutoShape 52"/>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grpSp>
            <p:grpSp>
              <p:nvGrpSpPr>
                <p:cNvPr id="20" name="Group 53"/>
                <p:cNvGrpSpPr>
                  <a:grpSpLocks/>
                </p:cNvGrpSpPr>
                <p:nvPr/>
              </p:nvGrpSpPr>
              <p:grpSpPr bwMode="auto">
                <a:xfrm rot="1353540">
                  <a:off x="2680" y="1110"/>
                  <a:ext cx="742" cy="186"/>
                  <a:chOff x="1565" y="2568"/>
                  <a:chExt cx="1118" cy="279"/>
                </a:xfrm>
              </p:grpSpPr>
              <p:sp>
                <p:nvSpPr>
                  <p:cNvPr id="17445" name="AutoShape 54"/>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446" name="AutoShape 55"/>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447" name="AutoShape 56"/>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sp>
                <p:nvSpPr>
                  <p:cNvPr id="17448" name="AutoShape 57"/>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endParaRPr lang="zh-CN" altLang="en-US">
                      <a:latin typeface="华文细黑" pitchFamily="2" charset="-122"/>
                      <a:ea typeface="华文细黑" pitchFamily="2" charset="-122"/>
                    </a:endParaRPr>
                  </a:p>
                </p:txBody>
              </p:sp>
            </p:grpSp>
          </p:grpSp>
        </p:grpSp>
      </p:grpSp>
      <p:sp>
        <p:nvSpPr>
          <p:cNvPr id="17426" name="Rectangle 58"/>
          <p:cNvSpPr>
            <a:spLocks noChangeArrowheads="1"/>
          </p:cNvSpPr>
          <p:nvPr/>
        </p:nvSpPr>
        <p:spPr bwMode="auto">
          <a:xfrm>
            <a:off x="7210425" y="2139950"/>
            <a:ext cx="1149350" cy="400050"/>
          </a:xfrm>
          <a:prstGeom prst="rect">
            <a:avLst/>
          </a:prstGeom>
          <a:noFill/>
          <a:ln w="9525">
            <a:noFill/>
            <a:miter lim="800000"/>
            <a:headEnd/>
            <a:tailEnd/>
          </a:ln>
        </p:spPr>
        <p:txBody>
          <a:bodyPr>
            <a:spAutoFit/>
          </a:bodyPr>
          <a:lstStyle/>
          <a:p>
            <a:pPr algn="ctr"/>
            <a:r>
              <a:rPr lang="zh-CN" altLang="en-US" sz="2000" b="1">
                <a:solidFill>
                  <a:srgbClr val="FF0000"/>
                </a:solidFill>
                <a:latin typeface="华文细黑" pitchFamily="2" charset="-122"/>
                <a:ea typeface="华文细黑" pitchFamily="2" charset="-122"/>
              </a:rPr>
              <a:t>管理</a:t>
            </a:r>
          </a:p>
        </p:txBody>
      </p:sp>
      <p:sp>
        <p:nvSpPr>
          <p:cNvPr id="111" name="Rectangle 63"/>
          <p:cNvSpPr>
            <a:spLocks noChangeArrowheads="1"/>
          </p:cNvSpPr>
          <p:nvPr/>
        </p:nvSpPr>
        <p:spPr bwMode="gray">
          <a:xfrm>
            <a:off x="6416675" y="6137275"/>
            <a:ext cx="2384425" cy="46038"/>
          </a:xfrm>
          <a:prstGeom prst="rect">
            <a:avLst/>
          </a:prstGeom>
          <a:solidFill>
            <a:schemeClr val="accent1">
              <a:lumMod val="90000"/>
            </a:schemeClr>
          </a:solidFill>
          <a:ln w="9525">
            <a:noFill/>
            <a:miter lim="800000"/>
            <a:headEnd/>
            <a:tailEnd/>
          </a:ln>
        </p:spPr>
        <p:txBody>
          <a:bodyPr wrap="none" anchor="ctr"/>
          <a:lstStyle/>
          <a:p>
            <a:pPr>
              <a:defRPr/>
            </a:pPr>
            <a:endParaRPr lang="zh-CN" altLang="en-US">
              <a:latin typeface="华文细黑" pitchFamily="2" charset="-122"/>
              <a:ea typeface="华文细黑" pitchFamily="2" charset="-122"/>
            </a:endParaRPr>
          </a:p>
        </p:txBody>
      </p:sp>
      <p:sp>
        <p:nvSpPr>
          <p:cNvPr id="112" name="Rectangle 68"/>
          <p:cNvSpPr>
            <a:spLocks noChangeArrowheads="1"/>
          </p:cNvSpPr>
          <p:nvPr/>
        </p:nvSpPr>
        <p:spPr bwMode="auto">
          <a:xfrm>
            <a:off x="6565900" y="3838575"/>
            <a:ext cx="2192338" cy="2014538"/>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nchor="ctr">
            <a:spAutoFit/>
          </a:bodyPr>
          <a:lstStyle/>
          <a:p>
            <a:pPr marL="228600" indent="-228600" fontAlgn="auto">
              <a:spcBef>
                <a:spcPts val="1300"/>
              </a:spcBef>
              <a:spcAft>
                <a:spcPts val="600"/>
              </a:spcAft>
              <a:buClr>
                <a:srgbClr val="FF0000"/>
              </a:buClr>
              <a:buSzPct val="100000"/>
              <a:buFont typeface="Wingdings" pitchFamily="2" charset="2"/>
              <a:buChar char="n"/>
              <a:defRPr/>
            </a:pPr>
            <a:r>
              <a:rPr lang="zh-CN" altLang="en-US" sz="1800" b="1" kern="0" dirty="0">
                <a:solidFill>
                  <a:srgbClr val="000000"/>
                </a:solidFill>
                <a:latin typeface="华文细黑" pitchFamily="2" charset="-122"/>
                <a:ea typeface="华文细黑" pitchFamily="2" charset="-122"/>
              </a:rPr>
              <a:t>主流程（采集、审核、发布、反馈）</a:t>
            </a:r>
            <a:endParaRPr lang="en-US" altLang="zh-CN" sz="1800" b="1" kern="0" dirty="0">
              <a:solidFill>
                <a:srgbClr val="000000"/>
              </a:solidFill>
              <a:latin typeface="华文细黑" pitchFamily="2" charset="-122"/>
              <a:ea typeface="华文细黑" pitchFamily="2" charset="-122"/>
            </a:endParaRPr>
          </a:p>
          <a:p>
            <a:pPr marL="228600" indent="-228600" fontAlgn="auto">
              <a:spcBef>
                <a:spcPts val="1300"/>
              </a:spcBef>
              <a:spcAft>
                <a:spcPts val="600"/>
              </a:spcAft>
              <a:buClr>
                <a:srgbClr val="FF0000"/>
              </a:buClr>
              <a:buSzPct val="100000"/>
              <a:buFont typeface="Wingdings" pitchFamily="2" charset="2"/>
              <a:buChar char="n"/>
              <a:defRPr/>
            </a:pPr>
            <a:r>
              <a:rPr lang="zh-CN" altLang="en-US" sz="1800" b="1" kern="0" dirty="0">
                <a:solidFill>
                  <a:srgbClr val="000000"/>
                </a:solidFill>
                <a:latin typeface="华文细黑" pitchFamily="2" charset="-122"/>
                <a:ea typeface="华文细黑" pitchFamily="2" charset="-122"/>
              </a:rPr>
              <a:t>辅流程（目录管理、模板管理）</a:t>
            </a:r>
            <a:endParaRPr lang="en-US" altLang="zh-CN" sz="1800" b="1" kern="0" dirty="0">
              <a:solidFill>
                <a:srgbClr val="000000"/>
              </a:solidFill>
              <a:latin typeface="华文细黑" pitchFamily="2" charset="-122"/>
              <a:ea typeface="华文细黑" pitchFamily="2" charset="-122"/>
            </a:endParaRPr>
          </a:p>
          <a:p>
            <a:pPr eaLnBrk="0" hangingPunct="0">
              <a:defRPr/>
            </a:pPr>
            <a:endParaRPr lang="en-US" altLang="zh-CN" dirty="0">
              <a:latin typeface="华文细黑" pitchFamily="2" charset="-122"/>
              <a:ea typeface="华文细黑" pitchFamily="2" charset="-122"/>
            </a:endParaRPr>
          </a:p>
        </p:txBody>
      </p:sp>
      <p:sp>
        <p:nvSpPr>
          <p:cNvPr id="17429" name="Line 61"/>
          <p:cNvSpPr>
            <a:spLocks noChangeShapeType="1"/>
          </p:cNvSpPr>
          <p:nvPr/>
        </p:nvSpPr>
        <p:spPr bwMode="gray">
          <a:xfrm>
            <a:off x="6370638" y="2909888"/>
            <a:ext cx="46037" cy="3200400"/>
          </a:xfrm>
          <a:prstGeom prst="line">
            <a:avLst/>
          </a:prstGeom>
          <a:noFill/>
          <a:ln w="9525">
            <a:solidFill>
              <a:srgbClr val="B2B2B2"/>
            </a:solidFill>
            <a:round/>
            <a:headEnd/>
            <a:tailEnd/>
          </a:ln>
        </p:spPr>
        <p:txBody>
          <a:bodyPr/>
          <a:lstStyle/>
          <a:p>
            <a:endParaRPr lang="zh-CN" altLang="en-US"/>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7" descr="drawers"/>
          <p:cNvPicPr>
            <a:picLocks noChangeAspect="1" noChangeArrowheads="1"/>
          </p:cNvPicPr>
          <p:nvPr/>
        </p:nvPicPr>
        <p:blipFill>
          <a:blip r:embed="rId2"/>
          <a:srcRect/>
          <a:stretch>
            <a:fillRect/>
          </a:stretch>
        </p:blipFill>
        <p:spPr bwMode="auto">
          <a:xfrm>
            <a:off x="5203825" y="2668588"/>
            <a:ext cx="1108075" cy="808037"/>
          </a:xfrm>
          <a:prstGeom prst="rect">
            <a:avLst/>
          </a:prstGeom>
          <a:noFill/>
          <a:ln w="9525">
            <a:noFill/>
            <a:miter lim="800000"/>
            <a:headEnd/>
            <a:tailEnd/>
          </a:ln>
        </p:spPr>
      </p:pic>
      <p:sp>
        <p:nvSpPr>
          <p:cNvPr id="30723" name="Text Box 8"/>
          <p:cNvSpPr txBox="1">
            <a:spLocks noChangeArrowheads="1"/>
          </p:cNvSpPr>
          <p:nvPr/>
        </p:nvSpPr>
        <p:spPr bwMode="auto">
          <a:xfrm>
            <a:off x="5251450" y="3570288"/>
            <a:ext cx="1168400" cy="369332"/>
          </a:xfrm>
          <a:prstGeom prst="rect">
            <a:avLst/>
          </a:prstGeom>
          <a:noFill/>
          <a:ln w="9525">
            <a:noFill/>
            <a:miter lim="800000"/>
            <a:headEnd/>
            <a:tailEnd/>
          </a:ln>
        </p:spPr>
        <p:txBody>
          <a:bodyPr>
            <a:spAutoFit/>
          </a:bodyPr>
          <a:lstStyle/>
          <a:p>
            <a:pPr fontAlgn="ctr"/>
            <a:r>
              <a:rPr lang="zh-CN" altLang="en-US">
                <a:solidFill>
                  <a:srgbClr val="000000"/>
                </a:solidFill>
                <a:latin typeface="华文细黑" pitchFamily="2" charset="-122"/>
                <a:ea typeface="华文细黑" pitchFamily="2" charset="-122"/>
                <a:cs typeface="经典繁平黑"/>
              </a:rPr>
              <a:t>知识库</a:t>
            </a:r>
          </a:p>
        </p:txBody>
      </p:sp>
      <p:pic>
        <p:nvPicPr>
          <p:cNvPr id="30724" name="Picture 13"/>
          <p:cNvPicPr>
            <a:picLocks noChangeAspect="1" noChangeArrowheads="1"/>
          </p:cNvPicPr>
          <p:nvPr/>
        </p:nvPicPr>
        <p:blipFill>
          <a:blip r:embed="rId3"/>
          <a:srcRect/>
          <a:stretch>
            <a:fillRect/>
          </a:stretch>
        </p:blipFill>
        <p:spPr bwMode="auto">
          <a:xfrm>
            <a:off x="925513" y="1939925"/>
            <a:ext cx="533400" cy="558800"/>
          </a:xfrm>
          <a:prstGeom prst="rect">
            <a:avLst/>
          </a:prstGeom>
          <a:noFill/>
          <a:ln w="9525">
            <a:noFill/>
            <a:miter lim="800000"/>
            <a:headEnd/>
            <a:tailEnd/>
          </a:ln>
        </p:spPr>
      </p:pic>
      <p:pic>
        <p:nvPicPr>
          <p:cNvPr id="30725" name="Picture 13"/>
          <p:cNvPicPr>
            <a:picLocks noChangeAspect="1" noChangeArrowheads="1"/>
          </p:cNvPicPr>
          <p:nvPr/>
        </p:nvPicPr>
        <p:blipFill>
          <a:blip r:embed="rId3"/>
          <a:srcRect/>
          <a:stretch>
            <a:fillRect/>
          </a:stretch>
        </p:blipFill>
        <p:spPr bwMode="auto">
          <a:xfrm>
            <a:off x="981075" y="2778125"/>
            <a:ext cx="533400" cy="560388"/>
          </a:xfrm>
          <a:prstGeom prst="rect">
            <a:avLst/>
          </a:prstGeom>
          <a:noFill/>
          <a:ln w="9525">
            <a:noFill/>
            <a:miter lim="800000"/>
            <a:headEnd/>
            <a:tailEnd/>
          </a:ln>
        </p:spPr>
      </p:pic>
      <p:sp>
        <p:nvSpPr>
          <p:cNvPr id="30726" name="Text Box 8"/>
          <p:cNvSpPr txBox="1">
            <a:spLocks noChangeArrowheads="1"/>
          </p:cNvSpPr>
          <p:nvPr/>
        </p:nvSpPr>
        <p:spPr bwMode="auto">
          <a:xfrm>
            <a:off x="663575" y="2495550"/>
            <a:ext cx="1166813" cy="646331"/>
          </a:xfrm>
          <a:prstGeom prst="rect">
            <a:avLst/>
          </a:prstGeom>
          <a:noFill/>
          <a:ln w="9525">
            <a:noFill/>
            <a:miter lim="800000"/>
            <a:headEnd/>
            <a:tailEnd/>
          </a:ln>
        </p:spPr>
        <p:txBody>
          <a:bodyPr>
            <a:spAutoFit/>
          </a:bodyPr>
          <a:lstStyle/>
          <a:p>
            <a:pPr fontAlgn="ctr"/>
            <a:r>
              <a:rPr lang="zh-CN" altLang="en-US">
                <a:solidFill>
                  <a:srgbClr val="000000"/>
                </a:solidFill>
                <a:latin typeface="华文细黑" pitchFamily="2" charset="-122"/>
                <a:ea typeface="华文细黑" pitchFamily="2" charset="-122"/>
                <a:cs typeface="经典繁平黑"/>
              </a:rPr>
              <a:t>业务部门</a:t>
            </a:r>
            <a:r>
              <a:rPr lang="en-US" altLang="zh-CN">
                <a:solidFill>
                  <a:srgbClr val="000000"/>
                </a:solidFill>
                <a:latin typeface="华文细黑" pitchFamily="2" charset="-122"/>
                <a:ea typeface="华文细黑" pitchFamily="2" charset="-122"/>
                <a:cs typeface="经典繁平黑"/>
              </a:rPr>
              <a:t>A</a:t>
            </a:r>
          </a:p>
        </p:txBody>
      </p:sp>
      <p:sp>
        <p:nvSpPr>
          <p:cNvPr id="30727" name="Text Box 8"/>
          <p:cNvSpPr txBox="1">
            <a:spLocks noChangeArrowheads="1"/>
          </p:cNvSpPr>
          <p:nvPr/>
        </p:nvSpPr>
        <p:spPr bwMode="auto">
          <a:xfrm>
            <a:off x="663575" y="3252788"/>
            <a:ext cx="1166813" cy="646331"/>
          </a:xfrm>
          <a:prstGeom prst="rect">
            <a:avLst/>
          </a:prstGeom>
          <a:noFill/>
          <a:ln w="9525">
            <a:noFill/>
            <a:miter lim="800000"/>
            <a:headEnd/>
            <a:tailEnd/>
          </a:ln>
        </p:spPr>
        <p:txBody>
          <a:bodyPr>
            <a:spAutoFit/>
          </a:bodyPr>
          <a:lstStyle/>
          <a:p>
            <a:pPr fontAlgn="ctr"/>
            <a:r>
              <a:rPr lang="zh-CN" altLang="en-US">
                <a:solidFill>
                  <a:srgbClr val="000000"/>
                </a:solidFill>
                <a:latin typeface="华文细黑" pitchFamily="2" charset="-122"/>
                <a:ea typeface="华文细黑" pitchFamily="2" charset="-122"/>
                <a:cs typeface="经典繁平黑"/>
              </a:rPr>
              <a:t>业务部门</a:t>
            </a:r>
            <a:r>
              <a:rPr lang="en-US" altLang="zh-CN">
                <a:solidFill>
                  <a:srgbClr val="000000"/>
                </a:solidFill>
                <a:latin typeface="华文细黑" pitchFamily="2" charset="-122"/>
                <a:ea typeface="华文细黑" pitchFamily="2" charset="-122"/>
                <a:cs typeface="经典繁平黑"/>
              </a:rPr>
              <a:t>B</a:t>
            </a:r>
          </a:p>
        </p:txBody>
      </p:sp>
      <p:pic>
        <p:nvPicPr>
          <p:cNvPr id="30728" name="Picture 14"/>
          <p:cNvPicPr>
            <a:picLocks noChangeAspect="1" noChangeArrowheads="1"/>
          </p:cNvPicPr>
          <p:nvPr/>
        </p:nvPicPr>
        <p:blipFill>
          <a:blip r:embed="rId4"/>
          <a:srcRect/>
          <a:stretch>
            <a:fillRect/>
          </a:stretch>
        </p:blipFill>
        <p:spPr bwMode="auto">
          <a:xfrm>
            <a:off x="3786182" y="2714620"/>
            <a:ext cx="858837" cy="690562"/>
          </a:xfrm>
          <a:prstGeom prst="rect">
            <a:avLst/>
          </a:prstGeom>
          <a:noFill/>
          <a:ln w="9525">
            <a:noFill/>
            <a:miter lim="800000"/>
            <a:headEnd/>
            <a:tailEnd/>
          </a:ln>
        </p:spPr>
      </p:pic>
      <p:pic>
        <p:nvPicPr>
          <p:cNvPr id="30730" name="Picture 13"/>
          <p:cNvPicPr>
            <a:picLocks noChangeAspect="1" noChangeArrowheads="1"/>
          </p:cNvPicPr>
          <p:nvPr/>
        </p:nvPicPr>
        <p:blipFill>
          <a:blip r:embed="rId3"/>
          <a:srcRect/>
          <a:stretch>
            <a:fillRect/>
          </a:stretch>
        </p:blipFill>
        <p:spPr bwMode="auto">
          <a:xfrm>
            <a:off x="981075" y="3646488"/>
            <a:ext cx="533400" cy="558800"/>
          </a:xfrm>
          <a:prstGeom prst="rect">
            <a:avLst/>
          </a:prstGeom>
          <a:noFill/>
          <a:ln w="9525">
            <a:noFill/>
            <a:miter lim="800000"/>
            <a:headEnd/>
            <a:tailEnd/>
          </a:ln>
        </p:spPr>
      </p:pic>
      <p:sp>
        <p:nvSpPr>
          <p:cNvPr id="30731" name="Text Box 8"/>
          <p:cNvSpPr txBox="1">
            <a:spLocks noChangeArrowheads="1"/>
          </p:cNvSpPr>
          <p:nvPr/>
        </p:nvSpPr>
        <p:spPr bwMode="auto">
          <a:xfrm>
            <a:off x="563563" y="4205288"/>
            <a:ext cx="1309687" cy="369332"/>
          </a:xfrm>
          <a:prstGeom prst="rect">
            <a:avLst/>
          </a:prstGeom>
          <a:noFill/>
          <a:ln w="9525">
            <a:noFill/>
            <a:miter lim="800000"/>
            <a:headEnd/>
            <a:tailEnd/>
          </a:ln>
        </p:spPr>
        <p:txBody>
          <a:bodyPr>
            <a:spAutoFit/>
          </a:bodyPr>
          <a:lstStyle/>
          <a:p>
            <a:pPr fontAlgn="ctr"/>
            <a:r>
              <a:rPr lang="zh-CN" altLang="en-US">
                <a:solidFill>
                  <a:srgbClr val="000000"/>
                </a:solidFill>
                <a:latin typeface="华文细黑" pitchFamily="2" charset="-122"/>
                <a:ea typeface="华文细黑" pitchFamily="2" charset="-122"/>
                <a:cs typeface="经典繁平黑"/>
              </a:rPr>
              <a:t>业务部门</a:t>
            </a:r>
            <a:r>
              <a:rPr lang="en-US" altLang="zh-CN">
                <a:solidFill>
                  <a:srgbClr val="000000"/>
                </a:solidFill>
                <a:latin typeface="华文细黑" pitchFamily="2" charset="-122"/>
                <a:ea typeface="华文细黑" pitchFamily="2" charset="-122"/>
                <a:cs typeface="经典繁平黑"/>
              </a:rPr>
              <a:t>C</a:t>
            </a:r>
          </a:p>
        </p:txBody>
      </p:sp>
      <p:cxnSp>
        <p:nvCxnSpPr>
          <p:cNvPr id="30732" name="直接箭头连接符 2"/>
          <p:cNvCxnSpPr>
            <a:cxnSpLocks noChangeShapeType="1"/>
          </p:cNvCxnSpPr>
          <p:nvPr/>
        </p:nvCxnSpPr>
        <p:spPr bwMode="auto">
          <a:xfrm>
            <a:off x="1638300" y="2216150"/>
            <a:ext cx="862013" cy="857250"/>
          </a:xfrm>
          <a:prstGeom prst="straightConnector1">
            <a:avLst/>
          </a:prstGeom>
          <a:noFill/>
          <a:ln w="19050" algn="ctr">
            <a:solidFill>
              <a:schemeClr val="tx1"/>
            </a:solidFill>
            <a:round/>
            <a:headEnd/>
            <a:tailEnd type="arrow" w="med" len="med"/>
          </a:ln>
        </p:spPr>
      </p:cxnSp>
      <p:cxnSp>
        <p:nvCxnSpPr>
          <p:cNvPr id="30733" name="直接箭头连接符 24"/>
          <p:cNvCxnSpPr>
            <a:cxnSpLocks noChangeShapeType="1"/>
          </p:cNvCxnSpPr>
          <p:nvPr/>
        </p:nvCxnSpPr>
        <p:spPr bwMode="auto">
          <a:xfrm rot="5400000" flipH="1" flipV="1">
            <a:off x="1641475" y="3159126"/>
            <a:ext cx="930275" cy="787400"/>
          </a:xfrm>
          <a:prstGeom prst="straightConnector1">
            <a:avLst/>
          </a:prstGeom>
          <a:noFill/>
          <a:ln w="19050" algn="ctr">
            <a:solidFill>
              <a:schemeClr val="tx1"/>
            </a:solidFill>
            <a:round/>
            <a:headEnd/>
            <a:tailEnd type="arrow" w="med" len="med"/>
          </a:ln>
        </p:spPr>
      </p:cxnSp>
      <p:cxnSp>
        <p:nvCxnSpPr>
          <p:cNvPr id="30734" name="直接箭头连接符 25"/>
          <p:cNvCxnSpPr>
            <a:cxnSpLocks noChangeShapeType="1"/>
          </p:cNvCxnSpPr>
          <p:nvPr/>
        </p:nvCxnSpPr>
        <p:spPr bwMode="auto">
          <a:xfrm>
            <a:off x="4932363" y="3065463"/>
            <a:ext cx="677862" cy="6350"/>
          </a:xfrm>
          <a:prstGeom prst="straightConnector1">
            <a:avLst/>
          </a:prstGeom>
          <a:noFill/>
          <a:ln w="19050" algn="ctr">
            <a:solidFill>
              <a:schemeClr val="tx1"/>
            </a:solidFill>
            <a:round/>
            <a:headEnd/>
            <a:tailEnd type="arrow" w="med" len="med"/>
          </a:ln>
        </p:spPr>
      </p:cxnSp>
      <p:cxnSp>
        <p:nvCxnSpPr>
          <p:cNvPr id="30735" name="直接箭头连接符 26"/>
          <p:cNvCxnSpPr>
            <a:cxnSpLocks noChangeShapeType="1"/>
          </p:cNvCxnSpPr>
          <p:nvPr/>
        </p:nvCxnSpPr>
        <p:spPr bwMode="auto">
          <a:xfrm>
            <a:off x="1638300" y="3059113"/>
            <a:ext cx="830263" cy="28575"/>
          </a:xfrm>
          <a:prstGeom prst="straightConnector1">
            <a:avLst/>
          </a:prstGeom>
          <a:noFill/>
          <a:ln w="19050" algn="ctr">
            <a:solidFill>
              <a:schemeClr val="tx1"/>
            </a:solidFill>
            <a:round/>
            <a:headEnd/>
            <a:tailEnd type="arrow" w="med" len="med"/>
          </a:ln>
        </p:spPr>
      </p:cxnSp>
      <p:sp>
        <p:nvSpPr>
          <p:cNvPr id="30736" name="TextBox 56"/>
          <p:cNvSpPr txBox="1">
            <a:spLocks noChangeArrowheads="1"/>
          </p:cNvSpPr>
          <p:nvPr/>
        </p:nvSpPr>
        <p:spPr bwMode="auto">
          <a:xfrm>
            <a:off x="4551363" y="2801938"/>
            <a:ext cx="579437" cy="1200329"/>
          </a:xfrm>
          <a:prstGeom prst="rect">
            <a:avLst/>
          </a:prstGeom>
          <a:noFill/>
          <a:ln w="9525">
            <a:noFill/>
            <a:miter lim="800000"/>
            <a:headEnd/>
            <a:tailEnd/>
          </a:ln>
        </p:spPr>
        <p:txBody>
          <a:bodyPr>
            <a:spAutoFit/>
          </a:bodyPr>
          <a:lstStyle/>
          <a:p>
            <a:pPr fontAlgn="ctr"/>
            <a:r>
              <a:rPr lang="zh-CN" altLang="en-US" dirty="0">
                <a:solidFill>
                  <a:srgbClr val="000000"/>
                </a:solidFill>
                <a:latin typeface="华文细黑" pitchFamily="2" charset="-122"/>
                <a:ea typeface="华文细黑" pitchFamily="2" charset="-122"/>
                <a:cs typeface="经典繁平黑"/>
              </a:rPr>
              <a:t>审核发布</a:t>
            </a:r>
          </a:p>
        </p:txBody>
      </p:sp>
      <p:grpSp>
        <p:nvGrpSpPr>
          <p:cNvPr id="2" name="组合 97"/>
          <p:cNvGrpSpPr>
            <a:grpSpLocks/>
          </p:cNvGrpSpPr>
          <p:nvPr/>
        </p:nvGrpSpPr>
        <p:grpSpPr bwMode="auto">
          <a:xfrm>
            <a:off x="3441700" y="1219200"/>
            <a:ext cx="5030788" cy="3671888"/>
            <a:chOff x="1773647" y="1341439"/>
            <a:chExt cx="7243860" cy="3671996"/>
          </a:xfrm>
        </p:grpSpPr>
        <p:pic>
          <p:nvPicPr>
            <p:cNvPr id="30757" name="Picture 27" descr="Question"/>
            <p:cNvPicPr>
              <a:picLocks noChangeAspect="1" noChangeArrowheads="1"/>
            </p:cNvPicPr>
            <p:nvPr/>
          </p:nvPicPr>
          <p:blipFill>
            <a:blip r:embed="rId5"/>
            <a:srcRect/>
            <a:stretch>
              <a:fillRect/>
            </a:stretch>
          </p:blipFill>
          <p:spPr bwMode="auto">
            <a:xfrm>
              <a:off x="7704244" y="1341439"/>
              <a:ext cx="893917" cy="584129"/>
            </a:xfrm>
            <a:prstGeom prst="rect">
              <a:avLst/>
            </a:prstGeom>
            <a:noFill/>
            <a:ln w="9525">
              <a:noFill/>
              <a:miter lim="800000"/>
              <a:headEnd/>
              <a:tailEnd/>
            </a:ln>
          </p:spPr>
        </p:pic>
        <p:sp>
          <p:nvSpPr>
            <p:cNvPr id="30758" name="Text Box 8"/>
            <p:cNvSpPr txBox="1">
              <a:spLocks noChangeArrowheads="1"/>
            </p:cNvSpPr>
            <p:nvPr/>
          </p:nvSpPr>
          <p:spPr bwMode="auto">
            <a:xfrm>
              <a:off x="7517279" y="1931218"/>
              <a:ext cx="1500228" cy="646350"/>
            </a:xfrm>
            <a:prstGeom prst="rect">
              <a:avLst/>
            </a:prstGeom>
            <a:noFill/>
            <a:ln w="9525">
              <a:noFill/>
              <a:miter lim="800000"/>
              <a:headEnd/>
              <a:tailEnd/>
            </a:ln>
          </p:spPr>
          <p:txBody>
            <a:bodyPr>
              <a:spAutoFit/>
            </a:bodyPr>
            <a:lstStyle/>
            <a:p>
              <a:pPr fontAlgn="ctr"/>
              <a:r>
                <a:rPr lang="zh-CN" altLang="en-US">
                  <a:solidFill>
                    <a:srgbClr val="000000"/>
                  </a:solidFill>
                  <a:latin typeface="华文细黑" pitchFamily="2" charset="-122"/>
                  <a:ea typeface="华文细黑" pitchFamily="2" charset="-122"/>
                  <a:cs typeface="经典繁平黑"/>
                </a:rPr>
                <a:t>业务部门</a:t>
              </a:r>
            </a:p>
          </p:txBody>
        </p:sp>
        <p:cxnSp>
          <p:nvCxnSpPr>
            <p:cNvPr id="30759" name="直接箭头连接符 35"/>
            <p:cNvCxnSpPr>
              <a:cxnSpLocks noChangeShapeType="1"/>
            </p:cNvCxnSpPr>
            <p:nvPr/>
          </p:nvCxnSpPr>
          <p:spPr bwMode="auto">
            <a:xfrm flipH="1">
              <a:off x="6310784" y="1634068"/>
              <a:ext cx="1393459" cy="981836"/>
            </a:xfrm>
            <a:prstGeom prst="straightConnector1">
              <a:avLst/>
            </a:prstGeom>
            <a:noFill/>
            <a:ln w="19050" algn="ctr">
              <a:solidFill>
                <a:schemeClr val="tx1"/>
              </a:solidFill>
              <a:round/>
              <a:headEnd/>
              <a:tailEnd type="arrow" w="med" len="med"/>
            </a:ln>
          </p:spPr>
        </p:cxnSp>
        <p:sp>
          <p:nvSpPr>
            <p:cNvPr id="30760" name="TextBox 32"/>
            <p:cNvSpPr txBox="1">
              <a:spLocks noChangeArrowheads="1"/>
            </p:cNvSpPr>
            <p:nvPr/>
          </p:nvSpPr>
          <p:spPr bwMode="auto">
            <a:xfrm>
              <a:off x="6330948" y="1816116"/>
              <a:ext cx="934913" cy="646350"/>
            </a:xfrm>
            <a:prstGeom prst="rect">
              <a:avLst/>
            </a:prstGeom>
            <a:noFill/>
            <a:ln w="9525">
              <a:noFill/>
              <a:miter lim="800000"/>
              <a:headEnd/>
              <a:tailEnd/>
            </a:ln>
          </p:spPr>
          <p:txBody>
            <a:bodyPr>
              <a:spAutoFit/>
            </a:bodyPr>
            <a:lstStyle/>
            <a:p>
              <a:pPr algn="r" fontAlgn="ctr"/>
              <a:r>
                <a:rPr lang="zh-CN" altLang="en-US">
                  <a:solidFill>
                    <a:srgbClr val="000000"/>
                  </a:solidFill>
                  <a:latin typeface="华文细黑" pitchFamily="2" charset="-122"/>
                  <a:ea typeface="华文细黑" pitchFamily="2" charset="-122"/>
                  <a:cs typeface="经典繁平黑"/>
                </a:rPr>
                <a:t>访问提取</a:t>
              </a:r>
            </a:p>
          </p:txBody>
        </p:sp>
        <p:pic>
          <p:nvPicPr>
            <p:cNvPr id="30761" name="Picture 38"/>
            <p:cNvPicPr>
              <a:picLocks noChangeAspect="1" noChangeArrowheads="1"/>
            </p:cNvPicPr>
            <p:nvPr/>
          </p:nvPicPr>
          <p:blipFill>
            <a:blip r:embed="rId6"/>
            <a:srcRect/>
            <a:stretch>
              <a:fillRect/>
            </a:stretch>
          </p:blipFill>
          <p:spPr bwMode="auto">
            <a:xfrm>
              <a:off x="6250898" y="4511784"/>
              <a:ext cx="736167" cy="501651"/>
            </a:xfrm>
            <a:prstGeom prst="rect">
              <a:avLst/>
            </a:prstGeom>
            <a:noFill/>
            <a:ln w="9525">
              <a:noFill/>
              <a:miter lim="800000"/>
              <a:headEnd/>
              <a:tailEnd/>
            </a:ln>
          </p:spPr>
        </p:pic>
        <p:pic>
          <p:nvPicPr>
            <p:cNvPr id="30762" name="Picture 39"/>
            <p:cNvPicPr>
              <a:picLocks noChangeAspect="1" noChangeArrowheads="1"/>
            </p:cNvPicPr>
            <p:nvPr/>
          </p:nvPicPr>
          <p:blipFill>
            <a:blip r:embed="rId7"/>
            <a:srcRect/>
            <a:stretch>
              <a:fillRect/>
            </a:stretch>
          </p:blipFill>
          <p:spPr bwMode="auto">
            <a:xfrm>
              <a:off x="7270431" y="4492576"/>
              <a:ext cx="324264" cy="508430"/>
            </a:xfrm>
            <a:prstGeom prst="rect">
              <a:avLst/>
            </a:prstGeom>
            <a:noFill/>
            <a:ln w="9525">
              <a:noFill/>
              <a:miter lim="800000"/>
              <a:headEnd/>
              <a:tailEnd/>
            </a:ln>
          </p:spPr>
        </p:pic>
        <p:pic>
          <p:nvPicPr>
            <p:cNvPr id="30763" name="Picture 40"/>
            <p:cNvPicPr>
              <a:picLocks noChangeAspect="1" noChangeArrowheads="1"/>
            </p:cNvPicPr>
            <p:nvPr/>
          </p:nvPicPr>
          <p:blipFill>
            <a:blip r:embed="rId8"/>
            <a:srcRect/>
            <a:stretch>
              <a:fillRect/>
            </a:stretch>
          </p:blipFill>
          <p:spPr bwMode="auto">
            <a:xfrm>
              <a:off x="8231539" y="3705075"/>
              <a:ext cx="552125" cy="474535"/>
            </a:xfrm>
            <a:prstGeom prst="rect">
              <a:avLst/>
            </a:prstGeom>
            <a:noFill/>
            <a:ln w="9525">
              <a:noFill/>
              <a:miter lim="800000"/>
              <a:headEnd/>
              <a:tailEnd/>
            </a:ln>
          </p:spPr>
        </p:pic>
        <p:pic>
          <p:nvPicPr>
            <p:cNvPr id="30764" name="Picture 41"/>
            <p:cNvPicPr>
              <a:picLocks noChangeAspect="1" noChangeArrowheads="1"/>
            </p:cNvPicPr>
            <p:nvPr/>
          </p:nvPicPr>
          <p:blipFill>
            <a:blip r:embed="rId9"/>
            <a:srcRect/>
            <a:stretch>
              <a:fillRect/>
            </a:stretch>
          </p:blipFill>
          <p:spPr bwMode="auto">
            <a:xfrm>
              <a:off x="8208168" y="3063323"/>
              <a:ext cx="613473" cy="481314"/>
            </a:xfrm>
            <a:prstGeom prst="rect">
              <a:avLst/>
            </a:prstGeom>
            <a:noFill/>
            <a:ln w="9525">
              <a:noFill/>
              <a:miter lim="800000"/>
              <a:headEnd/>
              <a:tailEnd/>
            </a:ln>
          </p:spPr>
        </p:pic>
        <p:pic>
          <p:nvPicPr>
            <p:cNvPr id="30765" name="Picture 42"/>
            <p:cNvPicPr>
              <a:picLocks noChangeAspect="1" noChangeArrowheads="1"/>
            </p:cNvPicPr>
            <p:nvPr/>
          </p:nvPicPr>
          <p:blipFill>
            <a:blip r:embed="rId10"/>
            <a:srcRect/>
            <a:stretch>
              <a:fillRect/>
            </a:stretch>
          </p:blipFill>
          <p:spPr bwMode="auto">
            <a:xfrm>
              <a:off x="8138057" y="2415921"/>
              <a:ext cx="753695" cy="372849"/>
            </a:xfrm>
            <a:prstGeom prst="rect">
              <a:avLst/>
            </a:prstGeom>
            <a:noFill/>
            <a:ln w="9525">
              <a:noFill/>
              <a:miter lim="800000"/>
              <a:headEnd/>
              <a:tailEnd/>
            </a:ln>
          </p:spPr>
        </p:pic>
        <p:cxnSp>
          <p:nvCxnSpPr>
            <p:cNvPr id="30766" name="曲线连接符 2"/>
            <p:cNvCxnSpPr>
              <a:cxnSpLocks noChangeShapeType="1"/>
            </p:cNvCxnSpPr>
            <p:nvPr/>
          </p:nvCxnSpPr>
          <p:spPr bwMode="auto">
            <a:xfrm>
              <a:off x="6310784" y="2617034"/>
              <a:ext cx="308197" cy="1894750"/>
            </a:xfrm>
            <a:prstGeom prst="curvedConnector2">
              <a:avLst/>
            </a:prstGeom>
            <a:noFill/>
            <a:ln w="9525" algn="ctr">
              <a:solidFill>
                <a:schemeClr val="tx1"/>
              </a:solidFill>
              <a:round/>
              <a:headEnd/>
              <a:tailEnd type="arrow" w="med" len="med"/>
            </a:ln>
          </p:spPr>
        </p:cxnSp>
        <p:cxnSp>
          <p:nvCxnSpPr>
            <p:cNvPr id="30767" name="曲线连接符 9"/>
            <p:cNvCxnSpPr>
              <a:cxnSpLocks noChangeShapeType="1"/>
            </p:cNvCxnSpPr>
            <p:nvPr/>
          </p:nvCxnSpPr>
          <p:spPr bwMode="auto">
            <a:xfrm>
              <a:off x="6310784" y="2617034"/>
              <a:ext cx="1897384" cy="686946"/>
            </a:xfrm>
            <a:prstGeom prst="curvedConnector3">
              <a:avLst>
                <a:gd name="adj1" fmla="val 50000"/>
              </a:avLst>
            </a:prstGeom>
            <a:noFill/>
            <a:ln w="9525" algn="ctr">
              <a:solidFill>
                <a:schemeClr val="tx1"/>
              </a:solidFill>
              <a:round/>
              <a:headEnd/>
              <a:tailEnd type="arrow" w="med" len="med"/>
            </a:ln>
          </p:spPr>
        </p:cxnSp>
        <p:cxnSp>
          <p:nvCxnSpPr>
            <p:cNvPr id="30768" name="曲线连接符 11"/>
            <p:cNvCxnSpPr>
              <a:cxnSpLocks noChangeShapeType="1"/>
            </p:cNvCxnSpPr>
            <p:nvPr/>
          </p:nvCxnSpPr>
          <p:spPr bwMode="auto">
            <a:xfrm>
              <a:off x="6310784" y="2617034"/>
              <a:ext cx="1920754" cy="1325308"/>
            </a:xfrm>
            <a:prstGeom prst="curvedConnector3">
              <a:avLst>
                <a:gd name="adj1" fmla="val 50000"/>
              </a:avLst>
            </a:prstGeom>
            <a:noFill/>
            <a:ln w="9525" algn="ctr">
              <a:solidFill>
                <a:schemeClr val="tx1"/>
              </a:solidFill>
              <a:round/>
              <a:headEnd/>
              <a:tailEnd type="arrow" w="med" len="med"/>
            </a:ln>
          </p:spPr>
        </p:cxnSp>
        <p:cxnSp>
          <p:nvCxnSpPr>
            <p:cNvPr id="30769" name="曲线连接符 13"/>
            <p:cNvCxnSpPr>
              <a:cxnSpLocks noChangeShapeType="1"/>
            </p:cNvCxnSpPr>
            <p:nvPr/>
          </p:nvCxnSpPr>
          <p:spPr bwMode="auto">
            <a:xfrm>
              <a:off x="6310784" y="2617034"/>
              <a:ext cx="1123240" cy="1875543"/>
            </a:xfrm>
            <a:prstGeom prst="curvedConnector2">
              <a:avLst/>
            </a:prstGeom>
            <a:noFill/>
            <a:ln w="9525" algn="ctr">
              <a:solidFill>
                <a:schemeClr val="tx1"/>
              </a:solidFill>
              <a:round/>
              <a:headEnd/>
              <a:tailEnd type="arrow" w="med" len="med"/>
            </a:ln>
          </p:spPr>
        </p:cxnSp>
        <p:cxnSp>
          <p:nvCxnSpPr>
            <p:cNvPr id="30770" name="曲线连接符 23"/>
            <p:cNvCxnSpPr>
              <a:cxnSpLocks noChangeShapeType="1"/>
            </p:cNvCxnSpPr>
            <p:nvPr/>
          </p:nvCxnSpPr>
          <p:spPr bwMode="auto">
            <a:xfrm flipV="1">
              <a:off x="6310784" y="2602346"/>
              <a:ext cx="1827273" cy="14688"/>
            </a:xfrm>
            <a:prstGeom prst="curvedConnector3">
              <a:avLst>
                <a:gd name="adj1" fmla="val 50000"/>
              </a:avLst>
            </a:prstGeom>
            <a:noFill/>
            <a:ln w="9525" algn="ctr">
              <a:solidFill>
                <a:schemeClr val="tx1"/>
              </a:solidFill>
              <a:round/>
              <a:headEnd/>
              <a:tailEnd type="arrow" w="med" len="med"/>
            </a:ln>
          </p:spPr>
        </p:cxnSp>
        <p:sp>
          <p:nvSpPr>
            <p:cNvPr id="30771" name="TextBox 58"/>
            <p:cNvSpPr txBox="1">
              <a:spLocks noChangeArrowheads="1"/>
            </p:cNvSpPr>
            <p:nvPr/>
          </p:nvSpPr>
          <p:spPr bwMode="auto">
            <a:xfrm rot="18824238">
              <a:off x="6160359" y="2880503"/>
              <a:ext cx="1887593" cy="531803"/>
            </a:xfrm>
            <a:prstGeom prst="rect">
              <a:avLst/>
            </a:prstGeom>
            <a:noFill/>
            <a:ln w="9525">
              <a:noFill/>
              <a:miter lim="800000"/>
              <a:headEnd/>
              <a:tailEnd/>
            </a:ln>
          </p:spPr>
          <p:txBody>
            <a:bodyPr>
              <a:spAutoFit/>
            </a:bodyPr>
            <a:lstStyle/>
            <a:p>
              <a:pPr fontAlgn="ctr"/>
              <a:r>
                <a:rPr lang="zh-CN" altLang="en-US" dirty="0">
                  <a:solidFill>
                    <a:srgbClr val="000000"/>
                  </a:solidFill>
                  <a:latin typeface="华文细黑" pitchFamily="2" charset="-122"/>
                  <a:ea typeface="华文细黑" pitchFamily="2" charset="-122"/>
                  <a:cs typeface="经典繁平黑"/>
                </a:rPr>
                <a:t>知 </a:t>
              </a:r>
              <a:r>
                <a:rPr lang="zh-CN" altLang="en-US" dirty="0" smtClean="0">
                  <a:solidFill>
                    <a:srgbClr val="000000"/>
                  </a:solidFill>
                  <a:latin typeface="华文细黑" pitchFamily="2" charset="-122"/>
                  <a:ea typeface="华文细黑" pitchFamily="2" charset="-122"/>
                  <a:cs typeface="经典繁平黑"/>
                </a:rPr>
                <a:t>  识  发  </a:t>
              </a:r>
              <a:r>
                <a:rPr lang="zh-CN" altLang="en-US" dirty="0">
                  <a:solidFill>
                    <a:srgbClr val="000000"/>
                  </a:solidFill>
                  <a:latin typeface="华文细黑" pitchFamily="2" charset="-122"/>
                  <a:ea typeface="华文细黑" pitchFamily="2" charset="-122"/>
                  <a:cs typeface="经典繁平黑"/>
                </a:rPr>
                <a:t>布</a:t>
              </a:r>
            </a:p>
          </p:txBody>
        </p:sp>
        <p:sp>
          <p:nvSpPr>
            <p:cNvPr id="30772" name="TextBox 58"/>
            <p:cNvSpPr txBox="1">
              <a:spLocks noChangeArrowheads="1"/>
            </p:cNvSpPr>
            <p:nvPr/>
          </p:nvSpPr>
          <p:spPr bwMode="auto">
            <a:xfrm rot="778719">
              <a:off x="1773647" y="4258447"/>
              <a:ext cx="2907568" cy="369343"/>
            </a:xfrm>
            <a:prstGeom prst="rect">
              <a:avLst/>
            </a:prstGeom>
            <a:noFill/>
            <a:ln w="9525">
              <a:noFill/>
              <a:miter lim="800000"/>
              <a:headEnd/>
              <a:tailEnd/>
            </a:ln>
          </p:spPr>
          <p:txBody>
            <a:bodyPr>
              <a:spAutoFit/>
            </a:bodyPr>
            <a:lstStyle/>
            <a:p>
              <a:pPr fontAlgn="ctr"/>
              <a:r>
                <a:rPr lang="zh-CN" altLang="en-US">
                  <a:solidFill>
                    <a:srgbClr val="000000"/>
                  </a:solidFill>
                  <a:latin typeface="华文细黑" pitchFamily="2" charset="-122"/>
                  <a:ea typeface="华文细黑" pitchFamily="2" charset="-122"/>
                  <a:cs typeface="经典繁平黑"/>
                </a:rPr>
                <a:t>知     识    反    馈</a:t>
              </a:r>
            </a:p>
          </p:txBody>
        </p:sp>
      </p:grpSp>
      <p:sp>
        <p:nvSpPr>
          <p:cNvPr id="30738" name="TextBox 58"/>
          <p:cNvSpPr txBox="1">
            <a:spLocks noChangeArrowheads="1"/>
          </p:cNvSpPr>
          <p:nvPr/>
        </p:nvSpPr>
        <p:spPr bwMode="auto">
          <a:xfrm>
            <a:off x="1735138" y="2454275"/>
            <a:ext cx="460375" cy="1754326"/>
          </a:xfrm>
          <a:prstGeom prst="rect">
            <a:avLst/>
          </a:prstGeom>
          <a:noFill/>
          <a:ln w="9525">
            <a:noFill/>
            <a:miter lim="800000"/>
            <a:headEnd/>
            <a:tailEnd/>
          </a:ln>
        </p:spPr>
        <p:txBody>
          <a:bodyPr>
            <a:spAutoFit/>
          </a:bodyPr>
          <a:lstStyle/>
          <a:p>
            <a:pPr fontAlgn="ctr"/>
            <a:r>
              <a:rPr lang="zh-CN" altLang="en-US">
                <a:solidFill>
                  <a:srgbClr val="000000"/>
                </a:solidFill>
                <a:latin typeface="华文细黑" pitchFamily="2" charset="-122"/>
                <a:ea typeface="华文细黑" pitchFamily="2" charset="-122"/>
                <a:cs typeface="经典繁平黑"/>
              </a:rPr>
              <a:t>知        识采编发起</a:t>
            </a:r>
          </a:p>
        </p:txBody>
      </p:sp>
      <p:pic>
        <p:nvPicPr>
          <p:cNvPr id="30739" name="Picture 14"/>
          <p:cNvPicPr>
            <a:picLocks noChangeAspect="1" noChangeArrowheads="1"/>
          </p:cNvPicPr>
          <p:nvPr/>
        </p:nvPicPr>
        <p:blipFill>
          <a:blip r:embed="rId4"/>
          <a:srcRect/>
          <a:stretch>
            <a:fillRect/>
          </a:stretch>
        </p:blipFill>
        <p:spPr bwMode="auto">
          <a:xfrm>
            <a:off x="2343150" y="2719388"/>
            <a:ext cx="857250" cy="690562"/>
          </a:xfrm>
          <a:prstGeom prst="rect">
            <a:avLst/>
          </a:prstGeom>
          <a:noFill/>
          <a:ln w="9525">
            <a:noFill/>
            <a:miter lim="800000"/>
            <a:headEnd/>
            <a:tailEnd/>
          </a:ln>
        </p:spPr>
      </p:pic>
      <p:sp>
        <p:nvSpPr>
          <p:cNvPr id="30740" name="Text Box 8"/>
          <p:cNvSpPr txBox="1">
            <a:spLocks noChangeArrowheads="1"/>
          </p:cNvSpPr>
          <p:nvPr/>
        </p:nvSpPr>
        <p:spPr bwMode="auto">
          <a:xfrm>
            <a:off x="2187575" y="3441700"/>
            <a:ext cx="955675" cy="646113"/>
          </a:xfrm>
          <a:prstGeom prst="rect">
            <a:avLst/>
          </a:prstGeom>
          <a:noFill/>
          <a:ln w="9525">
            <a:noFill/>
            <a:miter lim="800000"/>
            <a:headEnd/>
            <a:tailEnd/>
          </a:ln>
        </p:spPr>
        <p:txBody>
          <a:bodyPr>
            <a:spAutoFit/>
          </a:bodyPr>
          <a:lstStyle/>
          <a:p>
            <a:pPr algn="ctr" fontAlgn="ctr"/>
            <a:r>
              <a:rPr lang="zh-CN" altLang="en-US">
                <a:solidFill>
                  <a:srgbClr val="000000"/>
                </a:solidFill>
                <a:latin typeface="华文细黑" pitchFamily="2" charset="-122"/>
                <a:ea typeface="华文细黑" pitchFamily="2" charset="-122"/>
                <a:cs typeface="经典繁平黑"/>
              </a:rPr>
              <a:t>客户化转化</a:t>
            </a:r>
          </a:p>
        </p:txBody>
      </p:sp>
      <p:sp>
        <p:nvSpPr>
          <p:cNvPr id="30741" name="TextBox 56"/>
          <p:cNvSpPr txBox="1">
            <a:spLocks noChangeArrowheads="1"/>
          </p:cNvSpPr>
          <p:nvPr/>
        </p:nvSpPr>
        <p:spPr bwMode="auto">
          <a:xfrm>
            <a:off x="3124200" y="2817813"/>
            <a:ext cx="581025" cy="1200329"/>
          </a:xfrm>
          <a:prstGeom prst="rect">
            <a:avLst/>
          </a:prstGeom>
          <a:noFill/>
          <a:ln w="9525">
            <a:noFill/>
            <a:miter lim="800000"/>
            <a:headEnd/>
            <a:tailEnd/>
          </a:ln>
        </p:spPr>
        <p:txBody>
          <a:bodyPr>
            <a:spAutoFit/>
          </a:bodyPr>
          <a:lstStyle/>
          <a:p>
            <a:pPr fontAlgn="ctr"/>
            <a:r>
              <a:rPr lang="zh-CN" altLang="en-US" dirty="0">
                <a:solidFill>
                  <a:srgbClr val="000000"/>
                </a:solidFill>
                <a:latin typeface="华文细黑" pitchFamily="2" charset="-122"/>
                <a:ea typeface="华文细黑" pitchFamily="2" charset="-122"/>
                <a:cs typeface="经典繁平黑"/>
              </a:rPr>
              <a:t>采编转化</a:t>
            </a:r>
          </a:p>
        </p:txBody>
      </p:sp>
      <p:sp>
        <p:nvSpPr>
          <p:cNvPr id="30745" name="矩形 13"/>
          <p:cNvSpPr>
            <a:spLocks noChangeArrowheads="1"/>
          </p:cNvSpPr>
          <p:nvPr/>
        </p:nvSpPr>
        <p:spPr bwMode="auto">
          <a:xfrm>
            <a:off x="3779838" y="1938338"/>
            <a:ext cx="1295400" cy="2111375"/>
          </a:xfrm>
          <a:prstGeom prst="rect">
            <a:avLst/>
          </a:prstGeom>
          <a:noFill/>
          <a:ln w="38100">
            <a:solidFill>
              <a:schemeClr val="bg2"/>
            </a:solidFill>
            <a:round/>
            <a:headEnd/>
            <a:tailEnd/>
          </a:ln>
        </p:spPr>
        <p:txBody>
          <a:bodyPr anchor="ctr"/>
          <a:lstStyle/>
          <a:p>
            <a:pPr fontAlgn="ctr">
              <a:buFont typeface="Wingdings" pitchFamily="2" charset="2"/>
              <a:buChar char="Ø"/>
            </a:pPr>
            <a:endParaRPr lang="zh-CN" altLang="zh-CN">
              <a:latin typeface="华文细黑" pitchFamily="2" charset="-122"/>
              <a:ea typeface="华文细黑" pitchFamily="2" charset="-122"/>
            </a:endParaRPr>
          </a:p>
        </p:txBody>
      </p:sp>
      <p:cxnSp>
        <p:nvCxnSpPr>
          <p:cNvPr id="30742" name="直接箭头连接符 25"/>
          <p:cNvCxnSpPr>
            <a:cxnSpLocks noChangeShapeType="1"/>
          </p:cNvCxnSpPr>
          <p:nvPr/>
        </p:nvCxnSpPr>
        <p:spPr bwMode="auto">
          <a:xfrm>
            <a:off x="3370263" y="3079750"/>
            <a:ext cx="679450" cy="7938"/>
          </a:xfrm>
          <a:prstGeom prst="straightConnector1">
            <a:avLst/>
          </a:prstGeom>
          <a:noFill/>
          <a:ln w="19050" algn="ctr">
            <a:solidFill>
              <a:schemeClr val="tx1"/>
            </a:solidFill>
            <a:round/>
            <a:headEnd/>
            <a:tailEnd type="arrow" w="med" len="med"/>
          </a:ln>
        </p:spPr>
      </p:cxnSp>
      <p:sp>
        <p:nvSpPr>
          <p:cNvPr id="30743" name="矩形 13"/>
          <p:cNvSpPr>
            <a:spLocks noChangeArrowheads="1"/>
          </p:cNvSpPr>
          <p:nvPr/>
        </p:nvSpPr>
        <p:spPr bwMode="auto">
          <a:xfrm>
            <a:off x="563563" y="1587500"/>
            <a:ext cx="1528762" cy="3282950"/>
          </a:xfrm>
          <a:prstGeom prst="rect">
            <a:avLst/>
          </a:prstGeom>
          <a:noFill/>
          <a:ln w="38100">
            <a:solidFill>
              <a:schemeClr val="bg2"/>
            </a:solidFill>
            <a:round/>
            <a:headEnd/>
            <a:tailEnd/>
          </a:ln>
        </p:spPr>
        <p:txBody>
          <a:bodyPr anchor="ctr"/>
          <a:lstStyle/>
          <a:p>
            <a:pPr fontAlgn="ctr">
              <a:buFont typeface="Wingdings" pitchFamily="2" charset="2"/>
              <a:buChar char="Ø"/>
            </a:pPr>
            <a:endParaRPr lang="zh-CN" altLang="zh-CN">
              <a:latin typeface="华文细黑" pitchFamily="2" charset="-122"/>
              <a:ea typeface="华文细黑" pitchFamily="2" charset="-122"/>
            </a:endParaRPr>
          </a:p>
        </p:txBody>
      </p:sp>
      <p:sp>
        <p:nvSpPr>
          <p:cNvPr id="30744" name="矩形 13"/>
          <p:cNvSpPr>
            <a:spLocks noChangeArrowheads="1"/>
          </p:cNvSpPr>
          <p:nvPr/>
        </p:nvSpPr>
        <p:spPr bwMode="auto">
          <a:xfrm>
            <a:off x="2238375" y="1587500"/>
            <a:ext cx="2924175" cy="3282950"/>
          </a:xfrm>
          <a:prstGeom prst="rect">
            <a:avLst/>
          </a:prstGeom>
          <a:noFill/>
          <a:ln w="38100">
            <a:solidFill>
              <a:schemeClr val="bg2"/>
            </a:solidFill>
            <a:round/>
            <a:headEnd/>
            <a:tailEnd/>
          </a:ln>
        </p:spPr>
        <p:txBody>
          <a:bodyPr anchor="ctr"/>
          <a:lstStyle/>
          <a:p>
            <a:pPr fontAlgn="ctr">
              <a:buFont typeface="Wingdings" pitchFamily="2" charset="2"/>
              <a:buChar char="Ø"/>
            </a:pPr>
            <a:endParaRPr lang="zh-CN" altLang="zh-CN">
              <a:latin typeface="华文细黑" pitchFamily="2" charset="-122"/>
              <a:ea typeface="华文细黑" pitchFamily="2" charset="-122"/>
            </a:endParaRPr>
          </a:p>
        </p:txBody>
      </p:sp>
      <p:sp>
        <p:nvSpPr>
          <p:cNvPr id="30746" name="矩形 13"/>
          <p:cNvSpPr>
            <a:spLocks noChangeArrowheads="1"/>
          </p:cNvSpPr>
          <p:nvPr/>
        </p:nvSpPr>
        <p:spPr bwMode="auto">
          <a:xfrm>
            <a:off x="6300788" y="1219200"/>
            <a:ext cx="2535237" cy="4067175"/>
          </a:xfrm>
          <a:prstGeom prst="rect">
            <a:avLst/>
          </a:prstGeom>
          <a:noFill/>
          <a:ln w="38100">
            <a:solidFill>
              <a:schemeClr val="bg2"/>
            </a:solidFill>
            <a:round/>
            <a:headEnd/>
            <a:tailEnd/>
          </a:ln>
        </p:spPr>
        <p:txBody>
          <a:bodyPr anchor="ctr"/>
          <a:lstStyle/>
          <a:p>
            <a:pPr fontAlgn="ctr">
              <a:buFont typeface="Wingdings" pitchFamily="2" charset="2"/>
              <a:buChar char="Ø"/>
            </a:pPr>
            <a:endParaRPr lang="zh-CN" altLang="zh-CN">
              <a:latin typeface="华文细黑" pitchFamily="2" charset="-122"/>
              <a:ea typeface="华文细黑" pitchFamily="2" charset="-122"/>
            </a:endParaRPr>
          </a:p>
        </p:txBody>
      </p:sp>
      <p:sp>
        <p:nvSpPr>
          <p:cNvPr id="30747" name="矩形 36"/>
          <p:cNvSpPr>
            <a:spLocks noChangeArrowheads="1"/>
          </p:cNvSpPr>
          <p:nvPr/>
        </p:nvSpPr>
        <p:spPr bwMode="auto">
          <a:xfrm>
            <a:off x="565150" y="1581150"/>
            <a:ext cx="1501775" cy="287338"/>
          </a:xfrm>
          <a:prstGeom prst="rect">
            <a:avLst/>
          </a:prstGeom>
          <a:noFill/>
          <a:ln w="9525">
            <a:noFill/>
            <a:miter lim="800000"/>
            <a:headEnd/>
            <a:tailEnd/>
          </a:ln>
        </p:spPr>
        <p:txBody>
          <a:bodyPr>
            <a:spAutoFit/>
          </a:bodyPr>
          <a:lstStyle/>
          <a:p>
            <a:pPr fontAlgn="ctr"/>
            <a:r>
              <a:rPr lang="zh-CN" altLang="en-US" sz="1200">
                <a:latin typeface="华文细黑" pitchFamily="2" charset="-122"/>
                <a:ea typeface="华文细黑" pitchFamily="2" charset="-122"/>
              </a:rPr>
              <a:t>知识产出部门</a:t>
            </a:r>
          </a:p>
        </p:txBody>
      </p:sp>
      <p:sp>
        <p:nvSpPr>
          <p:cNvPr id="30748" name="矩形 36"/>
          <p:cNvSpPr>
            <a:spLocks noChangeArrowheads="1"/>
          </p:cNvSpPr>
          <p:nvPr/>
        </p:nvSpPr>
        <p:spPr bwMode="auto">
          <a:xfrm>
            <a:off x="2816225" y="1555750"/>
            <a:ext cx="1503363" cy="287338"/>
          </a:xfrm>
          <a:prstGeom prst="rect">
            <a:avLst/>
          </a:prstGeom>
          <a:noFill/>
          <a:ln w="9525">
            <a:noFill/>
            <a:miter lim="800000"/>
            <a:headEnd/>
            <a:tailEnd/>
          </a:ln>
        </p:spPr>
        <p:txBody>
          <a:bodyPr>
            <a:spAutoFit/>
          </a:bodyPr>
          <a:lstStyle/>
          <a:p>
            <a:pPr fontAlgn="ctr"/>
            <a:r>
              <a:rPr lang="zh-CN" altLang="en-US" sz="1200">
                <a:latin typeface="华文细黑" pitchFamily="2" charset="-122"/>
                <a:ea typeface="华文细黑" pitchFamily="2" charset="-122"/>
              </a:rPr>
              <a:t>知识管理部门</a:t>
            </a:r>
          </a:p>
        </p:txBody>
      </p:sp>
      <p:sp>
        <p:nvSpPr>
          <p:cNvPr id="30749" name="矩形 36"/>
          <p:cNvSpPr>
            <a:spLocks noChangeArrowheads="1"/>
          </p:cNvSpPr>
          <p:nvPr/>
        </p:nvSpPr>
        <p:spPr bwMode="auto">
          <a:xfrm>
            <a:off x="3775075" y="2012950"/>
            <a:ext cx="1270000" cy="461963"/>
          </a:xfrm>
          <a:prstGeom prst="rect">
            <a:avLst/>
          </a:prstGeom>
          <a:noFill/>
          <a:ln w="9525">
            <a:noFill/>
            <a:miter lim="800000"/>
            <a:headEnd/>
            <a:tailEnd/>
          </a:ln>
        </p:spPr>
        <p:txBody>
          <a:bodyPr>
            <a:spAutoFit/>
          </a:bodyPr>
          <a:lstStyle/>
          <a:p>
            <a:pPr fontAlgn="ctr"/>
            <a:r>
              <a:rPr lang="zh-CN" altLang="en-US" sz="1200">
                <a:latin typeface="华文细黑" pitchFamily="2" charset="-122"/>
                <a:ea typeface="华文细黑" pitchFamily="2" charset="-122"/>
              </a:rPr>
              <a:t>知识产出部门参与知识发布审核</a:t>
            </a:r>
          </a:p>
        </p:txBody>
      </p:sp>
      <p:sp>
        <p:nvSpPr>
          <p:cNvPr id="30750" name="矩形 36"/>
          <p:cNvSpPr>
            <a:spLocks noChangeArrowheads="1"/>
          </p:cNvSpPr>
          <p:nvPr/>
        </p:nvSpPr>
        <p:spPr bwMode="auto">
          <a:xfrm>
            <a:off x="6357938" y="1285875"/>
            <a:ext cx="1663700" cy="274638"/>
          </a:xfrm>
          <a:prstGeom prst="rect">
            <a:avLst/>
          </a:prstGeom>
          <a:noFill/>
          <a:ln w="9525">
            <a:noFill/>
            <a:miter lim="800000"/>
            <a:headEnd/>
            <a:tailEnd/>
          </a:ln>
        </p:spPr>
        <p:txBody>
          <a:bodyPr>
            <a:spAutoFit/>
          </a:bodyPr>
          <a:lstStyle/>
          <a:p>
            <a:pPr fontAlgn="ctr"/>
            <a:r>
              <a:rPr lang="zh-CN" altLang="en-US" sz="1200">
                <a:latin typeface="华文细黑" pitchFamily="2" charset="-122"/>
                <a:ea typeface="华文细黑" pitchFamily="2" charset="-122"/>
              </a:rPr>
              <a:t>知识应用部门</a:t>
            </a:r>
          </a:p>
        </p:txBody>
      </p:sp>
      <p:cxnSp>
        <p:nvCxnSpPr>
          <p:cNvPr id="30751" name="曲线连接符 2"/>
          <p:cNvCxnSpPr>
            <a:cxnSpLocks noChangeShapeType="1"/>
            <a:endCxn id="30729" idx="2"/>
          </p:cNvCxnSpPr>
          <p:nvPr/>
        </p:nvCxnSpPr>
        <p:spPr bwMode="auto">
          <a:xfrm rot="10800000">
            <a:off x="4156075" y="4012646"/>
            <a:ext cx="2717800" cy="838755"/>
          </a:xfrm>
          <a:prstGeom prst="curvedConnector2">
            <a:avLst/>
          </a:prstGeom>
          <a:noFill/>
          <a:ln w="9525" algn="ctr">
            <a:solidFill>
              <a:schemeClr val="tx1"/>
            </a:solidFill>
            <a:round/>
            <a:headEnd/>
            <a:tailEnd type="arrow" w="med" len="med"/>
          </a:ln>
        </p:spPr>
      </p:cxnSp>
      <p:cxnSp>
        <p:nvCxnSpPr>
          <p:cNvPr id="30752" name="曲线连接符 2"/>
          <p:cNvCxnSpPr>
            <a:cxnSpLocks noChangeShapeType="1"/>
            <a:stCxn id="30729" idx="2"/>
            <a:endCxn id="30740" idx="2"/>
          </p:cNvCxnSpPr>
          <p:nvPr/>
        </p:nvCxnSpPr>
        <p:spPr bwMode="auto">
          <a:xfrm rot="5400000">
            <a:off x="3373160" y="3304898"/>
            <a:ext cx="75168" cy="1490662"/>
          </a:xfrm>
          <a:prstGeom prst="curvedConnector3">
            <a:avLst>
              <a:gd name="adj1" fmla="val 404119"/>
            </a:avLst>
          </a:prstGeom>
          <a:noFill/>
          <a:ln w="9525" algn="ctr">
            <a:solidFill>
              <a:schemeClr val="tx1"/>
            </a:solidFill>
            <a:round/>
            <a:headEnd/>
            <a:tailEnd type="arrow" w="med" len="med"/>
          </a:ln>
        </p:spPr>
      </p:cxnSp>
      <p:pic>
        <p:nvPicPr>
          <p:cNvPr id="30753" name="Picture 52" descr="%ASA19QPY45[P%8T49CLKP2"/>
          <p:cNvPicPr>
            <a:picLocks noChangeAspect="1" noChangeArrowheads="1"/>
          </p:cNvPicPr>
          <p:nvPr/>
        </p:nvPicPr>
        <p:blipFill>
          <a:blip r:embed="rId11"/>
          <a:srcRect/>
          <a:stretch>
            <a:fillRect/>
          </a:stretch>
        </p:blipFill>
        <p:spPr bwMode="auto">
          <a:xfrm>
            <a:off x="7596188" y="4243388"/>
            <a:ext cx="1008062" cy="395287"/>
          </a:xfrm>
          <a:prstGeom prst="rect">
            <a:avLst/>
          </a:prstGeom>
          <a:noFill/>
          <a:ln w="9525">
            <a:noFill/>
            <a:miter lim="800000"/>
            <a:headEnd/>
            <a:tailEnd/>
          </a:ln>
        </p:spPr>
      </p:pic>
      <p:pic>
        <p:nvPicPr>
          <p:cNvPr id="30754" name="Picture 54" descr="JU3)I}X(ZH08E)6F4N{S`81"/>
          <p:cNvPicPr>
            <a:picLocks noChangeAspect="1" noChangeArrowheads="1"/>
          </p:cNvPicPr>
          <p:nvPr/>
        </p:nvPicPr>
        <p:blipFill>
          <a:blip r:embed="rId12"/>
          <a:srcRect/>
          <a:stretch>
            <a:fillRect/>
          </a:stretch>
        </p:blipFill>
        <p:spPr bwMode="auto">
          <a:xfrm>
            <a:off x="7596188" y="4602163"/>
            <a:ext cx="936625" cy="368300"/>
          </a:xfrm>
          <a:prstGeom prst="rect">
            <a:avLst/>
          </a:prstGeom>
          <a:noFill/>
          <a:ln w="9525">
            <a:noFill/>
            <a:miter lim="800000"/>
            <a:headEnd/>
            <a:tailEnd/>
          </a:ln>
        </p:spPr>
      </p:pic>
      <p:sp>
        <p:nvSpPr>
          <p:cNvPr id="30755" name="Rectangle 38"/>
          <p:cNvSpPr>
            <a:spLocks noChangeArrowheads="1"/>
          </p:cNvSpPr>
          <p:nvPr/>
        </p:nvSpPr>
        <p:spPr bwMode="auto">
          <a:xfrm>
            <a:off x="368300" y="5300663"/>
            <a:ext cx="8667750" cy="1077218"/>
          </a:xfrm>
          <a:prstGeom prst="rect">
            <a:avLst/>
          </a:prstGeom>
          <a:noFill/>
          <a:ln w="9525" algn="ctr">
            <a:noFill/>
            <a:miter lim="800000"/>
            <a:headEnd/>
            <a:tailEnd/>
          </a:ln>
        </p:spPr>
        <p:txBody>
          <a:bodyPr>
            <a:spAutoFit/>
          </a:bodyPr>
          <a:lstStyle/>
          <a:p>
            <a:pPr marL="357188" lvl="1" indent="-357188" fontAlgn="ctr">
              <a:spcBef>
                <a:spcPts val="600"/>
              </a:spcBef>
              <a:buClr>
                <a:srgbClr val="A4001E"/>
              </a:buClr>
              <a:buSzPct val="85000"/>
              <a:buFont typeface="Wingdings" pitchFamily="2" charset="2"/>
              <a:buChar char="n"/>
            </a:pPr>
            <a:r>
              <a:rPr lang="zh-CN" altLang="en-US" dirty="0">
                <a:ea typeface="华文细黑" pitchFamily="2" charset="-122"/>
              </a:rPr>
              <a:t>知识管理运营组织岗位职责权限。</a:t>
            </a:r>
          </a:p>
          <a:p>
            <a:pPr marL="357188" lvl="1" indent="-357188" fontAlgn="ctr">
              <a:spcBef>
                <a:spcPts val="600"/>
              </a:spcBef>
              <a:buClr>
                <a:srgbClr val="A4001E"/>
              </a:buClr>
              <a:buSzPct val="85000"/>
              <a:buFont typeface="Wingdings" pitchFamily="2" charset="2"/>
              <a:buChar char="n"/>
            </a:pPr>
            <a:r>
              <a:rPr lang="zh-CN" altLang="en-US" dirty="0">
                <a:ea typeface="华文细黑" pitchFamily="2" charset="-122"/>
              </a:rPr>
              <a:t>知识管理流程规范制度。</a:t>
            </a:r>
          </a:p>
          <a:p>
            <a:pPr marL="357188" lvl="1" indent="-357188" fontAlgn="ctr">
              <a:spcBef>
                <a:spcPts val="600"/>
              </a:spcBef>
              <a:buClr>
                <a:srgbClr val="A4001E"/>
              </a:buClr>
              <a:buSzPct val="85000"/>
              <a:buFont typeface="Wingdings" pitchFamily="2" charset="2"/>
              <a:buChar char="n"/>
            </a:pPr>
            <a:r>
              <a:rPr lang="zh-CN" altLang="en-US" dirty="0">
                <a:ea typeface="华文细黑" pitchFamily="2" charset="-122"/>
              </a:rPr>
              <a:t>知识管理绩效考核</a:t>
            </a:r>
            <a:endParaRPr lang="en-US" altLang="zh-CN" dirty="0">
              <a:ea typeface="华文细黑" pitchFamily="2" charset="-122"/>
            </a:endParaRPr>
          </a:p>
        </p:txBody>
      </p:sp>
      <p:sp>
        <p:nvSpPr>
          <p:cNvPr id="30756" name="标题 1"/>
          <p:cNvSpPr txBox="1">
            <a:spLocks/>
          </p:cNvSpPr>
          <p:nvPr/>
        </p:nvSpPr>
        <p:spPr bwMode="auto">
          <a:xfrm>
            <a:off x="285720" y="214298"/>
            <a:ext cx="8229600" cy="1143000"/>
          </a:xfrm>
          <a:prstGeom prst="rect">
            <a:avLst/>
          </a:prstGeom>
          <a:noFill/>
          <a:ln w="9525">
            <a:noFill/>
            <a:miter lim="800000"/>
            <a:headEnd/>
            <a:tailEnd/>
          </a:ln>
        </p:spPr>
        <p:txBody>
          <a:bodyPr anchor="ctr"/>
          <a:lstStyle/>
          <a:p>
            <a:pPr algn="ctr" eaLnBrk="0" hangingPunct="0"/>
            <a:r>
              <a:rPr lang="zh-CN" altLang="en-US" sz="3200" b="1" dirty="0">
                <a:latin typeface="微软雅黑" pitchFamily="34" charset="-122"/>
                <a:ea typeface="微软雅黑" pitchFamily="34" charset="-122"/>
                <a:cs typeface="Arial Unicode MS" pitchFamily="34" charset="-122"/>
              </a:rPr>
              <a:t>知识从生产到应用的流程管理</a:t>
            </a:r>
          </a:p>
        </p:txBody>
      </p:sp>
      <p:sp>
        <p:nvSpPr>
          <p:cNvPr id="30729" name="Text Box 8"/>
          <p:cNvSpPr txBox="1">
            <a:spLocks noChangeArrowheads="1"/>
          </p:cNvSpPr>
          <p:nvPr/>
        </p:nvSpPr>
        <p:spPr bwMode="auto">
          <a:xfrm>
            <a:off x="3571875" y="3643313"/>
            <a:ext cx="1168400" cy="369332"/>
          </a:xfrm>
          <a:prstGeom prst="rect">
            <a:avLst/>
          </a:prstGeom>
          <a:noFill/>
          <a:ln w="9525">
            <a:noFill/>
            <a:miter lim="800000"/>
            <a:headEnd/>
            <a:tailEnd/>
          </a:ln>
        </p:spPr>
        <p:txBody>
          <a:bodyPr>
            <a:spAutoFit/>
          </a:bodyPr>
          <a:lstStyle/>
          <a:p>
            <a:pPr fontAlgn="ctr"/>
            <a:r>
              <a:rPr lang="zh-CN" altLang="en-US" dirty="0">
                <a:solidFill>
                  <a:srgbClr val="000000"/>
                </a:solidFill>
                <a:latin typeface="华文细黑" pitchFamily="2" charset="-122"/>
                <a:ea typeface="华文细黑" pitchFamily="2" charset="-122"/>
                <a:cs typeface="经典繁平黑"/>
              </a:rPr>
              <a:t>审核</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txBox="1">
            <a:spLocks noGrp="1"/>
          </p:cNvSpPr>
          <p:nvPr/>
        </p:nvSpPr>
        <p:spPr bwMode="auto">
          <a:xfrm>
            <a:off x="468313" y="6499225"/>
            <a:ext cx="2133600" cy="212725"/>
          </a:xfrm>
          <a:prstGeom prst="rect">
            <a:avLst/>
          </a:prstGeom>
          <a:noFill/>
          <a:ln>
            <a:miter lim="800000"/>
            <a:headEnd/>
            <a:tailEnd/>
          </a:ln>
        </p:spPr>
        <p:txBody>
          <a:bodyPr/>
          <a:lstStyle/>
          <a:p>
            <a:pPr>
              <a:defRPr/>
            </a:pPr>
            <a:r>
              <a:rPr lang="zh-CN" altLang="en-US" sz="1000" dirty="0">
                <a:ea typeface="+mn-ea"/>
              </a:rPr>
              <a:t>第 </a:t>
            </a:r>
            <a:fld id="{FA6FF10A-2EC4-4BCA-96F1-E68F12F24EDA}" type="slidenum">
              <a:rPr lang="zh-CN" altLang="en-US" sz="1000">
                <a:ea typeface="+mn-ea"/>
              </a:rPr>
              <a:pPr>
                <a:defRPr/>
              </a:pPr>
              <a:t>8</a:t>
            </a:fld>
            <a:r>
              <a:rPr lang="zh-CN" altLang="en-US" sz="1000" dirty="0">
                <a:ea typeface="+mn-ea"/>
              </a:rPr>
              <a:t> 页</a:t>
            </a:r>
          </a:p>
        </p:txBody>
      </p:sp>
      <p:sp>
        <p:nvSpPr>
          <p:cNvPr id="32771" name="矩形 3"/>
          <p:cNvSpPr>
            <a:spLocks noChangeArrowheads="1"/>
          </p:cNvSpPr>
          <p:nvPr/>
        </p:nvSpPr>
        <p:spPr bwMode="auto">
          <a:xfrm>
            <a:off x="428625" y="1000125"/>
            <a:ext cx="8143875" cy="917575"/>
          </a:xfrm>
          <a:prstGeom prst="rect">
            <a:avLst/>
          </a:prstGeom>
          <a:noFill/>
          <a:ln w="9525">
            <a:noFill/>
            <a:miter lim="800000"/>
            <a:headEnd/>
            <a:tailEnd/>
          </a:ln>
        </p:spPr>
        <p:txBody>
          <a:bodyPr>
            <a:spAutoFit/>
          </a:bodyPr>
          <a:lstStyle/>
          <a:p>
            <a:pPr>
              <a:lnSpc>
                <a:spcPct val="150000"/>
              </a:lnSpc>
              <a:buClr>
                <a:schemeClr val="accent1"/>
              </a:buClr>
              <a:buFont typeface="Wingdings" pitchFamily="2" charset="2"/>
              <a:buChar char="p"/>
            </a:pPr>
            <a:r>
              <a:rPr lang="zh-CN" altLang="en-US" b="1" dirty="0">
                <a:ea typeface="华文细黑" pitchFamily="2" charset="-122"/>
              </a:rPr>
              <a:t>知识管理为客服中心的标准化服务提供支持，更能够为客服中心的高效运营提供有力的支持</a:t>
            </a:r>
          </a:p>
        </p:txBody>
      </p:sp>
      <p:sp>
        <p:nvSpPr>
          <p:cNvPr id="32772" name="矩形 4"/>
          <p:cNvSpPr>
            <a:spLocks noChangeArrowheads="1"/>
          </p:cNvSpPr>
          <p:nvPr/>
        </p:nvSpPr>
        <p:spPr bwMode="auto">
          <a:xfrm>
            <a:off x="500063" y="1785938"/>
            <a:ext cx="7858125" cy="1568450"/>
          </a:xfrm>
          <a:prstGeom prst="rect">
            <a:avLst/>
          </a:prstGeom>
          <a:noFill/>
          <a:ln w="9525">
            <a:noFill/>
            <a:miter lim="800000"/>
            <a:headEnd/>
            <a:tailEnd/>
          </a:ln>
        </p:spPr>
        <p:txBody>
          <a:bodyPr>
            <a:spAutoFit/>
          </a:bodyPr>
          <a:lstStyle/>
          <a:p>
            <a:pPr algn="just">
              <a:lnSpc>
                <a:spcPct val="150000"/>
              </a:lnSpc>
              <a:buClr>
                <a:srgbClr val="C00000"/>
              </a:buClr>
              <a:buFont typeface="Wingdings" pitchFamily="2" charset="2"/>
              <a:buChar char="Ø"/>
            </a:pPr>
            <a:r>
              <a:rPr lang="zh-CN" altLang="en-US" sz="1600" dirty="0">
                <a:ea typeface="华文细黑" pitchFamily="2" charset="-122"/>
              </a:rPr>
              <a:t>知识库的设计和优化让知识内容更容易发现和理解；让知识内容更加全面和精确，将知识内容融入到工作场景中</a:t>
            </a:r>
            <a:endParaRPr lang="en-US" altLang="zh-CN" sz="1600" dirty="0">
              <a:ea typeface="华文细黑" pitchFamily="2" charset="-122"/>
            </a:endParaRPr>
          </a:p>
          <a:p>
            <a:pPr>
              <a:lnSpc>
                <a:spcPct val="150000"/>
              </a:lnSpc>
              <a:buClr>
                <a:srgbClr val="C00000"/>
              </a:buClr>
              <a:buFont typeface="Wingdings" pitchFamily="2" charset="2"/>
              <a:buChar char="Ø"/>
            </a:pPr>
            <a:r>
              <a:rPr lang="zh-CN" altLang="en-US" sz="1600" dirty="0">
                <a:ea typeface="华文细黑" pitchFamily="2" charset="-122"/>
              </a:rPr>
              <a:t>客户服务的过程，本质上是知识服务的过程</a:t>
            </a:r>
            <a:endParaRPr lang="en-US" altLang="zh-CN" sz="1600" dirty="0">
              <a:ea typeface="华文细黑" pitchFamily="2" charset="-122"/>
            </a:endParaRPr>
          </a:p>
          <a:p>
            <a:pPr>
              <a:lnSpc>
                <a:spcPct val="150000"/>
              </a:lnSpc>
              <a:buClr>
                <a:srgbClr val="C00000"/>
              </a:buClr>
              <a:buFont typeface="Wingdings" pitchFamily="2" charset="2"/>
              <a:buChar char="Ø"/>
            </a:pPr>
            <a:r>
              <a:rPr lang="zh-CN" altLang="en-US" sz="1600" dirty="0">
                <a:ea typeface="华文细黑" pitchFamily="2" charset="-122"/>
              </a:rPr>
              <a:t>客服中心为客户、员工和服务渠道提供的服务，通过知识来实现</a:t>
            </a:r>
          </a:p>
        </p:txBody>
      </p:sp>
      <p:grpSp>
        <p:nvGrpSpPr>
          <p:cNvPr id="3" name="组合 60"/>
          <p:cNvGrpSpPr>
            <a:grpSpLocks/>
          </p:cNvGrpSpPr>
          <p:nvPr/>
        </p:nvGrpSpPr>
        <p:grpSpPr bwMode="auto">
          <a:xfrm>
            <a:off x="500063" y="3571875"/>
            <a:ext cx="8143875" cy="2857500"/>
            <a:chOff x="500034" y="4007831"/>
            <a:chExt cx="8143932" cy="2564441"/>
          </a:xfrm>
        </p:grpSpPr>
        <p:grpSp>
          <p:nvGrpSpPr>
            <p:cNvPr id="4" name="组合 37"/>
            <p:cNvGrpSpPr>
              <a:grpSpLocks/>
            </p:cNvGrpSpPr>
            <p:nvPr/>
          </p:nvGrpSpPr>
          <p:grpSpPr bwMode="auto">
            <a:xfrm>
              <a:off x="500034" y="4121355"/>
              <a:ext cx="3714776" cy="2428892"/>
              <a:chOff x="500034" y="3643314"/>
              <a:chExt cx="3714776" cy="2428892"/>
            </a:xfrm>
          </p:grpSpPr>
          <p:sp>
            <p:nvSpPr>
              <p:cNvPr id="6" name="椭圆 5"/>
              <p:cNvSpPr/>
              <p:nvPr/>
            </p:nvSpPr>
            <p:spPr>
              <a:xfrm>
                <a:off x="500034" y="4430194"/>
                <a:ext cx="1500197" cy="928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t>客服知识管理</a:t>
                </a:r>
              </a:p>
            </p:txBody>
          </p:sp>
          <p:grpSp>
            <p:nvGrpSpPr>
              <p:cNvPr id="5" name="组合 12"/>
              <p:cNvGrpSpPr>
                <a:grpSpLocks/>
              </p:cNvGrpSpPr>
              <p:nvPr/>
            </p:nvGrpSpPr>
            <p:grpSpPr bwMode="auto">
              <a:xfrm>
                <a:off x="2928926" y="3643314"/>
                <a:ext cx="1285884" cy="2428892"/>
                <a:chOff x="2500298" y="3643314"/>
                <a:chExt cx="1643074" cy="2428892"/>
              </a:xfrm>
            </p:grpSpPr>
            <p:sp>
              <p:nvSpPr>
                <p:cNvPr id="7" name="矩形 6"/>
                <p:cNvSpPr/>
                <p:nvPr/>
              </p:nvSpPr>
              <p:spPr>
                <a:xfrm>
                  <a:off x="2500298" y="3643765"/>
                  <a:ext cx="1643074" cy="5000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400" dirty="0"/>
                    <a:t>提升服务价值</a:t>
                  </a:r>
                </a:p>
              </p:txBody>
            </p:sp>
            <p:sp>
              <p:nvSpPr>
                <p:cNvPr id="8" name="矩形 7"/>
                <p:cNvSpPr/>
                <p:nvPr/>
              </p:nvSpPr>
              <p:spPr>
                <a:xfrm>
                  <a:off x="2500298" y="4286301"/>
                  <a:ext cx="1643074" cy="5000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400" dirty="0"/>
                    <a:t>降低员工流失</a:t>
                  </a:r>
                </a:p>
              </p:txBody>
            </p:sp>
            <p:sp>
              <p:nvSpPr>
                <p:cNvPr id="9" name="矩形 8"/>
                <p:cNvSpPr/>
                <p:nvPr/>
              </p:nvSpPr>
              <p:spPr>
                <a:xfrm>
                  <a:off x="2500298" y="5572795"/>
                  <a:ext cx="1643074" cy="5000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400" dirty="0"/>
                    <a:t>善用新型服务渠道</a:t>
                  </a:r>
                </a:p>
              </p:txBody>
            </p:sp>
            <p:sp>
              <p:nvSpPr>
                <p:cNvPr id="10" name="矩形 9"/>
                <p:cNvSpPr/>
                <p:nvPr/>
              </p:nvSpPr>
              <p:spPr>
                <a:xfrm>
                  <a:off x="2500298" y="4930260"/>
                  <a:ext cx="1643074" cy="5000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400" dirty="0"/>
                    <a:t>创新服务模式</a:t>
                  </a:r>
                </a:p>
              </p:txBody>
            </p:sp>
          </p:grpSp>
          <p:cxnSp>
            <p:nvCxnSpPr>
              <p:cNvPr id="19" name="形状 18"/>
              <p:cNvCxnSpPr>
                <a:stCxn id="6" idx="0"/>
                <a:endCxn id="7" idx="1"/>
              </p:cNvCxnSpPr>
              <p:nvPr/>
            </p:nvCxnSpPr>
            <p:spPr>
              <a:xfrm rot="5400000" flipH="1" flipV="1">
                <a:off x="1822085" y="3323352"/>
                <a:ext cx="535683" cy="16780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形状 22"/>
              <p:cNvCxnSpPr>
                <a:stCxn id="6" idx="4"/>
                <a:endCxn id="9" idx="1"/>
              </p:cNvCxnSpPr>
              <p:nvPr/>
            </p:nvCxnSpPr>
            <p:spPr>
              <a:xfrm rot="16200000" flipH="1">
                <a:off x="1858414" y="4751604"/>
                <a:ext cx="463024" cy="16780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6" idx="6"/>
                <a:endCxn id="10" idx="1"/>
              </p:cNvCxnSpPr>
              <p:nvPr/>
            </p:nvCxnSpPr>
            <p:spPr>
              <a:xfrm>
                <a:off x="2000231" y="4894643"/>
                <a:ext cx="928695" cy="28493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stCxn id="6" idx="6"/>
                <a:endCxn id="8" idx="1"/>
              </p:cNvCxnSpPr>
              <p:nvPr/>
            </p:nvCxnSpPr>
            <p:spPr>
              <a:xfrm flipV="1">
                <a:off x="2000231" y="4537046"/>
                <a:ext cx="928695" cy="35759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32797" name="TextBox 33"/>
              <p:cNvSpPr txBox="1">
                <a:spLocks noChangeArrowheads="1"/>
              </p:cNvSpPr>
              <p:nvPr/>
            </p:nvSpPr>
            <p:spPr bwMode="auto">
              <a:xfrm>
                <a:off x="1428728" y="3643314"/>
                <a:ext cx="1428760" cy="248589"/>
              </a:xfrm>
              <a:prstGeom prst="rect">
                <a:avLst/>
              </a:prstGeom>
              <a:noFill/>
              <a:ln w="9525">
                <a:noFill/>
                <a:miter lim="800000"/>
                <a:headEnd/>
                <a:tailEnd/>
              </a:ln>
            </p:spPr>
            <p:txBody>
              <a:bodyPr>
                <a:spAutoFit/>
              </a:bodyPr>
              <a:lstStyle/>
              <a:p>
                <a:pPr algn="ctr"/>
                <a:r>
                  <a:rPr lang="zh-CN" altLang="en-US" sz="1200">
                    <a:ea typeface="华文细黑" pitchFamily="2" charset="-122"/>
                  </a:rPr>
                  <a:t>以知识促进体验</a:t>
                </a:r>
              </a:p>
            </p:txBody>
          </p:sp>
          <p:sp>
            <p:nvSpPr>
              <p:cNvPr id="32798" name="TextBox 34"/>
              <p:cNvSpPr txBox="1">
                <a:spLocks noChangeArrowheads="1"/>
              </p:cNvSpPr>
              <p:nvPr/>
            </p:nvSpPr>
            <p:spPr bwMode="auto">
              <a:xfrm>
                <a:off x="1571582" y="4334540"/>
                <a:ext cx="1285872" cy="414315"/>
              </a:xfrm>
              <a:prstGeom prst="rect">
                <a:avLst/>
              </a:prstGeom>
              <a:noFill/>
              <a:ln w="9525">
                <a:noFill/>
                <a:miter lim="800000"/>
                <a:headEnd/>
                <a:tailEnd/>
              </a:ln>
            </p:spPr>
            <p:txBody>
              <a:bodyPr>
                <a:spAutoFit/>
              </a:bodyPr>
              <a:lstStyle/>
              <a:p>
                <a:pPr algn="ctr"/>
                <a:r>
                  <a:rPr lang="zh-CN" altLang="en-US" sz="1200">
                    <a:ea typeface="华文细黑" pitchFamily="2" charset="-122"/>
                  </a:rPr>
                  <a:t>知识的易用性、准确性</a:t>
                </a:r>
              </a:p>
            </p:txBody>
          </p:sp>
          <p:sp>
            <p:nvSpPr>
              <p:cNvPr id="32799" name="TextBox 35"/>
              <p:cNvSpPr txBox="1">
                <a:spLocks noChangeArrowheads="1"/>
              </p:cNvSpPr>
              <p:nvPr/>
            </p:nvSpPr>
            <p:spPr bwMode="auto">
              <a:xfrm>
                <a:off x="1714459" y="5102929"/>
                <a:ext cx="857262" cy="414318"/>
              </a:xfrm>
              <a:prstGeom prst="rect">
                <a:avLst/>
              </a:prstGeom>
              <a:noFill/>
              <a:ln w="9525">
                <a:noFill/>
                <a:miter lim="800000"/>
                <a:headEnd/>
                <a:tailEnd/>
              </a:ln>
            </p:spPr>
            <p:txBody>
              <a:bodyPr>
                <a:spAutoFit/>
              </a:bodyPr>
              <a:lstStyle/>
              <a:p>
                <a:pPr algn="ctr"/>
                <a:r>
                  <a:rPr lang="zh-CN" altLang="en-US" sz="1200">
                    <a:ea typeface="华文细黑" pitchFamily="2" charset="-122"/>
                  </a:rPr>
                  <a:t>良好的知识准备</a:t>
                </a:r>
              </a:p>
            </p:txBody>
          </p:sp>
          <p:sp>
            <p:nvSpPr>
              <p:cNvPr id="32800" name="TextBox 36"/>
              <p:cNvSpPr txBox="1">
                <a:spLocks noChangeArrowheads="1"/>
              </p:cNvSpPr>
              <p:nvPr/>
            </p:nvSpPr>
            <p:spPr bwMode="auto">
              <a:xfrm>
                <a:off x="1571604" y="5786454"/>
                <a:ext cx="1428760" cy="248589"/>
              </a:xfrm>
              <a:prstGeom prst="rect">
                <a:avLst/>
              </a:prstGeom>
              <a:noFill/>
              <a:ln w="9525">
                <a:noFill/>
                <a:miter lim="800000"/>
                <a:headEnd/>
                <a:tailEnd/>
              </a:ln>
            </p:spPr>
            <p:txBody>
              <a:bodyPr>
                <a:spAutoFit/>
              </a:bodyPr>
              <a:lstStyle/>
              <a:p>
                <a:pPr algn="ctr"/>
                <a:r>
                  <a:rPr lang="zh-CN" altLang="en-US" sz="1200">
                    <a:ea typeface="华文细黑" pitchFamily="2" charset="-122"/>
                  </a:rPr>
                  <a:t>知识的一致性</a:t>
                </a:r>
              </a:p>
            </p:txBody>
          </p:sp>
        </p:grpSp>
        <p:grpSp>
          <p:nvGrpSpPr>
            <p:cNvPr id="11" name="组合 48"/>
            <p:cNvGrpSpPr>
              <a:grpSpLocks/>
            </p:cNvGrpSpPr>
            <p:nvPr/>
          </p:nvGrpSpPr>
          <p:grpSpPr bwMode="auto">
            <a:xfrm>
              <a:off x="4357686" y="4714884"/>
              <a:ext cx="3143272" cy="1143008"/>
              <a:chOff x="4929190" y="4714884"/>
              <a:chExt cx="4000528" cy="1071570"/>
            </a:xfrm>
          </p:grpSpPr>
          <p:sp>
            <p:nvSpPr>
              <p:cNvPr id="39" name="圆角矩形 38"/>
              <p:cNvSpPr/>
              <p:nvPr/>
            </p:nvSpPr>
            <p:spPr>
              <a:xfrm>
                <a:off x="4929190" y="5000330"/>
                <a:ext cx="1357755" cy="571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t>客户</a:t>
                </a:r>
              </a:p>
            </p:txBody>
          </p:sp>
          <p:sp>
            <p:nvSpPr>
              <p:cNvPr id="40" name="左右箭头 39"/>
              <p:cNvSpPr/>
              <p:nvPr/>
            </p:nvSpPr>
            <p:spPr>
              <a:xfrm>
                <a:off x="6286945" y="5143245"/>
                <a:ext cx="571792" cy="285828"/>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600"/>
              </a:p>
            </p:txBody>
          </p:sp>
          <p:sp>
            <p:nvSpPr>
              <p:cNvPr id="41" name="圆角矩形 40"/>
              <p:cNvSpPr/>
              <p:nvPr/>
            </p:nvSpPr>
            <p:spPr>
              <a:xfrm>
                <a:off x="6929454" y="4714502"/>
                <a:ext cx="1428471" cy="107252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t>客服中心</a:t>
                </a:r>
              </a:p>
            </p:txBody>
          </p:sp>
          <p:sp>
            <p:nvSpPr>
              <p:cNvPr id="42" name="右弧形箭头 41"/>
              <p:cNvSpPr/>
              <p:nvPr/>
            </p:nvSpPr>
            <p:spPr>
              <a:xfrm>
                <a:off x="7786133" y="4953583"/>
                <a:ext cx="428339" cy="714570"/>
              </a:xfrm>
              <a:prstGeom prst="curved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600">
                  <a:solidFill>
                    <a:schemeClr val="tx1"/>
                  </a:solidFill>
                </a:endParaRPr>
              </a:p>
            </p:txBody>
          </p:sp>
          <p:sp>
            <p:nvSpPr>
              <p:cNvPr id="46" name="右弧形箭头 45"/>
              <p:cNvSpPr/>
              <p:nvPr/>
            </p:nvSpPr>
            <p:spPr>
              <a:xfrm rot="10800000">
                <a:off x="7000170" y="4929541"/>
                <a:ext cx="430360" cy="714570"/>
              </a:xfrm>
              <a:prstGeom prst="curved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600">
                  <a:solidFill>
                    <a:schemeClr val="tx1"/>
                  </a:solidFill>
                </a:endParaRPr>
              </a:p>
            </p:txBody>
          </p:sp>
          <p:sp>
            <p:nvSpPr>
              <p:cNvPr id="47" name="左右箭头 46"/>
              <p:cNvSpPr/>
              <p:nvPr/>
            </p:nvSpPr>
            <p:spPr>
              <a:xfrm>
                <a:off x="8357925" y="5143245"/>
                <a:ext cx="571793" cy="285828"/>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1600"/>
              </a:p>
            </p:txBody>
          </p:sp>
        </p:grpSp>
        <p:sp>
          <p:nvSpPr>
            <p:cNvPr id="50" name="圆角矩形 49"/>
            <p:cNvSpPr/>
            <p:nvPr/>
          </p:nvSpPr>
          <p:spPr>
            <a:xfrm>
              <a:off x="7577159" y="5000840"/>
              <a:ext cx="1066807" cy="6097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t>企业</a:t>
              </a:r>
            </a:p>
          </p:txBody>
        </p:sp>
        <p:cxnSp>
          <p:nvCxnSpPr>
            <p:cNvPr id="52" name="直接箭头连接符 51"/>
            <p:cNvCxnSpPr/>
            <p:nvPr/>
          </p:nvCxnSpPr>
          <p:spPr>
            <a:xfrm>
              <a:off x="5357818" y="4641818"/>
              <a:ext cx="2286016" cy="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780" name="TextBox 53"/>
            <p:cNvSpPr txBox="1">
              <a:spLocks noChangeArrowheads="1"/>
            </p:cNvSpPr>
            <p:nvPr/>
          </p:nvSpPr>
          <p:spPr bwMode="auto">
            <a:xfrm>
              <a:off x="5572132" y="4335669"/>
              <a:ext cx="1857388" cy="307777"/>
            </a:xfrm>
            <a:prstGeom prst="rect">
              <a:avLst/>
            </a:prstGeom>
            <a:noFill/>
            <a:ln w="9525">
              <a:noFill/>
              <a:miter lim="800000"/>
              <a:headEnd/>
              <a:tailEnd/>
            </a:ln>
          </p:spPr>
          <p:txBody>
            <a:bodyPr>
              <a:spAutoFit/>
            </a:bodyPr>
            <a:lstStyle/>
            <a:p>
              <a:pPr algn="ctr"/>
              <a:r>
                <a:rPr lang="zh-CN" altLang="en-US" sz="1400">
                  <a:ea typeface="华文细黑" pitchFamily="2" charset="-122"/>
                </a:rPr>
                <a:t>服务诉求</a:t>
              </a:r>
            </a:p>
          </p:txBody>
        </p:sp>
        <p:sp>
          <p:nvSpPr>
            <p:cNvPr id="32781" name="TextBox 54"/>
            <p:cNvSpPr txBox="1">
              <a:spLocks noChangeArrowheads="1"/>
            </p:cNvSpPr>
            <p:nvPr/>
          </p:nvSpPr>
          <p:spPr bwMode="auto">
            <a:xfrm>
              <a:off x="5572132" y="5907305"/>
              <a:ext cx="1857388" cy="307777"/>
            </a:xfrm>
            <a:prstGeom prst="rect">
              <a:avLst/>
            </a:prstGeom>
            <a:noFill/>
            <a:ln w="9525">
              <a:noFill/>
              <a:miter lim="800000"/>
              <a:headEnd/>
              <a:tailEnd/>
            </a:ln>
          </p:spPr>
          <p:txBody>
            <a:bodyPr>
              <a:spAutoFit/>
            </a:bodyPr>
            <a:lstStyle/>
            <a:p>
              <a:pPr algn="ctr"/>
              <a:r>
                <a:rPr lang="zh-CN" altLang="en-US" sz="1400">
                  <a:ea typeface="华文细黑" pitchFamily="2" charset="-122"/>
                </a:rPr>
                <a:t>知识转移</a:t>
              </a:r>
            </a:p>
          </p:txBody>
        </p:sp>
        <p:cxnSp>
          <p:nvCxnSpPr>
            <p:cNvPr id="58" name="直接箭头连接符 57"/>
            <p:cNvCxnSpPr/>
            <p:nvPr/>
          </p:nvCxnSpPr>
          <p:spPr>
            <a:xfrm rot="10800000">
              <a:off x="5429255" y="5929738"/>
              <a:ext cx="2286016" cy="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783" name="TextBox 58"/>
            <p:cNvSpPr txBox="1">
              <a:spLocks noChangeArrowheads="1"/>
            </p:cNvSpPr>
            <p:nvPr/>
          </p:nvSpPr>
          <p:spPr bwMode="auto">
            <a:xfrm>
              <a:off x="4857752" y="4007831"/>
              <a:ext cx="3500462" cy="338554"/>
            </a:xfrm>
            <a:prstGeom prst="rect">
              <a:avLst/>
            </a:prstGeom>
            <a:noFill/>
            <a:ln w="9525">
              <a:solidFill>
                <a:srgbClr val="D2A000"/>
              </a:solidFill>
              <a:prstDash val="dash"/>
              <a:miter lim="800000"/>
              <a:headEnd/>
              <a:tailEnd/>
            </a:ln>
          </p:spPr>
          <p:txBody>
            <a:bodyPr>
              <a:spAutoFit/>
            </a:bodyPr>
            <a:lstStyle/>
            <a:p>
              <a:pPr algn="ctr"/>
              <a:r>
                <a:rPr lang="zh-CN" altLang="en-US" sz="1600">
                  <a:ea typeface="华文细黑" pitchFamily="2" charset="-122"/>
                </a:rPr>
                <a:t>客服中心是客户和企业之间的桥梁</a:t>
              </a:r>
            </a:p>
          </p:txBody>
        </p:sp>
        <p:sp>
          <p:nvSpPr>
            <p:cNvPr id="32784" name="TextBox 59"/>
            <p:cNvSpPr txBox="1">
              <a:spLocks noChangeArrowheads="1"/>
            </p:cNvSpPr>
            <p:nvPr/>
          </p:nvSpPr>
          <p:spPr bwMode="auto">
            <a:xfrm>
              <a:off x="4857752" y="6233718"/>
              <a:ext cx="3500462" cy="338554"/>
            </a:xfrm>
            <a:prstGeom prst="rect">
              <a:avLst/>
            </a:prstGeom>
            <a:noFill/>
            <a:ln w="9525">
              <a:solidFill>
                <a:srgbClr val="D2A000"/>
              </a:solidFill>
              <a:prstDash val="dash"/>
              <a:miter lim="800000"/>
              <a:headEnd/>
              <a:tailEnd/>
            </a:ln>
          </p:spPr>
          <p:txBody>
            <a:bodyPr>
              <a:spAutoFit/>
            </a:bodyPr>
            <a:lstStyle/>
            <a:p>
              <a:pPr algn="ctr"/>
              <a:r>
                <a:rPr lang="zh-CN" altLang="en-US" sz="1600">
                  <a:ea typeface="华文细黑" pitchFamily="2" charset="-122"/>
                </a:rPr>
                <a:t>客服中心必须成为一个丰富的知识体</a:t>
              </a:r>
            </a:p>
          </p:txBody>
        </p:sp>
      </p:grpSp>
      <p:cxnSp>
        <p:nvCxnSpPr>
          <p:cNvPr id="63" name="直接连接符 62"/>
          <p:cNvCxnSpPr/>
          <p:nvPr/>
        </p:nvCxnSpPr>
        <p:spPr>
          <a:xfrm rot="5400000">
            <a:off x="2751137" y="5037138"/>
            <a:ext cx="3070225"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2775" name="标题 1"/>
          <p:cNvSpPr txBox="1">
            <a:spLocks/>
          </p:cNvSpPr>
          <p:nvPr/>
        </p:nvSpPr>
        <p:spPr bwMode="auto">
          <a:xfrm>
            <a:off x="457200" y="142860"/>
            <a:ext cx="8229600" cy="1143000"/>
          </a:xfrm>
          <a:prstGeom prst="rect">
            <a:avLst/>
          </a:prstGeom>
          <a:noFill/>
          <a:ln w="9525">
            <a:noFill/>
            <a:miter lim="800000"/>
            <a:headEnd/>
            <a:tailEnd/>
          </a:ln>
        </p:spPr>
        <p:txBody>
          <a:bodyPr anchor="ctr"/>
          <a:lstStyle/>
          <a:p>
            <a:pPr algn="ctr" eaLnBrk="0" hangingPunct="0"/>
            <a:r>
              <a:rPr lang="zh-CN" altLang="en-US" sz="3200" b="1" dirty="0">
                <a:latin typeface="微软雅黑" pitchFamily="34" charset="-122"/>
                <a:ea typeface="微软雅黑" pitchFamily="34" charset="-122"/>
                <a:cs typeface="Arial Unicode MS" pitchFamily="34" charset="-122"/>
              </a:rPr>
              <a:t>知识管理在客服领域的应用</a:t>
            </a: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t3.baidu.com/it/u=709468565,1048878531&amp;fm=52&amp;gp=0.jpg"/>
          <p:cNvPicPr>
            <a:picLocks noChangeAspect="1" noChangeArrowheads="1"/>
          </p:cNvPicPr>
          <p:nvPr/>
        </p:nvPicPr>
        <p:blipFill>
          <a:blip r:embed="rId2" cstate="print"/>
          <a:srcRect r="30684" b="-2740"/>
          <a:stretch>
            <a:fillRect/>
          </a:stretch>
        </p:blipFill>
        <p:spPr bwMode="auto">
          <a:xfrm>
            <a:off x="1785918" y="2000240"/>
            <a:ext cx="1071570" cy="1054037"/>
          </a:xfrm>
          <a:prstGeom prst="rect">
            <a:avLst/>
          </a:prstGeom>
          <a:noFill/>
        </p:spPr>
      </p:pic>
      <p:sp>
        <p:nvSpPr>
          <p:cNvPr id="2" name="Rectangle 2"/>
          <p:cNvSpPr txBox="1">
            <a:spLocks noGrp="1"/>
          </p:cNvSpPr>
          <p:nvPr>
            <p:ph type="title"/>
          </p:nvPr>
        </p:nvSpPr>
        <p:spPr>
          <a:xfrm>
            <a:off x="428596" y="274638"/>
            <a:ext cx="8258204" cy="1143000"/>
          </a:xfrm>
        </p:spPr>
        <p:txBody>
          <a:bodyPr/>
          <a:lstStyle/>
          <a:p>
            <a:pPr lvl="0" hangingPunct="1"/>
            <a:r>
              <a:rPr lang="zh-CN" altLang="en-US" sz="3200" b="1" dirty="0" smtClean="0">
                <a:latin typeface="微软雅黑" pitchFamily="34" charset="-122"/>
                <a:ea typeface="微软雅黑" pitchFamily="34" charset="-122"/>
              </a:rPr>
              <a:t>满足不同角色的需要</a:t>
            </a:r>
            <a:endParaRPr lang="en-US" altLang="en-US" sz="3200" b="1" dirty="0">
              <a:latin typeface="微软雅黑" pitchFamily="34" charset="-122"/>
              <a:ea typeface="微软雅黑" pitchFamily="34" charset="-122"/>
            </a:endParaRPr>
          </a:p>
        </p:txBody>
      </p:sp>
      <p:sp>
        <p:nvSpPr>
          <p:cNvPr id="12" name="灯片编号占位符 8"/>
          <p:cNvSpPr>
            <a:spLocks noGrp="1"/>
          </p:cNvSpPr>
          <p:nvPr>
            <p:ph type="sldNum" sz="quarter" idx="4294967295"/>
          </p:nvPr>
        </p:nvSpPr>
        <p:spPr>
          <a:xfrm>
            <a:off x="4402138" y="6508750"/>
            <a:ext cx="312737" cy="304800"/>
          </a:xfrm>
          <a:prstGeom prst="rect">
            <a:avLst/>
          </a:prstGeom>
          <a:noFill/>
        </p:spPr>
        <p:txBody>
          <a:bodyPr/>
          <a:lstStyle/>
          <a:p>
            <a:fld id="{E57CD6E4-FBBE-4BE9-9E22-D6AA25AF2781}" type="slidenum">
              <a:rPr lang="zh-CN" altLang="en-US" smtClean="0">
                <a:latin typeface="华文细黑" pitchFamily="2" charset="-122"/>
                <a:ea typeface="华文细黑" pitchFamily="2" charset="-122"/>
                <a:cs typeface="Arial" pitchFamily="34" charset="0"/>
                <a:sym typeface="Arial" pitchFamily="34" charset="0"/>
              </a:rPr>
              <a:pPr/>
              <a:t>9</a:t>
            </a:fld>
            <a:endParaRPr lang="en-US" altLang="zh-CN" dirty="0" smtClean="0">
              <a:latin typeface="华文细黑" pitchFamily="2" charset="-122"/>
              <a:ea typeface="华文细黑" pitchFamily="2" charset="-122"/>
              <a:cs typeface="Arial" pitchFamily="34" charset="0"/>
              <a:sym typeface="Arial" pitchFamily="34" charset="0"/>
            </a:endParaRPr>
          </a:p>
        </p:txBody>
      </p:sp>
      <p:sp>
        <p:nvSpPr>
          <p:cNvPr id="11" name="Line 92"/>
          <p:cNvSpPr>
            <a:spLocks noChangeShapeType="1"/>
          </p:cNvSpPr>
          <p:nvPr/>
        </p:nvSpPr>
        <p:spPr bwMode="auto">
          <a:xfrm>
            <a:off x="461965" y="3519493"/>
            <a:ext cx="8748712" cy="0"/>
          </a:xfrm>
          <a:prstGeom prst="line">
            <a:avLst/>
          </a:prstGeom>
          <a:noFill/>
          <a:ln w="25400">
            <a:solidFill>
              <a:srgbClr val="FF0000"/>
            </a:solidFill>
            <a:prstDash val="sysDot"/>
            <a:round/>
            <a:headEnd/>
            <a:tailEnd/>
          </a:ln>
        </p:spPr>
        <p:txBody>
          <a:bodyPr/>
          <a:lstStyle/>
          <a:p>
            <a:endParaRPr lang="zh-CN" altLang="en-US">
              <a:latin typeface="华文细黑" pitchFamily="2" charset="-122"/>
              <a:ea typeface="华文细黑" pitchFamily="2" charset="-122"/>
            </a:endParaRPr>
          </a:p>
        </p:txBody>
      </p:sp>
      <p:grpSp>
        <p:nvGrpSpPr>
          <p:cNvPr id="3" name="Group 3"/>
          <p:cNvGrpSpPr>
            <a:grpSpLocks/>
          </p:cNvGrpSpPr>
          <p:nvPr/>
        </p:nvGrpSpPr>
        <p:grpSpPr bwMode="auto">
          <a:xfrm>
            <a:off x="2738446" y="1878018"/>
            <a:ext cx="3352800" cy="3429000"/>
            <a:chOff x="2064" y="1614"/>
            <a:chExt cx="1686" cy="1735"/>
          </a:xfrm>
        </p:grpSpPr>
        <p:sp>
          <p:nvSpPr>
            <p:cNvPr id="16" name="Oval 4"/>
            <p:cNvSpPr>
              <a:spLocks noChangeArrowheads="1"/>
            </p:cNvSpPr>
            <p:nvPr/>
          </p:nvSpPr>
          <p:spPr bwMode="gray">
            <a:xfrm>
              <a:off x="2068" y="1614"/>
              <a:ext cx="1676" cy="1681"/>
            </a:xfrm>
            <a:prstGeom prst="ellipse">
              <a:avLst/>
            </a:prstGeom>
            <a:gradFill rotWithShape="1">
              <a:gsLst>
                <a:gs pos="0">
                  <a:schemeClr val="bg1">
                    <a:gamma/>
                    <a:shade val="0"/>
                    <a:invGamma/>
                    <a:alpha val="27000"/>
                  </a:schemeClr>
                </a:gs>
                <a:gs pos="50000">
                  <a:schemeClr val="bg1">
                    <a:alpha val="0"/>
                  </a:schemeClr>
                </a:gs>
                <a:gs pos="100000">
                  <a:schemeClr val="bg1">
                    <a:gamma/>
                    <a:shade val="0"/>
                    <a:invGamma/>
                    <a:alpha val="27000"/>
                  </a:schemeClr>
                </a:gs>
              </a:gsLst>
              <a:lin ang="2700000" scaled="1"/>
            </a:gradFill>
            <a:ln w="9525">
              <a:noFill/>
              <a:round/>
              <a:headEnd/>
              <a:tailEnd/>
            </a:ln>
            <a:effectLst/>
          </p:spPr>
          <p:txBody>
            <a:bodyPr wrap="none" anchor="ctr"/>
            <a:lstStyle/>
            <a:p>
              <a:pPr>
                <a:defRPr/>
              </a:pPr>
              <a:endParaRPr lang="zh-CN" altLang="en-US">
                <a:latin typeface="华文细黑" pitchFamily="2" charset="-122"/>
                <a:ea typeface="华文细黑" pitchFamily="2" charset="-122"/>
              </a:endParaRPr>
            </a:p>
          </p:txBody>
        </p:sp>
        <p:pic>
          <p:nvPicPr>
            <p:cNvPr id="17" name="Picture 5" descr="aa"/>
            <p:cNvPicPr>
              <a:picLocks noChangeAspect="1" noChangeArrowheads="1"/>
            </p:cNvPicPr>
            <p:nvPr/>
          </p:nvPicPr>
          <p:blipFill>
            <a:blip r:embed="rId3" cstate="print"/>
            <a:srcRect/>
            <a:stretch>
              <a:fillRect/>
            </a:stretch>
          </p:blipFill>
          <p:spPr bwMode="gray">
            <a:xfrm>
              <a:off x="2064" y="1614"/>
              <a:ext cx="1683" cy="1694"/>
            </a:xfrm>
            <a:prstGeom prst="rect">
              <a:avLst/>
            </a:prstGeom>
            <a:noFill/>
            <a:ln w="9525">
              <a:noFill/>
              <a:miter lim="800000"/>
              <a:headEnd/>
              <a:tailEnd/>
            </a:ln>
          </p:spPr>
        </p:pic>
        <p:sp>
          <p:nvSpPr>
            <p:cNvPr id="18" name="Arc 6"/>
            <p:cNvSpPr>
              <a:spLocks/>
            </p:cNvSpPr>
            <p:nvPr/>
          </p:nvSpPr>
          <p:spPr bwMode="gray">
            <a:xfrm>
              <a:off x="2912" y="1616"/>
              <a:ext cx="837" cy="847"/>
            </a:xfrm>
            <a:custGeom>
              <a:avLst/>
              <a:gdLst>
                <a:gd name="T0" fmla="*/ 0 w 21597"/>
                <a:gd name="T1" fmla="*/ 0 h 21600"/>
                <a:gd name="T2" fmla="*/ 0 w 21597"/>
                <a:gd name="T3" fmla="*/ 0 h 21600"/>
                <a:gd name="T4" fmla="*/ 0 w 21597"/>
                <a:gd name="T5" fmla="*/ 0 h 21600"/>
                <a:gd name="T6" fmla="*/ 0 60000 65536"/>
                <a:gd name="T7" fmla="*/ 0 60000 65536"/>
                <a:gd name="T8" fmla="*/ 0 60000 65536"/>
                <a:gd name="T9" fmla="*/ 0 w 21597"/>
                <a:gd name="T10" fmla="*/ 0 h 21600"/>
                <a:gd name="T11" fmla="*/ 21597 w 21597"/>
                <a:gd name="T12" fmla="*/ 21600 h 21600"/>
              </a:gdLst>
              <a:ahLst/>
              <a:cxnLst>
                <a:cxn ang="T6">
                  <a:pos x="T0" y="T1"/>
                </a:cxn>
                <a:cxn ang="T7">
                  <a:pos x="T2" y="T3"/>
                </a:cxn>
                <a:cxn ang="T8">
                  <a:pos x="T4" y="T5"/>
                </a:cxn>
              </a:cxnLst>
              <a:rect l="T9" t="T10" r="T11" b="T12"/>
              <a:pathLst>
                <a:path w="21597" h="21600" fill="none" extrusionOk="0">
                  <a:moveTo>
                    <a:pt x="-1" y="0"/>
                  </a:moveTo>
                  <a:cubicBezTo>
                    <a:pt x="11791" y="0"/>
                    <a:pt x="21403" y="9456"/>
                    <a:pt x="21597" y="21245"/>
                  </a:cubicBezTo>
                </a:path>
                <a:path w="21597" h="21600" stroke="0" extrusionOk="0">
                  <a:moveTo>
                    <a:pt x="-1" y="0"/>
                  </a:moveTo>
                  <a:cubicBezTo>
                    <a:pt x="11791" y="0"/>
                    <a:pt x="21403" y="9456"/>
                    <a:pt x="21597" y="21245"/>
                  </a:cubicBezTo>
                  <a:lnTo>
                    <a:pt x="0" y="21600"/>
                  </a:lnTo>
                  <a:close/>
                </a:path>
              </a:pathLst>
            </a:custGeom>
            <a:solidFill>
              <a:srgbClr val="93C052">
                <a:alpha val="50195"/>
              </a:srgbClr>
            </a:solidFill>
            <a:ln w="9525" algn="ctr">
              <a:noFill/>
              <a:round/>
              <a:headEnd/>
              <a:tailEnd/>
            </a:ln>
          </p:spPr>
          <p:txBody>
            <a:bodyPr wrap="none" anchor="ctr"/>
            <a:lstStyle/>
            <a:p>
              <a:pPr marL="357188" indent="-357188"/>
              <a:endParaRPr lang="zh-CN" altLang="en-US">
                <a:latin typeface="华文细黑" pitchFamily="2" charset="-122"/>
                <a:ea typeface="华文细黑" pitchFamily="2" charset="-122"/>
              </a:endParaRPr>
            </a:p>
          </p:txBody>
        </p:sp>
        <p:sp>
          <p:nvSpPr>
            <p:cNvPr id="19" name="Arc 7"/>
            <p:cNvSpPr>
              <a:spLocks/>
            </p:cNvSpPr>
            <p:nvPr/>
          </p:nvSpPr>
          <p:spPr bwMode="black">
            <a:xfrm rot="5400000">
              <a:off x="2898" y="2453"/>
              <a:ext cx="862" cy="842"/>
            </a:xfrm>
            <a:custGeom>
              <a:avLst/>
              <a:gdLst>
                <a:gd name="T0" fmla="*/ 0 w 22011"/>
                <a:gd name="T1" fmla="*/ 0 h 21670"/>
                <a:gd name="T2" fmla="*/ 0 w 22011"/>
                <a:gd name="T3" fmla="*/ 0 h 21670"/>
                <a:gd name="T4" fmla="*/ 0 w 22011"/>
                <a:gd name="T5" fmla="*/ 0 h 21670"/>
                <a:gd name="T6" fmla="*/ 0 60000 65536"/>
                <a:gd name="T7" fmla="*/ 0 60000 65536"/>
                <a:gd name="T8" fmla="*/ 0 60000 65536"/>
                <a:gd name="T9" fmla="*/ 0 w 22011"/>
                <a:gd name="T10" fmla="*/ 0 h 21670"/>
                <a:gd name="T11" fmla="*/ 22011 w 22011"/>
                <a:gd name="T12" fmla="*/ 21670 h 21670"/>
              </a:gdLst>
              <a:ahLst/>
              <a:cxnLst>
                <a:cxn ang="T6">
                  <a:pos x="T0" y="T1"/>
                </a:cxn>
                <a:cxn ang="T7">
                  <a:pos x="T2" y="T3"/>
                </a:cxn>
                <a:cxn ang="T8">
                  <a:pos x="T4" y="T5"/>
                </a:cxn>
              </a:cxnLst>
              <a:rect l="T9" t="T10" r="T11" b="T12"/>
              <a:pathLst>
                <a:path w="22011" h="21670" fill="none" extrusionOk="0">
                  <a:moveTo>
                    <a:pt x="-1" y="3"/>
                  </a:moveTo>
                  <a:cubicBezTo>
                    <a:pt x="136" y="1"/>
                    <a:pt x="273" y="-1"/>
                    <a:pt x="411" y="0"/>
                  </a:cubicBezTo>
                  <a:cubicBezTo>
                    <a:pt x="12340" y="0"/>
                    <a:pt x="22011" y="9670"/>
                    <a:pt x="22011" y="21600"/>
                  </a:cubicBezTo>
                  <a:cubicBezTo>
                    <a:pt x="22011" y="21623"/>
                    <a:pt x="22010" y="21646"/>
                    <a:pt x="22010" y="21669"/>
                  </a:cubicBezTo>
                </a:path>
                <a:path w="22011" h="21670" stroke="0" extrusionOk="0">
                  <a:moveTo>
                    <a:pt x="-1" y="3"/>
                  </a:moveTo>
                  <a:cubicBezTo>
                    <a:pt x="136" y="1"/>
                    <a:pt x="273" y="-1"/>
                    <a:pt x="411" y="0"/>
                  </a:cubicBezTo>
                  <a:cubicBezTo>
                    <a:pt x="12340" y="0"/>
                    <a:pt x="22011" y="9670"/>
                    <a:pt x="22011" y="21600"/>
                  </a:cubicBezTo>
                  <a:cubicBezTo>
                    <a:pt x="22011" y="21623"/>
                    <a:pt x="22010" y="21646"/>
                    <a:pt x="22010" y="21669"/>
                  </a:cubicBezTo>
                  <a:lnTo>
                    <a:pt x="411" y="21600"/>
                  </a:lnTo>
                  <a:close/>
                </a:path>
              </a:pathLst>
            </a:custGeom>
            <a:solidFill>
              <a:srgbClr val="9966FF">
                <a:alpha val="50195"/>
              </a:srgbClr>
            </a:solidFill>
            <a:ln w="9525" algn="ctr">
              <a:noFill/>
              <a:round/>
              <a:headEnd/>
              <a:tailEnd/>
            </a:ln>
          </p:spPr>
          <p:txBody>
            <a:bodyPr rot="10800000" vert="eaVert" wrap="none" anchor="ctr"/>
            <a:lstStyle/>
            <a:p>
              <a:endParaRPr lang="zh-CN" altLang="en-US">
                <a:latin typeface="华文细黑" pitchFamily="2" charset="-122"/>
                <a:ea typeface="华文细黑" pitchFamily="2" charset="-122"/>
              </a:endParaRPr>
            </a:p>
          </p:txBody>
        </p:sp>
        <p:sp>
          <p:nvSpPr>
            <p:cNvPr id="20" name="Arc 8"/>
            <p:cNvSpPr>
              <a:spLocks/>
            </p:cNvSpPr>
            <p:nvPr/>
          </p:nvSpPr>
          <p:spPr bwMode="gray">
            <a:xfrm rot="5400000" flipH="1" flipV="1">
              <a:off x="2071" y="1620"/>
              <a:ext cx="844" cy="844"/>
            </a:xfrm>
            <a:custGeom>
              <a:avLst/>
              <a:gdLst>
                <a:gd name="T0" fmla="*/ 0 w 21600"/>
                <a:gd name="T1" fmla="*/ 0 h 21787"/>
                <a:gd name="T2" fmla="*/ 0 w 21600"/>
                <a:gd name="T3" fmla="*/ 0 h 21787"/>
                <a:gd name="T4" fmla="*/ 0 w 21600"/>
                <a:gd name="T5" fmla="*/ 0 h 21787"/>
                <a:gd name="T6" fmla="*/ 0 60000 65536"/>
                <a:gd name="T7" fmla="*/ 0 60000 65536"/>
                <a:gd name="T8" fmla="*/ 0 60000 65536"/>
                <a:gd name="T9" fmla="*/ 0 w 21600"/>
                <a:gd name="T10" fmla="*/ 0 h 21787"/>
                <a:gd name="T11" fmla="*/ 21600 w 21600"/>
                <a:gd name="T12" fmla="*/ 21787 h 21787"/>
              </a:gdLst>
              <a:ahLst/>
              <a:cxnLst>
                <a:cxn ang="T6">
                  <a:pos x="T0" y="T1"/>
                </a:cxn>
                <a:cxn ang="T7">
                  <a:pos x="T2" y="T3"/>
                </a:cxn>
                <a:cxn ang="T8">
                  <a:pos x="T4" y="T5"/>
                </a:cxn>
              </a:cxnLst>
              <a:rect l="T9" t="T10" r="T11" b="T12"/>
              <a:pathLst>
                <a:path w="21600" h="21787" fill="none" extrusionOk="0">
                  <a:moveTo>
                    <a:pt x="425" y="0"/>
                  </a:moveTo>
                  <a:cubicBezTo>
                    <a:pt x="12187" y="232"/>
                    <a:pt x="21600" y="9832"/>
                    <a:pt x="21600" y="21596"/>
                  </a:cubicBezTo>
                  <a:cubicBezTo>
                    <a:pt x="21600" y="21659"/>
                    <a:pt x="21599" y="21723"/>
                    <a:pt x="21599" y="21787"/>
                  </a:cubicBezTo>
                </a:path>
                <a:path w="21600" h="21787" stroke="0" extrusionOk="0">
                  <a:moveTo>
                    <a:pt x="425" y="0"/>
                  </a:moveTo>
                  <a:cubicBezTo>
                    <a:pt x="12187" y="232"/>
                    <a:pt x="21600" y="9832"/>
                    <a:pt x="21600" y="21596"/>
                  </a:cubicBezTo>
                  <a:cubicBezTo>
                    <a:pt x="21600" y="21659"/>
                    <a:pt x="21599" y="21723"/>
                    <a:pt x="21599" y="21787"/>
                  </a:cubicBezTo>
                  <a:lnTo>
                    <a:pt x="0" y="21596"/>
                  </a:lnTo>
                  <a:close/>
                </a:path>
              </a:pathLst>
            </a:custGeom>
            <a:solidFill>
              <a:srgbClr val="93C052">
                <a:alpha val="50195"/>
              </a:srgbClr>
            </a:solidFill>
            <a:ln w="9525">
              <a:noFill/>
              <a:round/>
              <a:headEnd/>
              <a:tailEnd/>
            </a:ln>
          </p:spPr>
          <p:txBody>
            <a:bodyPr vert="eaVert" wrap="none" anchor="ctr"/>
            <a:lstStyle/>
            <a:p>
              <a:pPr marL="357188" indent="-357188"/>
              <a:endParaRPr lang="zh-CN" altLang="en-US">
                <a:latin typeface="华文细黑" pitchFamily="2" charset="-122"/>
                <a:ea typeface="华文细黑" pitchFamily="2" charset="-122"/>
              </a:endParaRPr>
            </a:p>
          </p:txBody>
        </p:sp>
        <p:sp>
          <p:nvSpPr>
            <p:cNvPr id="21" name="Arc 9"/>
            <p:cNvSpPr>
              <a:spLocks/>
            </p:cNvSpPr>
            <p:nvPr/>
          </p:nvSpPr>
          <p:spPr bwMode="black">
            <a:xfrm rot="10419033">
              <a:off x="2115" y="2395"/>
              <a:ext cx="840" cy="954"/>
            </a:xfrm>
            <a:custGeom>
              <a:avLst/>
              <a:gdLst>
                <a:gd name="T0" fmla="*/ 0 w 21600"/>
                <a:gd name="T1" fmla="*/ 0 h 24319"/>
                <a:gd name="T2" fmla="*/ 0 w 21600"/>
                <a:gd name="T3" fmla="*/ 0 h 24319"/>
                <a:gd name="T4" fmla="*/ 0 w 21600"/>
                <a:gd name="T5" fmla="*/ 0 h 24319"/>
                <a:gd name="T6" fmla="*/ 0 60000 65536"/>
                <a:gd name="T7" fmla="*/ 0 60000 65536"/>
                <a:gd name="T8" fmla="*/ 0 60000 65536"/>
                <a:gd name="T9" fmla="*/ 0 w 21600"/>
                <a:gd name="T10" fmla="*/ 0 h 24319"/>
                <a:gd name="T11" fmla="*/ 21600 w 21600"/>
                <a:gd name="T12" fmla="*/ 24319 h 24319"/>
              </a:gdLst>
              <a:ahLst/>
              <a:cxnLst>
                <a:cxn ang="T6">
                  <a:pos x="T0" y="T1"/>
                </a:cxn>
                <a:cxn ang="T7">
                  <a:pos x="T2" y="T3"/>
                </a:cxn>
                <a:cxn ang="T8">
                  <a:pos x="T4" y="T5"/>
                </a:cxn>
              </a:cxnLst>
              <a:rect l="T9" t="T10" r="T11" b="T12"/>
              <a:pathLst>
                <a:path w="21600" h="24319" fill="none" extrusionOk="0">
                  <a:moveTo>
                    <a:pt x="2373" y="-1"/>
                  </a:moveTo>
                  <a:cubicBezTo>
                    <a:pt x="13317" y="1209"/>
                    <a:pt x="21600" y="10458"/>
                    <a:pt x="21600" y="21469"/>
                  </a:cubicBezTo>
                  <a:cubicBezTo>
                    <a:pt x="21600" y="22422"/>
                    <a:pt x="21536" y="23374"/>
                    <a:pt x="21411" y="24319"/>
                  </a:cubicBezTo>
                </a:path>
                <a:path w="21600" h="24319" stroke="0" extrusionOk="0">
                  <a:moveTo>
                    <a:pt x="2373" y="-1"/>
                  </a:moveTo>
                  <a:cubicBezTo>
                    <a:pt x="13317" y="1209"/>
                    <a:pt x="21600" y="10458"/>
                    <a:pt x="21600" y="21469"/>
                  </a:cubicBezTo>
                  <a:cubicBezTo>
                    <a:pt x="21600" y="22422"/>
                    <a:pt x="21536" y="23374"/>
                    <a:pt x="21411" y="24319"/>
                  </a:cubicBezTo>
                  <a:lnTo>
                    <a:pt x="0" y="21469"/>
                  </a:lnTo>
                  <a:close/>
                </a:path>
              </a:pathLst>
            </a:custGeom>
            <a:solidFill>
              <a:srgbClr val="9966FF">
                <a:alpha val="50195"/>
              </a:srgbClr>
            </a:solidFill>
            <a:ln w="9525">
              <a:noFill/>
              <a:round/>
              <a:headEnd/>
              <a:tailEnd/>
            </a:ln>
          </p:spPr>
          <p:txBody>
            <a:bodyPr rot="10800000" wrap="none" anchor="ctr"/>
            <a:lstStyle/>
            <a:p>
              <a:endParaRPr lang="zh-CN" altLang="en-US">
                <a:latin typeface="华文细黑" pitchFamily="2" charset="-122"/>
                <a:ea typeface="华文细黑" pitchFamily="2" charset="-122"/>
              </a:endParaRPr>
            </a:p>
          </p:txBody>
        </p:sp>
        <p:sp>
          <p:nvSpPr>
            <p:cNvPr id="22" name="WordArt 10"/>
            <p:cNvSpPr>
              <a:spLocks noChangeArrowheads="1" noChangeShapeType="1" noTextEdit="1"/>
            </p:cNvSpPr>
            <p:nvPr/>
          </p:nvSpPr>
          <p:spPr bwMode="gray">
            <a:xfrm rot="-2622708">
              <a:off x="2261" y="1927"/>
              <a:ext cx="845" cy="625"/>
            </a:xfrm>
            <a:prstGeom prst="rect">
              <a:avLst/>
            </a:prstGeom>
          </p:spPr>
          <p:txBody>
            <a:bodyPr spcFirstLastPara="1" wrap="none" fromWordArt="1">
              <a:prstTxWarp prst="textArchUp">
                <a:avLst>
                  <a:gd name="adj" fmla="val 12208396"/>
                </a:avLst>
              </a:prstTxWarp>
            </a:bodyPr>
            <a:lstStyle/>
            <a:p>
              <a:r>
                <a:rPr lang="zh-CN" altLang="en-US" sz="1800" kern="10" dirty="0">
                  <a:ln w="6350">
                    <a:solidFill>
                      <a:schemeClr val="tx1"/>
                    </a:solidFill>
                    <a:round/>
                    <a:headEnd/>
                    <a:tailEnd/>
                  </a:ln>
                  <a:latin typeface="华文细黑" pitchFamily="2" charset="-122"/>
                  <a:ea typeface="华文细黑" pitchFamily="2" charset="-122"/>
                </a:rPr>
                <a:t>快速定位知识点</a:t>
              </a:r>
            </a:p>
          </p:txBody>
        </p:sp>
        <p:sp>
          <p:nvSpPr>
            <p:cNvPr id="23" name="WordArt 11"/>
            <p:cNvSpPr>
              <a:spLocks noChangeArrowheads="1" noChangeShapeType="1" noTextEdit="1"/>
            </p:cNvSpPr>
            <p:nvPr/>
          </p:nvSpPr>
          <p:spPr bwMode="gray">
            <a:xfrm rot="2686923">
              <a:off x="2744" y="1938"/>
              <a:ext cx="843" cy="625"/>
            </a:xfrm>
            <a:prstGeom prst="rect">
              <a:avLst/>
            </a:prstGeom>
          </p:spPr>
          <p:txBody>
            <a:bodyPr spcFirstLastPara="1" wrap="none" fromWordArt="1">
              <a:prstTxWarp prst="textArchUp">
                <a:avLst>
                  <a:gd name="adj" fmla="val 12211372"/>
                </a:avLst>
              </a:prstTxWarp>
            </a:bodyPr>
            <a:lstStyle/>
            <a:p>
              <a:r>
                <a:rPr lang="zh-CN" altLang="en-US" sz="1800" kern="10" dirty="0">
                  <a:ln w="6350">
                    <a:solidFill>
                      <a:schemeClr val="tx1"/>
                    </a:solidFill>
                    <a:round/>
                    <a:headEnd/>
                    <a:tailEnd/>
                  </a:ln>
                  <a:solidFill>
                    <a:srgbClr val="FFFFFF"/>
                  </a:solidFill>
                  <a:latin typeface="华文细黑" pitchFamily="2" charset="-122"/>
                  <a:ea typeface="华文细黑" pitchFamily="2" charset="-122"/>
                </a:rPr>
                <a:t>管控日常</a:t>
              </a:r>
              <a:r>
                <a:rPr lang="zh-CN" altLang="en-US" kern="10" dirty="0">
                  <a:ln w="6350">
                    <a:solidFill>
                      <a:schemeClr val="tx1"/>
                    </a:solidFill>
                    <a:round/>
                    <a:headEnd/>
                    <a:tailEnd/>
                  </a:ln>
                  <a:latin typeface="华文细黑" pitchFamily="2" charset="-122"/>
                  <a:ea typeface="华文细黑" pitchFamily="2" charset="-122"/>
                </a:rPr>
                <a:t>业务部</a:t>
              </a:r>
              <a:r>
                <a:rPr lang="zh-CN" altLang="en-US" sz="1800" kern="10" dirty="0">
                  <a:ln w="6350">
                    <a:solidFill>
                      <a:schemeClr val="tx1"/>
                    </a:solidFill>
                    <a:round/>
                    <a:headEnd/>
                    <a:tailEnd/>
                  </a:ln>
                  <a:solidFill>
                    <a:srgbClr val="FFFFFF"/>
                  </a:solidFill>
                  <a:latin typeface="华文细黑" pitchFamily="2" charset="-122"/>
                  <a:ea typeface="华文细黑" pitchFamily="2" charset="-122"/>
                </a:rPr>
                <a:t>署</a:t>
              </a:r>
            </a:p>
          </p:txBody>
        </p:sp>
        <p:sp>
          <p:nvSpPr>
            <p:cNvPr id="24" name="WordArt 12"/>
            <p:cNvSpPr>
              <a:spLocks noChangeArrowheads="1" noChangeShapeType="1" noTextEdit="1"/>
            </p:cNvSpPr>
            <p:nvPr/>
          </p:nvSpPr>
          <p:spPr bwMode="gray">
            <a:xfrm rot="2760178">
              <a:off x="2197" y="2629"/>
              <a:ext cx="785" cy="312"/>
            </a:xfrm>
            <a:prstGeom prst="rect">
              <a:avLst/>
            </a:prstGeom>
          </p:spPr>
          <p:txBody>
            <a:bodyPr spcFirstLastPara="1" wrap="none" fromWordArt="1">
              <a:prstTxWarp prst="textArchDown">
                <a:avLst>
                  <a:gd name="adj" fmla="val 433212"/>
                </a:avLst>
              </a:prstTxWarp>
            </a:bodyPr>
            <a:lstStyle/>
            <a:p>
              <a:r>
                <a:rPr lang="zh-CN" altLang="en-US" sz="1800" kern="10">
                  <a:ln w="6350">
                    <a:solidFill>
                      <a:schemeClr val="tx1"/>
                    </a:solidFill>
                    <a:round/>
                    <a:headEnd/>
                    <a:tailEnd/>
                  </a:ln>
                  <a:solidFill>
                    <a:srgbClr val="FFFFFF"/>
                  </a:solidFill>
                  <a:latin typeface="华文细黑" pitchFamily="2" charset="-122"/>
                  <a:ea typeface="华文细黑" pitchFamily="2" charset="-122"/>
                </a:rPr>
                <a:t>有效解决客户问题</a:t>
              </a:r>
            </a:p>
          </p:txBody>
        </p:sp>
        <p:sp>
          <p:nvSpPr>
            <p:cNvPr id="25" name="WordArt 13"/>
            <p:cNvSpPr>
              <a:spLocks noChangeArrowheads="1" noChangeShapeType="1" noTextEdit="1"/>
            </p:cNvSpPr>
            <p:nvPr/>
          </p:nvSpPr>
          <p:spPr bwMode="gray">
            <a:xfrm rot="-2515986">
              <a:off x="2849" y="2613"/>
              <a:ext cx="777" cy="315"/>
            </a:xfrm>
            <a:prstGeom prst="rect">
              <a:avLst/>
            </a:prstGeom>
          </p:spPr>
          <p:txBody>
            <a:bodyPr spcFirstLastPara="1" wrap="none" fromWordArt="1">
              <a:prstTxWarp prst="textArchDown">
                <a:avLst>
                  <a:gd name="adj" fmla="val 441787"/>
                </a:avLst>
              </a:prstTxWarp>
            </a:bodyPr>
            <a:lstStyle/>
            <a:p>
              <a:r>
                <a:rPr lang="zh-CN" altLang="en-US" sz="1800" kern="10">
                  <a:ln w="6350">
                    <a:solidFill>
                      <a:schemeClr val="tx1"/>
                    </a:solidFill>
                    <a:round/>
                    <a:headEnd/>
                    <a:tailEnd/>
                  </a:ln>
                  <a:solidFill>
                    <a:srgbClr val="FFFFFF"/>
                  </a:solidFill>
                  <a:latin typeface="华文细黑" pitchFamily="2" charset="-122"/>
                  <a:ea typeface="华文细黑" pitchFamily="2" charset="-122"/>
                </a:rPr>
                <a:t>为市场决策做分析</a:t>
              </a:r>
            </a:p>
          </p:txBody>
        </p:sp>
        <p:grpSp>
          <p:nvGrpSpPr>
            <p:cNvPr id="4" name="Group 14"/>
            <p:cNvGrpSpPr>
              <a:grpSpLocks/>
            </p:cNvGrpSpPr>
            <p:nvPr/>
          </p:nvGrpSpPr>
          <p:grpSpPr bwMode="auto">
            <a:xfrm>
              <a:off x="2457" y="2000"/>
              <a:ext cx="901" cy="888"/>
              <a:chOff x="2457" y="2000"/>
              <a:chExt cx="901" cy="888"/>
            </a:xfrm>
          </p:grpSpPr>
          <p:pic>
            <p:nvPicPr>
              <p:cNvPr id="28" name="Picture 15" descr="circuler_1"/>
              <p:cNvPicPr>
                <a:picLocks noChangeAspect="1" noChangeArrowheads="1"/>
              </p:cNvPicPr>
              <p:nvPr/>
            </p:nvPicPr>
            <p:blipFill>
              <a:blip r:embed="rId4" cstate="print"/>
              <a:srcRect/>
              <a:stretch>
                <a:fillRect/>
              </a:stretch>
            </p:blipFill>
            <p:spPr bwMode="ltGray">
              <a:xfrm>
                <a:off x="2457" y="2000"/>
                <a:ext cx="901" cy="886"/>
              </a:xfrm>
              <a:prstGeom prst="rect">
                <a:avLst/>
              </a:prstGeom>
              <a:noFill/>
              <a:ln w="9525">
                <a:noFill/>
                <a:miter lim="800000"/>
                <a:headEnd/>
                <a:tailEnd/>
              </a:ln>
            </p:spPr>
          </p:pic>
          <p:sp>
            <p:nvSpPr>
              <p:cNvPr id="29" name="Oval 16"/>
              <p:cNvSpPr>
                <a:spLocks noChangeArrowheads="1"/>
              </p:cNvSpPr>
              <p:nvPr/>
            </p:nvSpPr>
            <p:spPr bwMode="ltGray">
              <a:xfrm>
                <a:off x="2457" y="2000"/>
                <a:ext cx="895" cy="888"/>
              </a:xfrm>
              <a:prstGeom prst="ellipse">
                <a:avLst/>
              </a:prstGeom>
              <a:gradFill rotWithShape="1">
                <a:gsLst>
                  <a:gs pos="0">
                    <a:srgbClr val="F8F8F8">
                      <a:gamma/>
                      <a:shade val="26275"/>
                      <a:invGamma/>
                      <a:alpha val="89999"/>
                    </a:srgbClr>
                  </a:gs>
                  <a:gs pos="50000">
                    <a:srgbClr val="F8F8F8">
                      <a:alpha val="45000"/>
                    </a:srgbClr>
                  </a:gs>
                  <a:gs pos="100000">
                    <a:srgbClr val="F8F8F8">
                      <a:gamma/>
                      <a:shade val="26275"/>
                      <a:invGamma/>
                      <a:alpha val="89999"/>
                    </a:srgbClr>
                  </a:gs>
                </a:gsLst>
                <a:lin ang="5400000" scaled="1"/>
              </a:gradFill>
              <a:ln w="9525" algn="ctr">
                <a:noFill/>
                <a:round/>
                <a:headEnd/>
                <a:tailEnd/>
              </a:ln>
              <a:effectLst/>
            </p:spPr>
            <p:txBody>
              <a:bodyPr wrap="none" anchor="ctr"/>
              <a:lstStyle/>
              <a:p>
                <a:pPr>
                  <a:defRPr/>
                </a:pPr>
                <a:endParaRPr lang="zh-CN" altLang="en-US">
                  <a:latin typeface="华文细黑" pitchFamily="2" charset="-122"/>
                  <a:ea typeface="华文细黑" pitchFamily="2" charset="-122"/>
                </a:endParaRPr>
              </a:p>
            </p:txBody>
          </p:sp>
          <p:sp>
            <p:nvSpPr>
              <p:cNvPr id="30" name="Freeform 17"/>
              <p:cNvSpPr>
                <a:spLocks/>
              </p:cNvSpPr>
              <p:nvPr/>
            </p:nvSpPr>
            <p:spPr bwMode="ltGray">
              <a:xfrm>
                <a:off x="2550" y="2018"/>
                <a:ext cx="703" cy="308"/>
              </a:xfrm>
              <a:custGeom>
                <a:avLst/>
                <a:gdLst>
                  <a:gd name="T0" fmla="*/ 1 w 1321"/>
                  <a:gd name="T1" fmla="*/ 0 h 712"/>
                  <a:gd name="T2" fmla="*/ 1 w 1321"/>
                  <a:gd name="T3" fmla="*/ 0 h 712"/>
                  <a:gd name="T4" fmla="*/ 1 w 1321"/>
                  <a:gd name="T5" fmla="*/ 0 h 712"/>
                  <a:gd name="T6" fmla="*/ 1 w 1321"/>
                  <a:gd name="T7" fmla="*/ 0 h 712"/>
                  <a:gd name="T8" fmla="*/ 1 w 1321"/>
                  <a:gd name="T9" fmla="*/ 0 h 712"/>
                  <a:gd name="T10" fmla="*/ 1 w 1321"/>
                  <a:gd name="T11" fmla="*/ 0 h 712"/>
                  <a:gd name="T12" fmla="*/ 1 w 1321"/>
                  <a:gd name="T13" fmla="*/ 0 h 712"/>
                  <a:gd name="T14" fmla="*/ 1 w 1321"/>
                  <a:gd name="T15" fmla="*/ 0 h 712"/>
                  <a:gd name="T16" fmla="*/ 1 w 1321"/>
                  <a:gd name="T17" fmla="*/ 0 h 712"/>
                  <a:gd name="T18" fmla="*/ 1 w 1321"/>
                  <a:gd name="T19" fmla="*/ 0 h 712"/>
                  <a:gd name="T20" fmla="*/ 1 w 1321"/>
                  <a:gd name="T21" fmla="*/ 0 h 712"/>
                  <a:gd name="T22" fmla="*/ 1 w 1321"/>
                  <a:gd name="T23" fmla="*/ 0 h 712"/>
                  <a:gd name="T24" fmla="*/ 1 w 1321"/>
                  <a:gd name="T25" fmla="*/ 0 h 712"/>
                  <a:gd name="T26" fmla="*/ 1 w 1321"/>
                  <a:gd name="T27" fmla="*/ 0 h 712"/>
                  <a:gd name="T28" fmla="*/ 1 w 1321"/>
                  <a:gd name="T29" fmla="*/ 0 h 712"/>
                  <a:gd name="T30" fmla="*/ 1 w 1321"/>
                  <a:gd name="T31" fmla="*/ 0 h 712"/>
                  <a:gd name="T32" fmla="*/ 1 w 1321"/>
                  <a:gd name="T33" fmla="*/ 0 h 712"/>
                  <a:gd name="T34" fmla="*/ 1 w 1321"/>
                  <a:gd name="T35" fmla="*/ 0 h 712"/>
                  <a:gd name="T36" fmla="*/ 1 w 1321"/>
                  <a:gd name="T37" fmla="*/ 0 h 712"/>
                  <a:gd name="T38" fmla="*/ 1 w 1321"/>
                  <a:gd name="T39" fmla="*/ 0 h 712"/>
                  <a:gd name="T40" fmla="*/ 1 w 1321"/>
                  <a:gd name="T41" fmla="*/ 0 h 712"/>
                  <a:gd name="T42" fmla="*/ 1 w 1321"/>
                  <a:gd name="T43" fmla="*/ 0 h 712"/>
                  <a:gd name="T44" fmla="*/ 1 w 1321"/>
                  <a:gd name="T45" fmla="*/ 0 h 712"/>
                  <a:gd name="T46" fmla="*/ 1 w 1321"/>
                  <a:gd name="T47" fmla="*/ 0 h 712"/>
                  <a:gd name="T48" fmla="*/ 1 w 1321"/>
                  <a:gd name="T49" fmla="*/ 0 h 712"/>
                  <a:gd name="T50" fmla="*/ 1 w 1321"/>
                  <a:gd name="T51" fmla="*/ 0 h 712"/>
                  <a:gd name="T52" fmla="*/ 1 w 1321"/>
                  <a:gd name="T53" fmla="*/ 0 h 712"/>
                  <a:gd name="T54" fmla="*/ 1 w 1321"/>
                  <a:gd name="T55" fmla="*/ 0 h 712"/>
                  <a:gd name="T56" fmla="*/ 0 w 1321"/>
                  <a:gd name="T57" fmla="*/ 0 h 712"/>
                  <a:gd name="T58" fmla="*/ 0 w 1321"/>
                  <a:gd name="T59" fmla="*/ 0 h 712"/>
                  <a:gd name="T60" fmla="*/ 1 w 1321"/>
                  <a:gd name="T61" fmla="*/ 0 h 712"/>
                  <a:gd name="T62" fmla="*/ 1 w 1321"/>
                  <a:gd name="T63" fmla="*/ 0 h 712"/>
                  <a:gd name="T64" fmla="*/ 1 w 1321"/>
                  <a:gd name="T65" fmla="*/ 0 h 712"/>
                  <a:gd name="T66" fmla="*/ 1 w 1321"/>
                  <a:gd name="T67" fmla="*/ 0 h 712"/>
                  <a:gd name="T68" fmla="*/ 1 w 1321"/>
                  <a:gd name="T69" fmla="*/ 0 h 712"/>
                  <a:gd name="T70" fmla="*/ 1 w 1321"/>
                  <a:gd name="T71" fmla="*/ 0 h 712"/>
                  <a:gd name="T72" fmla="*/ 1 w 1321"/>
                  <a:gd name="T73" fmla="*/ 0 h 712"/>
                  <a:gd name="T74" fmla="*/ 1 w 1321"/>
                  <a:gd name="T75" fmla="*/ 0 h 712"/>
                  <a:gd name="T76" fmla="*/ 1 w 1321"/>
                  <a:gd name="T77" fmla="*/ 0 h 712"/>
                  <a:gd name="T78" fmla="*/ 1 w 1321"/>
                  <a:gd name="T79" fmla="*/ 0 h 712"/>
                  <a:gd name="T80" fmla="*/ 1 w 1321"/>
                  <a:gd name="T81" fmla="*/ 0 h 712"/>
                  <a:gd name="T82" fmla="*/ 1 w 1321"/>
                  <a:gd name="T83" fmla="*/ 0 h 712"/>
                  <a:gd name="T84" fmla="*/ 1 w 1321"/>
                  <a:gd name="T85" fmla="*/ 0 h 712"/>
                  <a:gd name="T86" fmla="*/ 1 w 1321"/>
                  <a:gd name="T87" fmla="*/ 0 h 712"/>
                  <a:gd name="T88" fmla="*/ 1 w 1321"/>
                  <a:gd name="T89" fmla="*/ 0 h 712"/>
                  <a:gd name="T90" fmla="*/ 1 w 1321"/>
                  <a:gd name="T91" fmla="*/ 0 h 712"/>
                  <a:gd name="T92" fmla="*/ 1 w 1321"/>
                  <a:gd name="T93" fmla="*/ 0 h 712"/>
                  <a:gd name="T94" fmla="*/ 1 w 1321"/>
                  <a:gd name="T95" fmla="*/ 0 h 712"/>
                  <a:gd name="T96" fmla="*/ 1 w 1321"/>
                  <a:gd name="T97" fmla="*/ 0 h 712"/>
                  <a:gd name="T98" fmla="*/ 1 w 1321"/>
                  <a:gd name="T99" fmla="*/ 0 h 712"/>
                  <a:gd name="T100" fmla="*/ 1 w 1321"/>
                  <a:gd name="T101" fmla="*/ 0 h 712"/>
                  <a:gd name="T102" fmla="*/ 1 w 1321"/>
                  <a:gd name="T103" fmla="*/ 0 h 712"/>
                  <a:gd name="T104" fmla="*/ 1 w 1321"/>
                  <a:gd name="T105" fmla="*/ 0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DDDDDD"/>
                  </a:gs>
                </a:gsLst>
                <a:lin ang="5400000" scaled="1"/>
              </a:gradFill>
              <a:ln w="0">
                <a:noFill/>
                <a:round/>
                <a:headEnd/>
                <a:tailEnd/>
              </a:ln>
            </p:spPr>
            <p:txBody>
              <a:bodyPr/>
              <a:lstStyle/>
              <a:p>
                <a:endParaRPr lang="zh-CN" altLang="en-US">
                  <a:latin typeface="华文细黑" pitchFamily="2" charset="-122"/>
                  <a:ea typeface="华文细黑" pitchFamily="2" charset="-122"/>
                </a:endParaRPr>
              </a:p>
            </p:txBody>
          </p:sp>
          <p:grpSp>
            <p:nvGrpSpPr>
              <p:cNvPr id="5" name="Group 18"/>
              <p:cNvGrpSpPr>
                <a:grpSpLocks/>
              </p:cNvGrpSpPr>
              <p:nvPr/>
            </p:nvGrpSpPr>
            <p:grpSpPr bwMode="auto">
              <a:xfrm rot="-1297425" flipH="1" flipV="1">
                <a:off x="2522" y="2688"/>
                <a:ext cx="787" cy="182"/>
                <a:chOff x="2524" y="1060"/>
                <a:chExt cx="898" cy="236"/>
              </a:xfrm>
            </p:grpSpPr>
            <p:grpSp>
              <p:nvGrpSpPr>
                <p:cNvPr id="6" name="Group 19"/>
                <p:cNvGrpSpPr>
                  <a:grpSpLocks/>
                </p:cNvGrpSpPr>
                <p:nvPr/>
              </p:nvGrpSpPr>
              <p:grpSpPr bwMode="auto">
                <a:xfrm>
                  <a:off x="2524" y="1060"/>
                  <a:ext cx="742" cy="186"/>
                  <a:chOff x="1565" y="2568"/>
                  <a:chExt cx="1118" cy="279"/>
                </a:xfrm>
              </p:grpSpPr>
              <p:sp>
                <p:nvSpPr>
                  <p:cNvPr id="38" name="AutoShape 20"/>
                  <p:cNvSpPr>
                    <a:spLocks noChangeArrowheads="1"/>
                  </p:cNvSpPr>
                  <p:nvPr/>
                </p:nvSpPr>
                <p:spPr bwMode="ltGray">
                  <a:xfrm rot="5263130">
                    <a:off x="1859" y="2274"/>
                    <a:ext cx="227" cy="816"/>
                  </a:xfrm>
                  <a:prstGeom prst="moon">
                    <a:avLst>
                      <a:gd name="adj" fmla="val 49773"/>
                    </a:avLst>
                  </a:prstGeom>
                  <a:solidFill>
                    <a:srgbClr val="F8F8F8">
                      <a:alpha val="3922"/>
                    </a:srgbClr>
                  </a:solidFill>
                  <a:ln w="9525">
                    <a:noFill/>
                    <a:miter lim="800000"/>
                    <a:headEnd/>
                    <a:tailEnd/>
                  </a:ln>
                </p:spPr>
                <p:txBody>
                  <a:bodyPr rot="10800000" wrap="none" anchor="ctr"/>
                  <a:lstStyle/>
                  <a:p>
                    <a:endParaRPr lang="zh-CN" altLang="en-US">
                      <a:latin typeface="华文细黑" pitchFamily="2" charset="-122"/>
                      <a:ea typeface="华文细黑" pitchFamily="2" charset="-122"/>
                    </a:endParaRPr>
                  </a:p>
                </p:txBody>
              </p:sp>
              <p:sp>
                <p:nvSpPr>
                  <p:cNvPr id="39" name="AutoShape 21"/>
                  <p:cNvSpPr>
                    <a:spLocks noChangeArrowheads="1"/>
                  </p:cNvSpPr>
                  <p:nvPr/>
                </p:nvSpPr>
                <p:spPr bwMode="ltGray">
                  <a:xfrm rot="6078281">
                    <a:off x="1995" y="2274"/>
                    <a:ext cx="227" cy="816"/>
                  </a:xfrm>
                  <a:prstGeom prst="moon">
                    <a:avLst>
                      <a:gd name="adj" fmla="val 49773"/>
                    </a:avLst>
                  </a:prstGeom>
                  <a:solidFill>
                    <a:srgbClr val="F8F8F8">
                      <a:alpha val="3922"/>
                    </a:srgbClr>
                  </a:solidFill>
                  <a:ln w="9525">
                    <a:noFill/>
                    <a:miter lim="800000"/>
                    <a:headEnd/>
                    <a:tailEnd/>
                  </a:ln>
                </p:spPr>
                <p:txBody>
                  <a:bodyPr rot="10800000" wrap="none" anchor="ctr"/>
                  <a:lstStyle/>
                  <a:p>
                    <a:endParaRPr lang="zh-CN" altLang="en-US">
                      <a:latin typeface="华文细黑" pitchFamily="2" charset="-122"/>
                      <a:ea typeface="华文细黑" pitchFamily="2" charset="-122"/>
                    </a:endParaRPr>
                  </a:p>
                </p:txBody>
              </p:sp>
              <p:sp>
                <p:nvSpPr>
                  <p:cNvPr id="40" name="AutoShape 22"/>
                  <p:cNvSpPr>
                    <a:spLocks noChangeArrowheads="1"/>
                  </p:cNvSpPr>
                  <p:nvPr/>
                </p:nvSpPr>
                <p:spPr bwMode="ltGray">
                  <a:xfrm rot="6373927">
                    <a:off x="2071" y="2296"/>
                    <a:ext cx="227" cy="816"/>
                  </a:xfrm>
                  <a:prstGeom prst="moon">
                    <a:avLst>
                      <a:gd name="adj" fmla="val 49773"/>
                    </a:avLst>
                  </a:prstGeom>
                  <a:solidFill>
                    <a:srgbClr val="F8F8F8">
                      <a:alpha val="3922"/>
                    </a:srgbClr>
                  </a:solidFill>
                  <a:ln w="9525">
                    <a:noFill/>
                    <a:miter lim="800000"/>
                    <a:headEnd/>
                    <a:tailEnd/>
                  </a:ln>
                </p:spPr>
                <p:txBody>
                  <a:bodyPr rot="10800000" wrap="none" anchor="ctr"/>
                  <a:lstStyle/>
                  <a:p>
                    <a:endParaRPr lang="zh-CN" altLang="en-US">
                      <a:latin typeface="华文细黑" pitchFamily="2" charset="-122"/>
                      <a:ea typeface="华文细黑" pitchFamily="2" charset="-122"/>
                    </a:endParaRPr>
                  </a:p>
                </p:txBody>
              </p:sp>
              <p:sp>
                <p:nvSpPr>
                  <p:cNvPr id="41" name="AutoShape 23"/>
                  <p:cNvSpPr>
                    <a:spLocks noChangeArrowheads="1"/>
                  </p:cNvSpPr>
                  <p:nvPr/>
                </p:nvSpPr>
                <p:spPr bwMode="ltGray">
                  <a:xfrm rot="6906312">
                    <a:off x="2161" y="2326"/>
                    <a:ext cx="227" cy="816"/>
                  </a:xfrm>
                  <a:prstGeom prst="moon">
                    <a:avLst>
                      <a:gd name="adj" fmla="val 49773"/>
                    </a:avLst>
                  </a:prstGeom>
                  <a:solidFill>
                    <a:srgbClr val="F8F8F8">
                      <a:alpha val="3922"/>
                    </a:srgbClr>
                  </a:solidFill>
                  <a:ln w="9525">
                    <a:noFill/>
                    <a:miter lim="800000"/>
                    <a:headEnd/>
                    <a:tailEnd/>
                  </a:ln>
                </p:spPr>
                <p:txBody>
                  <a:bodyPr rot="10800000" wrap="none" anchor="ctr"/>
                  <a:lstStyle/>
                  <a:p>
                    <a:endParaRPr lang="zh-CN" altLang="en-US">
                      <a:latin typeface="华文细黑" pitchFamily="2" charset="-122"/>
                      <a:ea typeface="华文细黑" pitchFamily="2" charset="-122"/>
                    </a:endParaRPr>
                  </a:p>
                </p:txBody>
              </p:sp>
            </p:grpSp>
            <p:grpSp>
              <p:nvGrpSpPr>
                <p:cNvPr id="7" name="Group 24"/>
                <p:cNvGrpSpPr>
                  <a:grpSpLocks/>
                </p:cNvGrpSpPr>
                <p:nvPr/>
              </p:nvGrpSpPr>
              <p:grpSpPr bwMode="auto">
                <a:xfrm rot="1353540">
                  <a:off x="2680" y="1110"/>
                  <a:ext cx="742" cy="186"/>
                  <a:chOff x="1565" y="2568"/>
                  <a:chExt cx="1118" cy="279"/>
                </a:xfrm>
              </p:grpSpPr>
              <p:sp>
                <p:nvSpPr>
                  <p:cNvPr id="34" name="AutoShape 25"/>
                  <p:cNvSpPr>
                    <a:spLocks noChangeArrowheads="1"/>
                  </p:cNvSpPr>
                  <p:nvPr/>
                </p:nvSpPr>
                <p:spPr bwMode="ltGray">
                  <a:xfrm rot="5263130">
                    <a:off x="1859" y="2274"/>
                    <a:ext cx="227" cy="816"/>
                  </a:xfrm>
                  <a:prstGeom prst="moon">
                    <a:avLst>
                      <a:gd name="adj" fmla="val 49773"/>
                    </a:avLst>
                  </a:prstGeom>
                  <a:solidFill>
                    <a:srgbClr val="F8F8F8">
                      <a:alpha val="3922"/>
                    </a:srgbClr>
                  </a:solidFill>
                  <a:ln w="9525">
                    <a:noFill/>
                    <a:miter lim="800000"/>
                    <a:headEnd/>
                    <a:tailEnd/>
                  </a:ln>
                </p:spPr>
                <p:txBody>
                  <a:bodyPr rot="10800000" wrap="none" anchor="ctr"/>
                  <a:lstStyle/>
                  <a:p>
                    <a:endParaRPr lang="zh-CN" altLang="en-US">
                      <a:latin typeface="华文细黑" pitchFamily="2" charset="-122"/>
                      <a:ea typeface="华文细黑" pitchFamily="2" charset="-122"/>
                    </a:endParaRPr>
                  </a:p>
                </p:txBody>
              </p:sp>
              <p:sp>
                <p:nvSpPr>
                  <p:cNvPr id="35" name="AutoShape 26"/>
                  <p:cNvSpPr>
                    <a:spLocks noChangeArrowheads="1"/>
                  </p:cNvSpPr>
                  <p:nvPr/>
                </p:nvSpPr>
                <p:spPr bwMode="ltGray">
                  <a:xfrm rot="6078281">
                    <a:off x="1995" y="2274"/>
                    <a:ext cx="227" cy="816"/>
                  </a:xfrm>
                  <a:prstGeom prst="moon">
                    <a:avLst>
                      <a:gd name="adj" fmla="val 49773"/>
                    </a:avLst>
                  </a:prstGeom>
                  <a:solidFill>
                    <a:srgbClr val="F8F8F8">
                      <a:alpha val="3922"/>
                    </a:srgbClr>
                  </a:solidFill>
                  <a:ln w="9525">
                    <a:noFill/>
                    <a:miter lim="800000"/>
                    <a:headEnd/>
                    <a:tailEnd/>
                  </a:ln>
                </p:spPr>
                <p:txBody>
                  <a:bodyPr rot="10800000" wrap="none" anchor="ctr"/>
                  <a:lstStyle/>
                  <a:p>
                    <a:endParaRPr lang="zh-CN" altLang="en-US">
                      <a:latin typeface="华文细黑" pitchFamily="2" charset="-122"/>
                      <a:ea typeface="华文细黑" pitchFamily="2" charset="-122"/>
                    </a:endParaRPr>
                  </a:p>
                </p:txBody>
              </p:sp>
              <p:sp>
                <p:nvSpPr>
                  <p:cNvPr id="36" name="AutoShape 27"/>
                  <p:cNvSpPr>
                    <a:spLocks noChangeArrowheads="1"/>
                  </p:cNvSpPr>
                  <p:nvPr/>
                </p:nvSpPr>
                <p:spPr bwMode="ltGray">
                  <a:xfrm rot="6373927">
                    <a:off x="2071" y="2296"/>
                    <a:ext cx="227" cy="816"/>
                  </a:xfrm>
                  <a:prstGeom prst="moon">
                    <a:avLst>
                      <a:gd name="adj" fmla="val 49773"/>
                    </a:avLst>
                  </a:prstGeom>
                  <a:solidFill>
                    <a:srgbClr val="F8F8F8">
                      <a:alpha val="3922"/>
                    </a:srgbClr>
                  </a:solidFill>
                  <a:ln w="9525">
                    <a:noFill/>
                    <a:miter lim="800000"/>
                    <a:headEnd/>
                    <a:tailEnd/>
                  </a:ln>
                </p:spPr>
                <p:txBody>
                  <a:bodyPr rot="10800000" wrap="none" anchor="ctr"/>
                  <a:lstStyle/>
                  <a:p>
                    <a:endParaRPr lang="zh-CN" altLang="en-US">
                      <a:latin typeface="华文细黑" pitchFamily="2" charset="-122"/>
                      <a:ea typeface="华文细黑" pitchFamily="2" charset="-122"/>
                    </a:endParaRPr>
                  </a:p>
                </p:txBody>
              </p:sp>
              <p:sp>
                <p:nvSpPr>
                  <p:cNvPr id="37" name="AutoShape 28"/>
                  <p:cNvSpPr>
                    <a:spLocks noChangeArrowheads="1"/>
                  </p:cNvSpPr>
                  <p:nvPr/>
                </p:nvSpPr>
                <p:spPr bwMode="ltGray">
                  <a:xfrm rot="6906312">
                    <a:off x="2161" y="2326"/>
                    <a:ext cx="227" cy="816"/>
                  </a:xfrm>
                  <a:prstGeom prst="moon">
                    <a:avLst>
                      <a:gd name="adj" fmla="val 49773"/>
                    </a:avLst>
                  </a:prstGeom>
                  <a:solidFill>
                    <a:srgbClr val="F8F8F8">
                      <a:alpha val="3922"/>
                    </a:srgbClr>
                  </a:solidFill>
                  <a:ln w="9525">
                    <a:noFill/>
                    <a:miter lim="800000"/>
                    <a:headEnd/>
                    <a:tailEnd/>
                  </a:ln>
                </p:spPr>
                <p:txBody>
                  <a:bodyPr rot="10800000" wrap="none" anchor="ctr"/>
                  <a:lstStyle/>
                  <a:p>
                    <a:endParaRPr lang="zh-CN" altLang="en-US">
                      <a:latin typeface="华文细黑" pitchFamily="2" charset="-122"/>
                      <a:ea typeface="华文细黑" pitchFamily="2" charset="-122"/>
                    </a:endParaRPr>
                  </a:p>
                </p:txBody>
              </p:sp>
            </p:grpSp>
          </p:grpSp>
        </p:grpSp>
        <p:sp>
          <p:nvSpPr>
            <p:cNvPr id="27" name="Rectangle 29"/>
            <p:cNvSpPr>
              <a:spLocks noChangeArrowheads="1"/>
            </p:cNvSpPr>
            <p:nvPr/>
          </p:nvSpPr>
          <p:spPr bwMode="gray">
            <a:xfrm>
              <a:off x="2604" y="2325"/>
              <a:ext cx="606" cy="201"/>
            </a:xfrm>
            <a:prstGeom prst="rect">
              <a:avLst/>
            </a:prstGeom>
            <a:noFill/>
            <a:ln w="9525" algn="ctr">
              <a:noFill/>
              <a:miter lim="800000"/>
              <a:headEnd/>
              <a:tailEnd/>
            </a:ln>
          </p:spPr>
          <p:txBody>
            <a:bodyPr wrap="none">
              <a:spAutoFit/>
            </a:bodyPr>
            <a:lstStyle/>
            <a:p>
              <a:r>
                <a:rPr lang="zh-CN" altLang="en-US" sz="2000">
                  <a:solidFill>
                    <a:srgbClr val="1C1C1C"/>
                  </a:solidFill>
                  <a:latin typeface="华文细黑" pitchFamily="2" charset="-122"/>
                  <a:ea typeface="华文细黑" pitchFamily="2" charset="-122"/>
                </a:rPr>
                <a:t>优化目标</a:t>
              </a:r>
            </a:p>
          </p:txBody>
        </p:sp>
      </p:grpSp>
      <p:sp>
        <p:nvSpPr>
          <p:cNvPr id="43" name="AutoShape 32"/>
          <p:cNvSpPr>
            <a:spLocks/>
          </p:cNvSpPr>
          <p:nvPr/>
        </p:nvSpPr>
        <p:spPr bwMode="auto">
          <a:xfrm flipH="1">
            <a:off x="1704983" y="1558931"/>
            <a:ext cx="1160463" cy="376237"/>
          </a:xfrm>
          <a:prstGeom prst="accentCallout2">
            <a:avLst>
              <a:gd name="adj1" fmla="val 30380"/>
              <a:gd name="adj2" fmla="val -6569"/>
              <a:gd name="adj3" fmla="val 30380"/>
              <a:gd name="adj4" fmla="val -37074"/>
              <a:gd name="adj5" fmla="val 198731"/>
              <a:gd name="adj6" fmla="val -67991"/>
            </a:avLst>
          </a:prstGeom>
          <a:noFill/>
          <a:ln w="9525">
            <a:solidFill>
              <a:schemeClr val="tx2"/>
            </a:solidFill>
            <a:miter lim="800000"/>
            <a:headEnd type="triangle" w="med" len="med"/>
            <a:tailEnd type="oval" w="med" len="med"/>
          </a:ln>
        </p:spPr>
        <p:txBody>
          <a:bodyPr anchor="ctr"/>
          <a:lstStyle/>
          <a:p>
            <a:r>
              <a:rPr lang="zh-CN" altLang="en-US" dirty="0">
                <a:solidFill>
                  <a:schemeClr val="accent2"/>
                </a:solidFill>
                <a:latin typeface="华文细黑" pitchFamily="2" charset="-122"/>
                <a:ea typeface="华文细黑" pitchFamily="2" charset="-122"/>
              </a:rPr>
              <a:t>客服代表</a:t>
            </a:r>
          </a:p>
        </p:txBody>
      </p:sp>
      <p:grpSp>
        <p:nvGrpSpPr>
          <p:cNvPr id="8" name="Group 89"/>
          <p:cNvGrpSpPr>
            <a:grpSpLocks/>
          </p:cNvGrpSpPr>
          <p:nvPr/>
        </p:nvGrpSpPr>
        <p:grpSpPr bwMode="auto">
          <a:xfrm>
            <a:off x="1638249" y="4829194"/>
            <a:ext cx="1204913" cy="1385888"/>
            <a:chOff x="476" y="2875"/>
            <a:chExt cx="759" cy="873"/>
          </a:xfrm>
        </p:grpSpPr>
        <p:pic>
          <p:nvPicPr>
            <p:cNvPr id="48" name="Picture 55" descr="Audience_smallStake"/>
            <p:cNvPicPr>
              <a:picLocks noChangeAspect="1" noChangeArrowheads="1"/>
            </p:cNvPicPr>
            <p:nvPr/>
          </p:nvPicPr>
          <p:blipFill>
            <a:blip r:embed="rId5" cstate="print"/>
            <a:srcRect l="37538" t="34641" b="27325"/>
            <a:stretch>
              <a:fillRect/>
            </a:stretch>
          </p:blipFill>
          <p:spPr bwMode="auto">
            <a:xfrm>
              <a:off x="476" y="3160"/>
              <a:ext cx="726" cy="588"/>
            </a:xfrm>
            <a:prstGeom prst="rect">
              <a:avLst/>
            </a:prstGeom>
            <a:noFill/>
            <a:ln w="9525">
              <a:noFill/>
              <a:miter lim="800000"/>
              <a:headEnd/>
              <a:tailEnd/>
            </a:ln>
          </p:spPr>
        </p:pic>
        <p:sp>
          <p:nvSpPr>
            <p:cNvPr id="49" name="AutoShape 33"/>
            <p:cNvSpPr>
              <a:spLocks/>
            </p:cNvSpPr>
            <p:nvPr/>
          </p:nvSpPr>
          <p:spPr bwMode="auto">
            <a:xfrm>
              <a:off x="703" y="2875"/>
              <a:ext cx="532" cy="280"/>
            </a:xfrm>
            <a:prstGeom prst="accentCallout2">
              <a:avLst>
                <a:gd name="adj1" fmla="val 25713"/>
                <a:gd name="adj2" fmla="val 109023"/>
                <a:gd name="adj3" fmla="val 25713"/>
                <a:gd name="adj4" fmla="val 152444"/>
                <a:gd name="adj5" fmla="val -84644"/>
                <a:gd name="adj6" fmla="val 184208"/>
              </a:avLst>
            </a:prstGeom>
            <a:noFill/>
            <a:ln w="9525">
              <a:solidFill>
                <a:schemeClr val="tx2"/>
              </a:solidFill>
              <a:miter lim="800000"/>
              <a:headEnd type="triangle" w="med" len="med"/>
              <a:tailEnd type="oval" w="med" len="med"/>
            </a:ln>
          </p:spPr>
          <p:txBody>
            <a:bodyPr anchor="ctr"/>
            <a:lstStyle/>
            <a:p>
              <a:r>
                <a:rPr lang="zh-CN" altLang="en-US" dirty="0">
                  <a:solidFill>
                    <a:schemeClr val="accent2"/>
                  </a:solidFill>
                  <a:latin typeface="华文细黑" pitchFamily="2" charset="-122"/>
                  <a:ea typeface="华文细黑" pitchFamily="2" charset="-122"/>
                </a:rPr>
                <a:t>客户</a:t>
              </a:r>
            </a:p>
          </p:txBody>
        </p:sp>
      </p:grpSp>
      <p:grpSp>
        <p:nvGrpSpPr>
          <p:cNvPr id="9" name="Group 90"/>
          <p:cNvGrpSpPr>
            <a:grpSpLocks/>
          </p:cNvGrpSpPr>
          <p:nvPr/>
        </p:nvGrpSpPr>
        <p:grpSpPr bwMode="auto">
          <a:xfrm>
            <a:off x="5995967" y="4757756"/>
            <a:ext cx="1803400" cy="1371600"/>
            <a:chOff x="3286" y="2838"/>
            <a:chExt cx="1136" cy="864"/>
          </a:xfrm>
        </p:grpSpPr>
        <p:grpSp>
          <p:nvGrpSpPr>
            <p:cNvPr id="10" name="组合 64"/>
            <p:cNvGrpSpPr>
              <a:grpSpLocks/>
            </p:cNvGrpSpPr>
            <p:nvPr/>
          </p:nvGrpSpPr>
          <p:grpSpPr bwMode="auto">
            <a:xfrm>
              <a:off x="3286" y="3023"/>
              <a:ext cx="1136" cy="675"/>
              <a:chOff x="3510029" y="4419600"/>
              <a:chExt cx="1728721" cy="866775"/>
            </a:xfrm>
          </p:grpSpPr>
          <p:sp>
            <p:nvSpPr>
              <p:cNvPr id="53" name="Oval 172"/>
              <p:cNvSpPr>
                <a:spLocks noChangeArrowheads="1"/>
              </p:cNvSpPr>
              <p:nvPr/>
            </p:nvSpPr>
            <p:spPr bwMode="gray">
              <a:xfrm>
                <a:off x="4290692" y="4675138"/>
                <a:ext cx="249009" cy="42009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spcBef>
                    <a:spcPct val="50000"/>
                  </a:spcBef>
                  <a:buSzPct val="50000"/>
                  <a:defRPr/>
                </a:pPr>
                <a:endParaRPr lang="zh-CN" altLang="en-US" b="0">
                  <a:latin typeface="华文细黑" pitchFamily="2" charset="-122"/>
                  <a:ea typeface="华文细黑" pitchFamily="2" charset="-122"/>
                </a:endParaRPr>
              </a:p>
            </p:txBody>
          </p:sp>
          <p:sp>
            <p:nvSpPr>
              <p:cNvPr id="54" name="Oval 173"/>
              <p:cNvSpPr>
                <a:spLocks noChangeArrowheads="1"/>
              </p:cNvSpPr>
              <p:nvPr/>
            </p:nvSpPr>
            <p:spPr bwMode="gray">
              <a:xfrm>
                <a:off x="3510029" y="4675138"/>
                <a:ext cx="1728721" cy="420097"/>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anchor="ctr">
                <a:spAutoFit/>
              </a:bodyPr>
              <a:lstStyle/>
              <a:p>
                <a:pPr>
                  <a:spcBef>
                    <a:spcPct val="50000"/>
                  </a:spcBef>
                  <a:buSzPct val="50000"/>
                  <a:defRPr/>
                </a:pPr>
                <a:endParaRPr lang="zh-CN" altLang="en-US" b="0">
                  <a:latin typeface="华文细黑" pitchFamily="2" charset="-122"/>
                  <a:ea typeface="华文细黑" pitchFamily="2" charset="-122"/>
                </a:endParaRPr>
              </a:p>
            </p:txBody>
          </p:sp>
          <p:sp>
            <p:nvSpPr>
              <p:cNvPr id="55" name="Oval 174"/>
              <p:cNvSpPr>
                <a:spLocks noChangeArrowheads="1"/>
              </p:cNvSpPr>
              <p:nvPr/>
            </p:nvSpPr>
            <p:spPr bwMode="gray">
              <a:xfrm>
                <a:off x="3628726" y="4676421"/>
                <a:ext cx="1500457" cy="420097"/>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spcBef>
                    <a:spcPct val="50000"/>
                  </a:spcBef>
                  <a:buSzPct val="50000"/>
                  <a:defRPr/>
                </a:pPr>
                <a:endParaRPr lang="zh-CN" altLang="en-US" b="0">
                  <a:latin typeface="华文细黑" pitchFamily="2" charset="-122"/>
                  <a:ea typeface="华文细黑" pitchFamily="2" charset="-122"/>
                </a:endParaRPr>
              </a:p>
            </p:txBody>
          </p:sp>
          <p:sp>
            <p:nvSpPr>
              <p:cNvPr id="56" name="Oval 175"/>
              <p:cNvSpPr>
                <a:spLocks noChangeArrowheads="1"/>
              </p:cNvSpPr>
              <p:nvPr/>
            </p:nvSpPr>
            <p:spPr bwMode="gray">
              <a:xfrm>
                <a:off x="3654596" y="4680274"/>
                <a:ext cx="1500457" cy="420097"/>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spcBef>
                    <a:spcPct val="50000"/>
                  </a:spcBef>
                  <a:buSzPct val="50000"/>
                  <a:defRPr/>
                </a:pPr>
                <a:endParaRPr lang="zh-CN" altLang="en-US" b="0">
                  <a:latin typeface="华文细黑" pitchFamily="2" charset="-122"/>
                  <a:ea typeface="华文细黑" pitchFamily="2" charset="-122"/>
                </a:endParaRPr>
              </a:p>
            </p:txBody>
          </p:sp>
          <p:sp>
            <p:nvSpPr>
              <p:cNvPr id="57" name="Oval 176"/>
              <p:cNvSpPr>
                <a:spLocks noChangeArrowheads="1"/>
              </p:cNvSpPr>
              <p:nvPr/>
            </p:nvSpPr>
            <p:spPr bwMode="gray">
              <a:xfrm>
                <a:off x="3709380" y="4675769"/>
                <a:ext cx="1351324" cy="420097"/>
              </a:xfrm>
              <a:prstGeom prst="ellipse">
                <a:avLst/>
              </a:prstGeom>
              <a:solidFill>
                <a:srgbClr val="333333"/>
              </a:solidFill>
              <a:ln w="38100" algn="ctr">
                <a:noFill/>
                <a:round/>
                <a:headEnd/>
                <a:tailEnd/>
              </a:ln>
            </p:spPr>
            <p:txBody>
              <a:bodyPr anchor="ctr">
                <a:spAutoFit/>
              </a:bodyPr>
              <a:lstStyle/>
              <a:p>
                <a:pPr>
                  <a:spcBef>
                    <a:spcPct val="50000"/>
                  </a:spcBef>
                  <a:buSzPct val="50000"/>
                </a:pPr>
                <a:endParaRPr lang="zh-CN" altLang="en-US" b="0">
                  <a:latin typeface="华文细黑" pitchFamily="2" charset="-122"/>
                  <a:ea typeface="华文细黑" pitchFamily="2" charset="-122"/>
                </a:endParaRPr>
              </a:p>
            </p:txBody>
          </p:sp>
          <p:grpSp>
            <p:nvGrpSpPr>
              <p:cNvPr id="13" name="Group 177"/>
              <p:cNvGrpSpPr>
                <a:grpSpLocks/>
              </p:cNvGrpSpPr>
              <p:nvPr/>
            </p:nvGrpSpPr>
            <p:grpSpPr bwMode="auto">
              <a:xfrm>
                <a:off x="3733800" y="4572000"/>
                <a:ext cx="1308100" cy="557212"/>
                <a:chOff x="4166" y="1706"/>
                <a:chExt cx="1252" cy="1252"/>
              </a:xfrm>
            </p:grpSpPr>
            <p:sp>
              <p:nvSpPr>
                <p:cNvPr id="60" name="Oval 178"/>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pPr>
                    <a:spcBef>
                      <a:spcPct val="50000"/>
                    </a:spcBef>
                    <a:buSzPct val="50000"/>
                  </a:pPr>
                  <a:endParaRPr lang="zh-CN" altLang="en-US" b="0">
                    <a:latin typeface="华文细黑" pitchFamily="2" charset="-122"/>
                    <a:ea typeface="华文细黑" pitchFamily="2" charset="-122"/>
                  </a:endParaRPr>
                </a:p>
              </p:txBody>
            </p:sp>
            <p:sp>
              <p:nvSpPr>
                <p:cNvPr id="61" name="Oval 179"/>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pPr>
                    <a:spcBef>
                      <a:spcPct val="50000"/>
                    </a:spcBef>
                    <a:buSzPct val="50000"/>
                  </a:pPr>
                  <a:endParaRPr lang="zh-CN" altLang="en-US" b="0">
                    <a:latin typeface="华文细黑" pitchFamily="2" charset="-122"/>
                    <a:ea typeface="华文细黑" pitchFamily="2" charset="-122"/>
                  </a:endParaRPr>
                </a:p>
              </p:txBody>
            </p:sp>
            <p:sp>
              <p:nvSpPr>
                <p:cNvPr id="62" name="Oval 180"/>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pPr>
                    <a:spcBef>
                      <a:spcPct val="50000"/>
                    </a:spcBef>
                    <a:buSzPct val="50000"/>
                  </a:pPr>
                  <a:endParaRPr lang="zh-CN" altLang="en-US" b="0">
                    <a:latin typeface="华文细黑" pitchFamily="2" charset="-122"/>
                    <a:ea typeface="华文细黑" pitchFamily="2" charset="-122"/>
                  </a:endParaRPr>
                </a:p>
              </p:txBody>
            </p:sp>
            <p:sp>
              <p:nvSpPr>
                <p:cNvPr id="63" name="Oval 181"/>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pPr>
                    <a:spcBef>
                      <a:spcPct val="50000"/>
                    </a:spcBef>
                    <a:buSzPct val="50000"/>
                  </a:pPr>
                  <a:endParaRPr lang="zh-CN" altLang="en-US" b="0">
                    <a:latin typeface="华文细黑" pitchFamily="2" charset="-122"/>
                    <a:ea typeface="华文细黑" pitchFamily="2" charset="-122"/>
                  </a:endParaRPr>
                </a:p>
              </p:txBody>
            </p:sp>
          </p:grpSp>
          <p:pic>
            <p:nvPicPr>
              <p:cNvPr id="59" name="Picture 9" descr="manager2"/>
              <p:cNvPicPr>
                <a:picLocks noChangeAspect="1" noChangeArrowheads="1"/>
              </p:cNvPicPr>
              <p:nvPr/>
            </p:nvPicPr>
            <p:blipFill>
              <a:blip r:embed="rId6" cstate="print"/>
              <a:srcRect/>
              <a:stretch>
                <a:fillRect/>
              </a:stretch>
            </p:blipFill>
            <p:spPr bwMode="auto">
              <a:xfrm>
                <a:off x="3733800" y="4419600"/>
                <a:ext cx="1320800" cy="866775"/>
              </a:xfrm>
              <a:prstGeom prst="ellipse">
                <a:avLst/>
              </a:prstGeom>
              <a:ln>
                <a:noFill/>
              </a:ln>
              <a:effectLst>
                <a:softEdge rad="112500"/>
              </a:effectLst>
            </p:spPr>
          </p:pic>
        </p:grpSp>
        <p:sp>
          <p:nvSpPr>
            <p:cNvPr id="52" name="AutoShape 31"/>
            <p:cNvSpPr>
              <a:spLocks/>
            </p:cNvSpPr>
            <p:nvPr/>
          </p:nvSpPr>
          <p:spPr bwMode="auto">
            <a:xfrm>
              <a:off x="3380" y="2838"/>
              <a:ext cx="635" cy="229"/>
            </a:xfrm>
            <a:prstGeom prst="accentCallout2">
              <a:avLst>
                <a:gd name="adj1" fmla="val 31440"/>
                <a:gd name="adj2" fmla="val -7560"/>
                <a:gd name="adj3" fmla="val 31440"/>
                <a:gd name="adj4" fmla="val -46144"/>
                <a:gd name="adj5" fmla="val -86463"/>
                <a:gd name="adj6" fmla="val -84880"/>
              </a:avLst>
            </a:prstGeom>
            <a:noFill/>
            <a:ln w="9525">
              <a:solidFill>
                <a:schemeClr val="tx2"/>
              </a:solidFill>
              <a:miter lim="800000"/>
              <a:headEnd type="triangle" w="med" len="med"/>
              <a:tailEnd type="oval" w="med" len="med"/>
            </a:ln>
          </p:spPr>
          <p:txBody>
            <a:bodyPr anchor="ctr"/>
            <a:lstStyle/>
            <a:p>
              <a:r>
                <a:rPr lang="zh-CN" altLang="en-US">
                  <a:solidFill>
                    <a:schemeClr val="accent2"/>
                  </a:solidFill>
                  <a:latin typeface="华文细黑" pitchFamily="2" charset="-122"/>
                  <a:ea typeface="华文细黑" pitchFamily="2" charset="-122"/>
                </a:rPr>
                <a:t>决策者</a:t>
              </a:r>
            </a:p>
          </p:txBody>
        </p:sp>
      </p:grpSp>
      <p:sp>
        <p:nvSpPr>
          <p:cNvPr id="64" name="AutoShape 30"/>
          <p:cNvSpPr>
            <a:spLocks/>
          </p:cNvSpPr>
          <p:nvPr/>
        </p:nvSpPr>
        <p:spPr bwMode="auto">
          <a:xfrm>
            <a:off x="6170621" y="1552581"/>
            <a:ext cx="1727200" cy="220663"/>
          </a:xfrm>
          <a:prstGeom prst="accentCallout2">
            <a:avLst>
              <a:gd name="adj1" fmla="val 51796"/>
              <a:gd name="adj2" fmla="val -4412"/>
              <a:gd name="adj3" fmla="val 51796"/>
              <a:gd name="adj4" fmla="val -32171"/>
              <a:gd name="adj5" fmla="val 339569"/>
              <a:gd name="adj6" fmla="val -52759"/>
            </a:avLst>
          </a:prstGeom>
          <a:noFill/>
          <a:ln w="9525">
            <a:solidFill>
              <a:schemeClr val="tx2"/>
            </a:solidFill>
            <a:miter lim="800000"/>
            <a:headEnd type="triangle" w="med" len="med"/>
            <a:tailEnd type="oval" w="med" len="med"/>
          </a:ln>
        </p:spPr>
        <p:txBody>
          <a:bodyPr anchor="ctr"/>
          <a:lstStyle/>
          <a:p>
            <a:endParaRPr lang="zh-CN" altLang="en-US" dirty="0">
              <a:solidFill>
                <a:schemeClr val="accent2"/>
              </a:solidFill>
              <a:latin typeface="华文细黑" pitchFamily="2" charset="-122"/>
              <a:ea typeface="华文细黑" pitchFamily="2" charset="-122"/>
            </a:endParaRPr>
          </a:p>
          <a:p>
            <a:r>
              <a:rPr lang="zh-CN" altLang="en-US" dirty="0" smtClean="0">
                <a:solidFill>
                  <a:schemeClr val="accent2"/>
                </a:solidFill>
                <a:latin typeface="华文细黑" pitchFamily="2" charset="-122"/>
                <a:ea typeface="华文细黑" pitchFamily="2" charset="-122"/>
              </a:rPr>
              <a:t>知识库各</a:t>
            </a:r>
            <a:endParaRPr lang="en-US" altLang="zh-CN" dirty="0" smtClean="0">
              <a:solidFill>
                <a:schemeClr val="accent2"/>
              </a:solidFill>
              <a:latin typeface="华文细黑" pitchFamily="2" charset="-122"/>
              <a:ea typeface="华文细黑" pitchFamily="2" charset="-122"/>
            </a:endParaRPr>
          </a:p>
          <a:p>
            <a:r>
              <a:rPr lang="zh-CN" altLang="en-US" dirty="0" smtClean="0">
                <a:solidFill>
                  <a:schemeClr val="accent2"/>
                </a:solidFill>
                <a:latin typeface="华文细黑" pitchFamily="2" charset="-122"/>
                <a:ea typeface="华文细黑" pitchFamily="2" charset="-122"/>
              </a:rPr>
              <a:t>级管理</a:t>
            </a:r>
            <a:r>
              <a:rPr lang="zh-CN" altLang="en-US" dirty="0">
                <a:solidFill>
                  <a:schemeClr val="accent2"/>
                </a:solidFill>
                <a:latin typeface="华文细黑" pitchFamily="2" charset="-122"/>
                <a:ea typeface="华文细黑" pitchFamily="2" charset="-122"/>
              </a:rPr>
              <a:t>者</a:t>
            </a:r>
          </a:p>
          <a:p>
            <a:endParaRPr lang="en-US" altLang="zh-CN" b="0" dirty="0">
              <a:solidFill>
                <a:srgbClr val="1C1C1C"/>
              </a:solidFill>
              <a:latin typeface="华文细黑" pitchFamily="2" charset="-122"/>
              <a:ea typeface="华文细黑" pitchFamily="2" charset="-122"/>
            </a:endParaRPr>
          </a:p>
        </p:txBody>
      </p:sp>
      <p:pic>
        <p:nvPicPr>
          <p:cNvPr id="65" name="Picture 27" descr="pic3"/>
          <p:cNvPicPr>
            <a:picLocks noChangeAspect="1" noChangeArrowheads="1"/>
          </p:cNvPicPr>
          <p:nvPr/>
        </p:nvPicPr>
        <p:blipFill>
          <a:blip r:embed="rId7" cstate="print"/>
          <a:srcRect/>
          <a:stretch>
            <a:fillRect/>
          </a:stretch>
        </p:blipFill>
        <p:spPr bwMode="auto">
          <a:xfrm>
            <a:off x="6170622" y="1971674"/>
            <a:ext cx="1368425" cy="881063"/>
          </a:xfrm>
          <a:prstGeom prst="rect">
            <a:avLst/>
          </a:prstGeom>
          <a:noFill/>
          <a:ln w="9525">
            <a:noFill/>
            <a:miter lim="800000"/>
            <a:headEnd/>
            <a:tailEnd/>
          </a:ln>
        </p:spPr>
      </p:pic>
      <p:sp>
        <p:nvSpPr>
          <p:cNvPr id="66" name="圆角矩形标注 65"/>
          <p:cNvSpPr/>
          <p:nvPr/>
        </p:nvSpPr>
        <p:spPr bwMode="auto">
          <a:xfrm>
            <a:off x="7567603" y="1428736"/>
            <a:ext cx="1285852" cy="1357322"/>
          </a:xfrm>
          <a:prstGeom prst="wedgeRoundRectCallou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rPr>
              <a:t>1</a:t>
            </a:r>
            <a:r>
              <a:rPr kumimoji="0" lang="zh-CN" altLang="en-US"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rPr>
              <a:t>、专业分工</a:t>
            </a:r>
            <a:endParaRPr kumimoji="0" lang="en-US" altLang="zh-CN"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华文细黑" pitchFamily="2" charset="-122"/>
                <a:ea typeface="华文细黑" pitchFamily="2" charset="-122"/>
                <a:sym typeface="Arial" charset="0"/>
              </a:rPr>
              <a:t>2</a:t>
            </a:r>
            <a:r>
              <a:rPr lang="zh-CN" altLang="en-US" sz="1200" dirty="0" smtClean="0">
                <a:latin typeface="华文细黑" pitchFamily="2" charset="-122"/>
                <a:ea typeface="华文细黑" pitchFamily="2" charset="-122"/>
                <a:sym typeface="Arial" charset="0"/>
              </a:rPr>
              <a:t>、知识生产</a:t>
            </a:r>
            <a:endParaRPr lang="en-US" altLang="zh-CN" sz="1200" dirty="0" smtClean="0">
              <a:latin typeface="华文细黑" pitchFamily="2" charset="-122"/>
              <a:ea typeface="华文细黑" pitchFamily="2" charset="-122"/>
              <a:sym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rPr>
              <a:t>3</a:t>
            </a:r>
            <a:r>
              <a:rPr kumimoji="0" lang="zh-CN" altLang="en-US"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rPr>
              <a:t>、知识沉淀</a:t>
            </a:r>
            <a:endParaRPr kumimoji="0" lang="en-US" altLang="zh-CN"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华文细黑" pitchFamily="2" charset="-122"/>
                <a:ea typeface="华文细黑" pitchFamily="2" charset="-122"/>
                <a:sym typeface="Arial" charset="0"/>
              </a:rPr>
              <a:t>4</a:t>
            </a:r>
            <a:r>
              <a:rPr lang="zh-CN" altLang="en-US" sz="1200" dirty="0" smtClean="0">
                <a:latin typeface="华文细黑" pitchFamily="2" charset="-122"/>
                <a:ea typeface="华文细黑" pitchFamily="2" charset="-122"/>
                <a:sym typeface="Arial" charset="0"/>
              </a:rPr>
              <a:t>、专项管理</a:t>
            </a:r>
            <a:endParaRPr lang="en-US" altLang="zh-CN" sz="1200" dirty="0" smtClean="0">
              <a:latin typeface="华文细黑" pitchFamily="2" charset="-122"/>
              <a:ea typeface="华文细黑" pitchFamily="2" charset="-122"/>
              <a:sym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华文细黑" pitchFamily="2" charset="-122"/>
                <a:ea typeface="华文细黑" pitchFamily="2" charset="-122"/>
                <a:sym typeface="Arial" charset="0"/>
              </a:rPr>
              <a:t>5</a:t>
            </a:r>
            <a:r>
              <a:rPr lang="zh-CN" altLang="en-US" sz="1200" dirty="0" smtClean="0">
                <a:latin typeface="华文细黑" pitchFamily="2" charset="-122"/>
                <a:ea typeface="华文细黑" pitchFamily="2" charset="-122"/>
                <a:sym typeface="Arial" charset="0"/>
              </a:rPr>
              <a:t>、流程优化</a:t>
            </a:r>
            <a:endParaRPr lang="en-US" altLang="zh-CN" sz="1200" dirty="0" smtClean="0">
              <a:latin typeface="华文细黑" pitchFamily="2" charset="-122"/>
              <a:ea typeface="华文细黑" pitchFamily="2" charset="-122"/>
              <a:sym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rPr>
              <a:t>6</a:t>
            </a:r>
            <a:r>
              <a:rPr kumimoji="0" lang="zh-CN" altLang="en-US"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rPr>
              <a:t>、控制成本</a:t>
            </a:r>
          </a:p>
        </p:txBody>
      </p:sp>
      <p:sp>
        <p:nvSpPr>
          <p:cNvPr id="67" name="圆角矩形标注 66"/>
          <p:cNvSpPr/>
          <p:nvPr/>
        </p:nvSpPr>
        <p:spPr bwMode="auto">
          <a:xfrm>
            <a:off x="7424726" y="3714752"/>
            <a:ext cx="1362115" cy="1357322"/>
          </a:xfrm>
          <a:prstGeom prst="wedgeRoundRectCallou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rPr>
              <a:t>1</a:t>
            </a:r>
            <a:r>
              <a:rPr kumimoji="0" lang="zh-CN" altLang="en-US"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rPr>
              <a:t>、分析数据</a:t>
            </a:r>
            <a:endParaRPr kumimoji="0" lang="en-US" altLang="zh-CN"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华文细黑" pitchFamily="2" charset="-122"/>
                <a:ea typeface="华文细黑" pitchFamily="2" charset="-122"/>
                <a:sym typeface="Arial" charset="0"/>
              </a:rPr>
              <a:t>2</a:t>
            </a:r>
            <a:r>
              <a:rPr lang="zh-CN" altLang="en-US" sz="1200" dirty="0" smtClean="0">
                <a:latin typeface="华文细黑" pitchFamily="2" charset="-122"/>
                <a:ea typeface="华文细黑" pitchFamily="2" charset="-122"/>
                <a:sym typeface="Arial" charset="0"/>
              </a:rPr>
              <a:t>、关注热点</a:t>
            </a:r>
            <a:endParaRPr lang="en-US" altLang="zh-CN" sz="1200" dirty="0" smtClean="0">
              <a:latin typeface="华文细黑" pitchFamily="2" charset="-122"/>
              <a:ea typeface="华文细黑" pitchFamily="2" charset="-122"/>
              <a:sym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rPr>
              <a:t>3</a:t>
            </a:r>
            <a:r>
              <a:rPr kumimoji="0" lang="zh-CN" altLang="en-US"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rPr>
              <a:t>、能力分布</a:t>
            </a:r>
            <a:endParaRPr kumimoji="0" lang="en-US" altLang="zh-CN"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华文细黑" pitchFamily="2" charset="-122"/>
                <a:ea typeface="华文细黑" pitchFamily="2" charset="-122"/>
                <a:sym typeface="Arial" charset="0"/>
              </a:rPr>
              <a:t>4</a:t>
            </a:r>
            <a:r>
              <a:rPr lang="zh-CN" altLang="en-US" sz="1200" dirty="0" smtClean="0">
                <a:latin typeface="华文细黑" pitchFamily="2" charset="-122"/>
                <a:ea typeface="华文细黑" pitchFamily="2" charset="-122"/>
                <a:sym typeface="Arial" charset="0"/>
              </a:rPr>
              <a:t>、改进提高</a:t>
            </a:r>
            <a:endParaRPr lang="en-US" altLang="zh-CN" sz="1200" dirty="0" smtClean="0">
              <a:latin typeface="华文细黑" pitchFamily="2" charset="-122"/>
              <a:ea typeface="华文细黑" pitchFamily="2" charset="-122"/>
              <a:sym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华文细黑" pitchFamily="2" charset="-122"/>
                <a:ea typeface="华文细黑" pitchFamily="2" charset="-122"/>
                <a:sym typeface="Arial" charset="0"/>
              </a:rPr>
              <a:t>5</a:t>
            </a:r>
            <a:r>
              <a:rPr lang="zh-CN" altLang="en-US" sz="1200" dirty="0" smtClean="0">
                <a:latin typeface="华文细黑" pitchFamily="2" charset="-122"/>
                <a:ea typeface="华文细黑" pitchFamily="2" charset="-122"/>
                <a:sym typeface="Arial" charset="0"/>
              </a:rPr>
              <a:t>、决策支撑</a:t>
            </a:r>
            <a:endParaRPr lang="en-US" altLang="zh-CN" sz="1200" dirty="0" smtClean="0">
              <a:latin typeface="华文细黑" pitchFamily="2" charset="-122"/>
              <a:ea typeface="华文细黑" pitchFamily="2" charset="-122"/>
              <a:sym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endParaRPr>
          </a:p>
        </p:txBody>
      </p:sp>
      <p:sp>
        <p:nvSpPr>
          <p:cNvPr id="68" name="圆角矩形标注 67"/>
          <p:cNvSpPr/>
          <p:nvPr/>
        </p:nvSpPr>
        <p:spPr bwMode="auto">
          <a:xfrm>
            <a:off x="214282" y="1614484"/>
            <a:ext cx="1352497" cy="1357322"/>
          </a:xfrm>
          <a:prstGeom prst="wedgeRoundRectCallou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rPr>
              <a:t>1</a:t>
            </a:r>
            <a:r>
              <a:rPr kumimoji="0" lang="zh-CN" altLang="en-US"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rPr>
              <a:t>、高效检索</a:t>
            </a:r>
            <a:endParaRPr kumimoji="0" lang="en-US" altLang="zh-CN"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华文细黑" pitchFamily="2" charset="-122"/>
                <a:ea typeface="华文细黑" pitchFamily="2" charset="-122"/>
                <a:sym typeface="Arial" charset="0"/>
              </a:rPr>
              <a:t>2</a:t>
            </a:r>
            <a:r>
              <a:rPr lang="zh-CN" altLang="en-US" sz="1200" dirty="0" smtClean="0">
                <a:latin typeface="华文细黑" pitchFamily="2" charset="-122"/>
                <a:ea typeface="华文细黑" pitchFamily="2" charset="-122"/>
                <a:sym typeface="Arial" charset="0"/>
              </a:rPr>
              <a:t>、快速应答</a:t>
            </a:r>
            <a:endParaRPr kumimoji="0" lang="en-US" altLang="zh-CN"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华文细黑" pitchFamily="2" charset="-122"/>
                <a:ea typeface="华文细黑" pitchFamily="2" charset="-122"/>
                <a:sym typeface="Arial" charset="0"/>
              </a:rPr>
              <a:t>3</a:t>
            </a:r>
            <a:r>
              <a:rPr lang="zh-CN" altLang="en-US" sz="1200" dirty="0" smtClean="0">
                <a:latin typeface="华文细黑" pitchFamily="2" charset="-122"/>
                <a:ea typeface="华文细黑" pitchFamily="2" charset="-122"/>
                <a:sym typeface="Arial" charset="0"/>
              </a:rPr>
              <a:t>、记录数据</a:t>
            </a:r>
            <a:endParaRPr lang="en-US" altLang="zh-CN" sz="1200" dirty="0" smtClean="0">
              <a:latin typeface="华文细黑" pitchFamily="2" charset="-122"/>
              <a:ea typeface="华文细黑" pitchFamily="2" charset="-122"/>
              <a:sym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华文细黑" pitchFamily="2" charset="-122"/>
                <a:ea typeface="华文细黑" pitchFamily="2" charset="-122"/>
                <a:sym typeface="Arial" charset="0"/>
              </a:rPr>
              <a:t>4</a:t>
            </a:r>
            <a:r>
              <a:rPr kumimoji="0" lang="zh-CN" altLang="en-US"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rPr>
              <a:t>、有效反馈</a:t>
            </a:r>
            <a:endParaRPr kumimoji="0" lang="en-US" altLang="zh-CN"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endParaRPr>
          </a:p>
        </p:txBody>
      </p:sp>
      <p:sp>
        <p:nvSpPr>
          <p:cNvPr id="69" name="圆角矩形标注 68"/>
          <p:cNvSpPr/>
          <p:nvPr/>
        </p:nvSpPr>
        <p:spPr bwMode="auto">
          <a:xfrm>
            <a:off x="285720" y="3786190"/>
            <a:ext cx="1352497" cy="1357322"/>
          </a:xfrm>
          <a:prstGeom prst="wedgeRoundRectCallou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rPr>
              <a:t>1</a:t>
            </a:r>
            <a:r>
              <a:rPr kumimoji="0" lang="zh-CN" altLang="en-US"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rPr>
              <a:t>、多渠道接触</a:t>
            </a:r>
            <a:endParaRPr kumimoji="0" lang="en-US" altLang="zh-CN"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华文细黑" pitchFamily="2" charset="-122"/>
                <a:ea typeface="华文细黑" pitchFamily="2" charset="-122"/>
                <a:sym typeface="Arial" charset="0"/>
              </a:rPr>
              <a:t>2</a:t>
            </a:r>
            <a:r>
              <a:rPr lang="zh-CN" altLang="en-US" sz="1200" dirty="0" smtClean="0">
                <a:latin typeface="华文细黑" pitchFamily="2" charset="-122"/>
                <a:ea typeface="华文细黑" pitchFamily="2" charset="-122"/>
                <a:sym typeface="Arial" charset="0"/>
              </a:rPr>
              <a:t>、</a:t>
            </a:r>
            <a:r>
              <a:rPr lang="en-US" altLang="zh-CN" sz="1200" smtClean="0">
                <a:latin typeface="华文细黑" pitchFamily="2" charset="-122"/>
                <a:ea typeface="华文细黑" pitchFamily="2" charset="-122"/>
                <a:sym typeface="Arial" charset="0"/>
              </a:rPr>
              <a:t>80/20</a:t>
            </a:r>
            <a:r>
              <a:rPr lang="zh-CN" altLang="en-US" sz="1200" smtClean="0">
                <a:latin typeface="华文细黑" pitchFamily="2" charset="-122"/>
                <a:ea typeface="华文细黑" pitchFamily="2" charset="-122"/>
                <a:sym typeface="Arial" charset="0"/>
              </a:rPr>
              <a:t>原则</a:t>
            </a:r>
            <a:endParaRPr kumimoji="0" lang="en-US" altLang="zh-CN"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altLang="zh-CN" sz="1200" dirty="0" smtClean="0">
                <a:latin typeface="华文细黑" pitchFamily="2" charset="-122"/>
                <a:ea typeface="华文细黑" pitchFamily="2" charset="-122"/>
                <a:sym typeface="Arial" charset="0"/>
              </a:rPr>
              <a:t>3</a:t>
            </a:r>
            <a:r>
              <a:rPr lang="zh-CN" altLang="en-US" sz="1200" dirty="0" smtClean="0">
                <a:latin typeface="华文细黑" pitchFamily="2" charset="-122"/>
                <a:ea typeface="华文细黑" pitchFamily="2" charset="-122"/>
                <a:sym typeface="Arial" charset="0"/>
              </a:rPr>
              <a:t>、通俗易懂</a:t>
            </a:r>
            <a:endParaRPr lang="en-US" altLang="zh-CN" sz="1200" dirty="0" smtClean="0">
              <a:latin typeface="华文细黑" pitchFamily="2" charset="-122"/>
              <a:ea typeface="华文细黑" pitchFamily="2" charset="-122"/>
              <a:sym typeface="Arial"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altLang="zh-CN" sz="1200" b="0" i="0" u="none" strike="noStrike" cap="none" normalizeH="0" baseline="0" dirty="0" smtClean="0">
              <a:ln>
                <a:noFill/>
              </a:ln>
              <a:solidFill>
                <a:srgbClr val="000000"/>
              </a:solidFill>
              <a:effectLst/>
              <a:latin typeface="华文细黑" pitchFamily="2" charset="-122"/>
              <a:ea typeface="华文细黑" pitchFamily="2" charset="-122"/>
              <a:sym typeface="Arial" charset="0"/>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0033CC"/>
          </a:solidFill>
          <a:prstDash val="dash"/>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7306</TotalTime>
  <Words>3804</Words>
  <Application>Microsoft Office PowerPoint</Application>
  <PresentationFormat>全屏显示(4:3)</PresentationFormat>
  <Paragraphs>660</Paragraphs>
  <Slides>56</Slides>
  <Notes>31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56</vt:i4>
      </vt:variant>
    </vt:vector>
  </HeadingPairs>
  <TitlesOfParts>
    <vt:vector size="58" baseType="lpstr">
      <vt:lpstr>Office 主题</vt:lpstr>
      <vt:lpstr>Visio</vt:lpstr>
      <vt:lpstr>幻灯片 1</vt:lpstr>
      <vt:lpstr>目录</vt:lpstr>
      <vt:lpstr>知识管理背景分析</vt:lpstr>
      <vt:lpstr>幻灯片 4</vt:lpstr>
      <vt:lpstr>幻灯片 5</vt:lpstr>
      <vt:lpstr>知识管理体系三要素</vt:lpstr>
      <vt:lpstr>幻灯片 7</vt:lpstr>
      <vt:lpstr>幻灯片 8</vt:lpstr>
      <vt:lpstr>满足不同角色的需要</vt:lpstr>
      <vt:lpstr>以客户为导向建立统一的知识管理体系</vt:lpstr>
      <vt:lpstr>目录</vt:lpstr>
      <vt:lpstr>U-CKMS之技术特点</vt:lpstr>
      <vt:lpstr>幻灯片 13</vt:lpstr>
      <vt:lpstr>幻灯片 14</vt:lpstr>
      <vt:lpstr>U-CKMS之环境要求</vt:lpstr>
      <vt:lpstr>幻灯片 16</vt:lpstr>
      <vt:lpstr>知识首页</vt:lpstr>
      <vt:lpstr>知识搜索</vt:lpstr>
      <vt:lpstr>知识展现-标准知识</vt:lpstr>
      <vt:lpstr>知识展现-流程知识</vt:lpstr>
      <vt:lpstr>知识展现-模板知识</vt:lpstr>
      <vt:lpstr>结构化知识展示对比</vt:lpstr>
      <vt:lpstr>知识对比</vt:lpstr>
      <vt:lpstr>幻灯片 24</vt:lpstr>
      <vt:lpstr>知识互动-评价与反馈页面</vt:lpstr>
      <vt:lpstr>知识互动-知识问答页面</vt:lpstr>
      <vt:lpstr>我的知识</vt:lpstr>
      <vt:lpstr>后台管理页面</vt:lpstr>
      <vt:lpstr>幻灯片 29</vt:lpstr>
      <vt:lpstr>知识树管理页面</vt:lpstr>
      <vt:lpstr>知识管理</vt:lpstr>
      <vt:lpstr>知识审核</vt:lpstr>
      <vt:lpstr>模板管理</vt:lpstr>
      <vt:lpstr>知识分组</vt:lpstr>
      <vt:lpstr>同义词管理</vt:lpstr>
      <vt:lpstr>积分管理页面</vt:lpstr>
      <vt:lpstr>统计报表页面</vt:lpstr>
      <vt:lpstr>权限管理</vt:lpstr>
      <vt:lpstr>目录</vt:lpstr>
      <vt:lpstr>幻灯片 40</vt:lpstr>
      <vt:lpstr>举措一：10000号知识管理体系集约化运营，为全渠道客户版知识管理体系奠定基础和竖立标杆</vt:lpstr>
      <vt:lpstr>幻灯片 42</vt:lpstr>
      <vt:lpstr>幻灯片 43</vt:lpstr>
      <vt:lpstr>幻灯片 44</vt:lpstr>
      <vt:lpstr>幻灯片 45</vt:lpstr>
      <vt:lpstr>着重于知识反馈机制</vt:lpstr>
      <vt:lpstr>目录</vt:lpstr>
      <vt:lpstr>幻灯片 48</vt:lpstr>
      <vt:lpstr>幻灯片 49</vt:lpstr>
      <vt:lpstr>幻灯片 50</vt:lpstr>
      <vt:lpstr>幻灯片 51</vt:lpstr>
      <vt:lpstr>幻灯片 52</vt:lpstr>
      <vt:lpstr>幻灯片 53</vt:lpstr>
      <vt:lpstr>幻灯片 54</vt:lpstr>
      <vt:lpstr>幻灯片 55</vt:lpstr>
      <vt:lpstr>幻灯片 56</vt:lpstr>
    </vt:vector>
  </TitlesOfParts>
  <Company>yc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zj</dc:creator>
  <cp:lastModifiedBy>chenyadan</cp:lastModifiedBy>
  <cp:revision>425</cp:revision>
  <dcterms:created xsi:type="dcterms:W3CDTF">2011-08-10T01:14:01Z</dcterms:created>
  <dcterms:modified xsi:type="dcterms:W3CDTF">2013-06-13T03:43:19Z</dcterms:modified>
</cp:coreProperties>
</file>